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61" userDrawn="1">
          <p15:clr>
            <a:srgbClr val="A4A3A4"/>
          </p15:clr>
        </p15:guide>
        <p15:guide id="2" pos="1890" userDrawn="1">
          <p15:clr>
            <a:srgbClr val="A4A3A4"/>
          </p15:clr>
        </p15:guide>
        <p15:guide id="3" orient="horz" pos="3385" userDrawn="1">
          <p15:clr>
            <a:srgbClr val="A4A3A4"/>
          </p15:clr>
        </p15:guide>
        <p15:guide id="4" pos="461" userDrawn="1">
          <p15:clr>
            <a:srgbClr val="A4A3A4"/>
          </p15:clr>
        </p15:guide>
        <p15:guide id="5" pos="7333" userDrawn="1">
          <p15:clr>
            <a:srgbClr val="A4A3A4"/>
          </p15:clr>
        </p15:guide>
        <p15:guide id="6" userDrawn="1">
          <p15:clr>
            <a:srgbClr val="A4A3A4"/>
          </p15:clr>
        </p15:guide>
        <p15:guide id="7" orient="horz" pos="6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74" autoAdjust="0"/>
  </p:normalViewPr>
  <p:slideViewPr>
    <p:cSldViewPr snapToGrid="0" showGuides="1">
      <p:cViewPr>
        <p:scale>
          <a:sx n="50" d="100"/>
          <a:sy n="50" d="100"/>
        </p:scale>
        <p:origin x="1128" y="606"/>
      </p:cViewPr>
      <p:guideLst>
        <p:guide orient="horz" pos="3861"/>
        <p:guide pos="1890"/>
        <p:guide orient="horz" pos="3385"/>
        <p:guide pos="461"/>
        <p:guide pos="7333"/>
        <p:guide/>
        <p:guide orient="horz" pos="66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5C8161-4B69-4541-90F5-B7BD009BFBDF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5CCFB-E69D-4B4C-BB4A-151F41854F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024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5CCFB-E69D-4B4C-BB4A-151F41854F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413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FFEA3E-14D6-5CAD-169C-756146F97A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8AF0BF0-E11E-7750-A94C-92A7C8DC1C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C1537A-19C5-2C60-75A8-8933084D0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9AEC38-5832-C74D-49E3-684FD3B74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EA10E4-1CF2-B804-914C-F4B2D2415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56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96B053-EB99-1FA7-8B0C-F085A3A1F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B1BA27A-1A37-5B84-016B-50D93F4C1E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9D0C39-8692-D28D-1284-15C465827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C5C1D5-43E2-4B79-FDE3-F8B8A15EB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3E6098-D970-17CB-9843-8B448304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213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E47E673-3244-9243-6BF8-12FC250951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FD358EF-4875-C1D1-350C-042E227EC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2E17A6-8048-A17D-6C3A-06F5E831E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9BE5CD-FB7E-D7BE-A489-F3F440EBA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E3DE8C-0159-E7D2-AE8B-3060E5688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712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C7DEA9C-D05F-DF64-FB6E-7290525A6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CA6BF8F-DD83-5840-18D2-7F6EFECF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6E5FDA5-BB5A-93A2-04E7-8D4A9BE3F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2F6C444B-5107-E44C-D32B-6B41F85C5E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7351"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003A479-64C8-5DE8-5349-9BCB407ACCE5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63A509D5-B2F9-51AA-3865-6CB554D19008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813C2277-B8B5-F119-F692-F761B3E4B159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590AB0CA-855F-95FB-5A43-21B389D8A35A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5C86D686-599E-BD20-4456-C619DB37FC41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399059CB-3911-2FE4-6CC9-76C8617FAD6D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44015289-C08D-85A2-C2FF-01EDF3195228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45314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32A3EA-5662-A754-3823-BB3AF67B1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553F90-F1A4-CAC2-29C4-2189584184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218A06-3811-9839-376E-D34159087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7D98B2-9147-2880-F232-5F3E9AFBF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797E00-6C98-54F4-0749-869843EF8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79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2218CE-C618-8E8A-C828-E7A0F0B6B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4A41BB-A7CE-6998-9B4D-A6AA113AD6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9C8EF5-152D-843B-F71D-638404E49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06B416-E302-1996-1F05-0AD9D1B54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E8ABEC-628B-27EE-BF38-2FDAAD531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499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4E88B0-29BA-3E6E-DB1F-F4F30E481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69B10F-0DA7-7A85-54CB-C037723196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080103E-6677-1306-A6E1-141EE6DFCA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42946A6-D53A-4D30-8269-99F599F39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A595973-6133-79B9-05F4-A0713E7DC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007E75-4D00-E462-E3EA-3AED4149A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295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A918B2-3390-25EB-EB58-A7D072C3C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CA5F6F-2DD4-8FD1-47DC-FF3D5C0F0D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7C8E5D5-0970-54EB-D6CA-289BFC011F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9657980-B397-E913-BE9D-5D910AB19E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A968B3E-6393-6D1E-7819-48E5594450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8D22CF2-5FD8-19A5-130C-77F68D59B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2BA2625-4052-73AC-A9DC-38A52773E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D986487-A56D-A227-3FA8-76080A7A8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4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AC6D27-4131-9910-E8ED-9A06EB79A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4243857-6062-F826-1289-E58F7A2EB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2673EDB-60FD-9795-549B-42EE6A090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64CF212-9477-3899-7B03-A96982EF6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21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21BF25D-8D2F-1229-AB75-1DC3B833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0B26EC6-515C-8250-C30A-DB097F47F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D9295BF-8D87-DAD7-46D0-6495A5546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372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F969A4-3355-D81C-7B79-A10451037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44D22C-49CF-DF62-65FA-F926201843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36889FB-E0FD-9214-6DF2-BE84881B06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1FDCAC8-E025-BB3B-5AA6-BF9FF1563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7ECA602-F866-34CC-1775-F44EC8BD6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0FDD08A-9467-3A27-2013-AB02F3627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18535E-0866-4233-0392-7A9CACDA4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20F35A3-9118-A967-D579-9CE5E56F54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29B854-C1E6-C25C-4490-AD7B0C432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AB7F6BD-BE5B-B860-2CC1-09481C006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ED1C27A-6306-E624-7F7C-C03DB8DB7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07B97F-ED0C-FE91-E795-7FBB78E2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722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084D2B2-2871-4454-2EEA-6BE4F4EDB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DFB458-F8E7-5DAD-1535-2BD7B10E9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35EDF4-C686-E21E-EF3A-37034CEBF3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9B4B3-5E75-484E-83FA-FC08A7F24DB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82D0FE-0DD0-DCAD-5C34-E52188CA7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2F7B6B-35BD-F830-67A3-66B5605A2B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733B-2D44-444B-BA45-C6C36C3F9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655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D7D81920-C31A-7DC7-86F5-4DBCA7D98141}"/>
              </a:ext>
            </a:extLst>
          </p:cNvPr>
          <p:cNvSpPr/>
          <p:nvPr/>
        </p:nvSpPr>
        <p:spPr>
          <a:xfrm>
            <a:off x="3371016" y="0"/>
            <a:ext cx="4327314" cy="2292143"/>
          </a:xfrm>
          <a:custGeom>
            <a:avLst/>
            <a:gdLst>
              <a:gd name="connsiteX0" fmla="*/ 63139 w 4327314"/>
              <a:gd name="connsiteY0" fmla="*/ 0 h 2292143"/>
              <a:gd name="connsiteX1" fmla="*/ 4327314 w 4327314"/>
              <a:gd name="connsiteY1" fmla="*/ 0 h 2292143"/>
              <a:gd name="connsiteX2" fmla="*/ 4323541 w 4327314"/>
              <a:gd name="connsiteY2" fmla="*/ 65443 h 2292143"/>
              <a:gd name="connsiteX3" fmla="*/ 3226071 w 4327314"/>
              <a:gd name="connsiteY3" fmla="*/ 1555058 h 2292143"/>
              <a:gd name="connsiteX4" fmla="*/ 1649493 w 4327314"/>
              <a:gd name="connsiteY4" fmla="*/ 2287911 h 2292143"/>
              <a:gd name="connsiteX5" fmla="*/ 17479 w 4327314"/>
              <a:gd name="connsiteY5" fmla="*/ 206127 h 2292143"/>
              <a:gd name="connsiteX6" fmla="*/ 50819 w 4327314"/>
              <a:gd name="connsiteY6" fmla="*/ 37414 h 229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27314" h="2292143">
                <a:moveTo>
                  <a:pt x="63139" y="0"/>
                </a:moveTo>
                <a:lnTo>
                  <a:pt x="4327314" y="0"/>
                </a:lnTo>
                <a:lnTo>
                  <a:pt x="4323541" y="65443"/>
                </a:lnTo>
                <a:cubicBezTo>
                  <a:pt x="4236483" y="830967"/>
                  <a:pt x="3691081" y="1373511"/>
                  <a:pt x="3226071" y="1555058"/>
                </a:cubicBezTo>
                <a:cubicBezTo>
                  <a:pt x="2617996" y="1792611"/>
                  <a:pt x="2761060" y="2345918"/>
                  <a:pt x="1649493" y="2287911"/>
                </a:cubicBezTo>
                <a:cubicBezTo>
                  <a:pt x="537925" y="2229904"/>
                  <a:pt x="-117395" y="1169962"/>
                  <a:pt x="17479" y="206127"/>
                </a:cubicBezTo>
                <a:cubicBezTo>
                  <a:pt x="25909" y="145887"/>
                  <a:pt x="37125" y="89789"/>
                  <a:pt x="50819" y="37414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2FF118AC-72B1-E1E8-7E0F-B523D3930368}"/>
              </a:ext>
            </a:extLst>
          </p:cNvPr>
          <p:cNvSpPr/>
          <p:nvPr/>
        </p:nvSpPr>
        <p:spPr>
          <a:xfrm>
            <a:off x="0" y="4042643"/>
            <a:ext cx="2556598" cy="2815357"/>
          </a:xfrm>
          <a:custGeom>
            <a:avLst/>
            <a:gdLst>
              <a:gd name="connsiteX0" fmla="*/ 692753 w 2556598"/>
              <a:gd name="connsiteY0" fmla="*/ 426 h 2815357"/>
              <a:gd name="connsiteX1" fmla="*/ 1317174 w 2556598"/>
              <a:gd name="connsiteY1" fmla="*/ 91595 h 2815357"/>
              <a:gd name="connsiteX2" fmla="*/ 2066316 w 2556598"/>
              <a:gd name="connsiteY2" fmla="*/ 522982 h 2815357"/>
              <a:gd name="connsiteX3" fmla="*/ 2545518 w 2556598"/>
              <a:gd name="connsiteY3" fmla="*/ 1917061 h 2815357"/>
              <a:gd name="connsiteX4" fmla="*/ 2282624 w 2556598"/>
              <a:gd name="connsiteY4" fmla="*/ 2676928 h 2815357"/>
              <a:gd name="connsiteX5" fmla="*/ 2184803 w 2556598"/>
              <a:gd name="connsiteY5" fmla="*/ 2815357 h 2815357"/>
              <a:gd name="connsiteX6" fmla="*/ 0 w 2556598"/>
              <a:gd name="connsiteY6" fmla="*/ 2815357 h 2815357"/>
              <a:gd name="connsiteX7" fmla="*/ 0 w 2556598"/>
              <a:gd name="connsiteY7" fmla="*/ 143046 h 2815357"/>
              <a:gd name="connsiteX8" fmla="*/ 77917 w 2556598"/>
              <a:gd name="connsiteY8" fmla="*/ 105442 h 2815357"/>
              <a:gd name="connsiteX9" fmla="*/ 692753 w 2556598"/>
              <a:gd name="connsiteY9" fmla="*/ 426 h 281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56598" h="2815357">
                <a:moveTo>
                  <a:pt x="692753" y="426"/>
                </a:moveTo>
                <a:cubicBezTo>
                  <a:pt x="881090" y="4269"/>
                  <a:pt x="1089098" y="34183"/>
                  <a:pt x="1317174" y="91595"/>
                </a:cubicBezTo>
                <a:cubicBezTo>
                  <a:pt x="1642453" y="173509"/>
                  <a:pt x="1887245" y="343054"/>
                  <a:pt x="2066316" y="522982"/>
                </a:cubicBezTo>
                <a:cubicBezTo>
                  <a:pt x="2430361" y="889028"/>
                  <a:pt x="2603811" y="1404140"/>
                  <a:pt x="2545518" y="1917061"/>
                </a:cubicBezTo>
                <a:cubicBezTo>
                  <a:pt x="2512872" y="2204133"/>
                  <a:pt x="2415770" y="2459848"/>
                  <a:pt x="2282624" y="2676928"/>
                </a:cubicBezTo>
                <a:lnTo>
                  <a:pt x="2184803" y="2815357"/>
                </a:lnTo>
                <a:lnTo>
                  <a:pt x="0" y="2815357"/>
                </a:lnTo>
                <a:lnTo>
                  <a:pt x="0" y="143046"/>
                </a:lnTo>
                <a:lnTo>
                  <a:pt x="77917" y="105442"/>
                </a:lnTo>
                <a:cubicBezTo>
                  <a:pt x="252644" y="31556"/>
                  <a:pt x="457331" y="-4378"/>
                  <a:pt x="692753" y="42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168628A0-B452-3A9C-E6D6-BE46DF4394DA}"/>
              </a:ext>
            </a:extLst>
          </p:cNvPr>
          <p:cNvSpPr/>
          <p:nvPr/>
        </p:nvSpPr>
        <p:spPr>
          <a:xfrm>
            <a:off x="0" y="4042643"/>
            <a:ext cx="2556598" cy="2815357"/>
          </a:xfrm>
          <a:custGeom>
            <a:avLst/>
            <a:gdLst>
              <a:gd name="connsiteX0" fmla="*/ 692753 w 2556598"/>
              <a:gd name="connsiteY0" fmla="*/ 426 h 2815357"/>
              <a:gd name="connsiteX1" fmla="*/ 1317174 w 2556598"/>
              <a:gd name="connsiteY1" fmla="*/ 91595 h 2815357"/>
              <a:gd name="connsiteX2" fmla="*/ 2066316 w 2556598"/>
              <a:gd name="connsiteY2" fmla="*/ 522982 h 2815357"/>
              <a:gd name="connsiteX3" fmla="*/ 2545518 w 2556598"/>
              <a:gd name="connsiteY3" fmla="*/ 1917061 h 2815357"/>
              <a:gd name="connsiteX4" fmla="*/ 2282624 w 2556598"/>
              <a:gd name="connsiteY4" fmla="*/ 2676928 h 2815357"/>
              <a:gd name="connsiteX5" fmla="*/ 2184803 w 2556598"/>
              <a:gd name="connsiteY5" fmla="*/ 2815357 h 2815357"/>
              <a:gd name="connsiteX6" fmla="*/ 0 w 2556598"/>
              <a:gd name="connsiteY6" fmla="*/ 2815357 h 2815357"/>
              <a:gd name="connsiteX7" fmla="*/ 0 w 2556598"/>
              <a:gd name="connsiteY7" fmla="*/ 143046 h 2815357"/>
              <a:gd name="connsiteX8" fmla="*/ 77917 w 2556598"/>
              <a:gd name="connsiteY8" fmla="*/ 105442 h 2815357"/>
              <a:gd name="connsiteX9" fmla="*/ 692753 w 2556598"/>
              <a:gd name="connsiteY9" fmla="*/ 426 h 281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56598" h="2815357">
                <a:moveTo>
                  <a:pt x="692753" y="426"/>
                </a:moveTo>
                <a:cubicBezTo>
                  <a:pt x="881090" y="4269"/>
                  <a:pt x="1089098" y="34183"/>
                  <a:pt x="1317174" y="91595"/>
                </a:cubicBezTo>
                <a:cubicBezTo>
                  <a:pt x="1642453" y="173509"/>
                  <a:pt x="1887245" y="343054"/>
                  <a:pt x="2066316" y="522982"/>
                </a:cubicBezTo>
                <a:cubicBezTo>
                  <a:pt x="2430361" y="889028"/>
                  <a:pt x="2603811" y="1404140"/>
                  <a:pt x="2545518" y="1917061"/>
                </a:cubicBezTo>
                <a:cubicBezTo>
                  <a:pt x="2512872" y="2204133"/>
                  <a:pt x="2415770" y="2459848"/>
                  <a:pt x="2282624" y="2676928"/>
                </a:cubicBezTo>
                <a:lnTo>
                  <a:pt x="2184803" y="2815357"/>
                </a:lnTo>
                <a:lnTo>
                  <a:pt x="0" y="2815357"/>
                </a:lnTo>
                <a:lnTo>
                  <a:pt x="0" y="143046"/>
                </a:lnTo>
                <a:lnTo>
                  <a:pt x="77917" y="105442"/>
                </a:lnTo>
                <a:cubicBezTo>
                  <a:pt x="252644" y="31556"/>
                  <a:pt x="457331" y="-4378"/>
                  <a:pt x="692753" y="42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B57361A-4205-2842-2147-E24FDB99A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3712" y="1424295"/>
            <a:ext cx="7062742" cy="238760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个人工作总结汇报</a:t>
            </a:r>
            <a:br>
              <a:rPr lang="en-US" altLang="zh-CN" dirty="0"/>
            </a:br>
            <a:r>
              <a:rPr lang="zh-CN" altLang="en-US" dirty="0"/>
              <a:t>思维模型分享</a:t>
            </a:r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5983AD14-794F-DEFD-7747-1C7E9CC9E494}"/>
              </a:ext>
            </a:extLst>
          </p:cNvPr>
          <p:cNvSpPr/>
          <p:nvPr/>
        </p:nvSpPr>
        <p:spPr>
          <a:xfrm>
            <a:off x="6610209" y="2283872"/>
            <a:ext cx="5658402" cy="4629330"/>
          </a:xfrm>
          <a:custGeom>
            <a:avLst/>
            <a:gdLst>
              <a:gd name="connsiteX0" fmla="*/ 3399540 w 5658402"/>
              <a:gd name="connsiteY0" fmla="*/ 544 h 4629330"/>
              <a:gd name="connsiteX1" fmla="*/ 4258682 w 5658402"/>
              <a:gd name="connsiteY1" fmla="*/ 117091 h 4629330"/>
              <a:gd name="connsiteX2" fmla="*/ 5289427 w 5658402"/>
              <a:gd name="connsiteY2" fmla="*/ 668557 h 4629330"/>
              <a:gd name="connsiteX3" fmla="*/ 5615039 w 5658402"/>
              <a:gd name="connsiteY3" fmla="*/ 1052218 h 4629330"/>
              <a:gd name="connsiteX4" fmla="*/ 5658402 w 5658402"/>
              <a:gd name="connsiteY4" fmla="*/ 1126529 h 4629330"/>
              <a:gd name="connsiteX5" fmla="*/ 5658402 w 5658402"/>
              <a:gd name="connsiteY5" fmla="*/ 3305299 h 4629330"/>
              <a:gd name="connsiteX6" fmla="*/ 5587045 w 5658402"/>
              <a:gd name="connsiteY6" fmla="*/ 3422063 h 4629330"/>
              <a:gd name="connsiteX7" fmla="*/ 4438752 w 5658402"/>
              <a:gd name="connsiteY7" fmla="*/ 4354940 h 4629330"/>
              <a:gd name="connsiteX8" fmla="*/ 4058945 w 5658402"/>
              <a:gd name="connsiteY8" fmla="*/ 4560518 h 4629330"/>
              <a:gd name="connsiteX9" fmla="*/ 3974803 w 5658402"/>
              <a:gd name="connsiteY9" fmla="*/ 4629330 h 4629330"/>
              <a:gd name="connsiteX10" fmla="*/ 717565 w 5658402"/>
              <a:gd name="connsiteY10" fmla="*/ 4629330 h 4629330"/>
              <a:gd name="connsiteX11" fmla="*/ 661135 w 5658402"/>
              <a:gd name="connsiteY11" fmla="*/ 4576529 h 4629330"/>
              <a:gd name="connsiteX12" fmla="*/ 24050 w 5658402"/>
              <a:gd name="connsiteY12" fmla="*/ 2630528 h 4629330"/>
              <a:gd name="connsiteX13" fmla="*/ 1783325 w 5658402"/>
              <a:gd name="connsiteY13" fmla="*/ 807001 h 4629330"/>
              <a:gd name="connsiteX14" fmla="*/ 3399540 w 5658402"/>
              <a:gd name="connsiteY14" fmla="*/ 544 h 462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58402" h="4629330">
                <a:moveTo>
                  <a:pt x="3399540" y="544"/>
                </a:moveTo>
                <a:cubicBezTo>
                  <a:pt x="3658674" y="5457"/>
                  <a:pt x="3944872" y="43698"/>
                  <a:pt x="4258682" y="117091"/>
                </a:cubicBezTo>
                <a:cubicBezTo>
                  <a:pt x="4706234" y="221806"/>
                  <a:pt x="5043043" y="438545"/>
                  <a:pt x="5289427" y="668557"/>
                </a:cubicBezTo>
                <a:cubicBezTo>
                  <a:pt x="5414649" y="785541"/>
                  <a:pt x="5523482" y="914435"/>
                  <a:pt x="5615039" y="1052218"/>
                </a:cubicBezTo>
                <a:lnTo>
                  <a:pt x="5658402" y="1126529"/>
                </a:lnTo>
                <a:lnTo>
                  <a:pt x="5658402" y="3305299"/>
                </a:lnTo>
                <a:lnTo>
                  <a:pt x="5587045" y="3422063"/>
                </a:lnTo>
                <a:cubicBezTo>
                  <a:pt x="5281719" y="3884572"/>
                  <a:pt x="4838631" y="4209889"/>
                  <a:pt x="4438752" y="4354940"/>
                </a:cubicBezTo>
                <a:cubicBezTo>
                  <a:pt x="4281880" y="4411880"/>
                  <a:pt x="4161341" y="4483010"/>
                  <a:pt x="4058945" y="4560518"/>
                </a:cubicBezTo>
                <a:lnTo>
                  <a:pt x="3974803" y="4629330"/>
                </a:lnTo>
                <a:lnTo>
                  <a:pt x="717565" y="4629330"/>
                </a:lnTo>
                <a:lnTo>
                  <a:pt x="661135" y="4576529"/>
                </a:lnTo>
                <a:cubicBezTo>
                  <a:pt x="159286" y="4055540"/>
                  <a:pt x="-80336" y="3323597"/>
                  <a:pt x="24050" y="2630528"/>
                </a:cubicBezTo>
                <a:cubicBezTo>
                  <a:pt x="209623" y="1398405"/>
                  <a:pt x="1376663" y="1521630"/>
                  <a:pt x="1783325" y="807001"/>
                </a:cubicBezTo>
                <a:cubicBezTo>
                  <a:pt x="2088322" y="271030"/>
                  <a:pt x="2622140" y="-14193"/>
                  <a:pt x="3399540" y="54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37861E35-9C01-DC4A-64A9-45E2411DE98D}"/>
              </a:ext>
            </a:extLst>
          </p:cNvPr>
          <p:cNvGrpSpPr/>
          <p:nvPr/>
        </p:nvGrpSpPr>
        <p:grpSpPr>
          <a:xfrm>
            <a:off x="6496653" y="1554131"/>
            <a:ext cx="5103589" cy="5099413"/>
            <a:chOff x="6496653" y="1554131"/>
            <a:chExt cx="5103589" cy="5099413"/>
          </a:xfrm>
        </p:grpSpPr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09251870-6A46-8E8E-1CBB-31E36E721E2F}"/>
                </a:ext>
              </a:extLst>
            </p:cNvPr>
            <p:cNvGrpSpPr/>
            <p:nvPr/>
          </p:nvGrpSpPr>
          <p:grpSpPr>
            <a:xfrm>
              <a:off x="10333255" y="5762465"/>
              <a:ext cx="774147" cy="891079"/>
              <a:chOff x="9920446" y="4565444"/>
              <a:chExt cx="774147" cy="891079"/>
            </a:xfrm>
            <a:solidFill>
              <a:srgbClr val="263238"/>
            </a:solidFill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4450726-6FD5-8AD3-83C7-3A66BE5D96D8}"/>
                  </a:ext>
                </a:extLst>
              </p:cNvPr>
              <p:cNvSpPr/>
              <p:nvPr/>
            </p:nvSpPr>
            <p:spPr>
              <a:xfrm>
                <a:off x="9920446" y="4721107"/>
                <a:ext cx="120840" cy="97960"/>
              </a:xfrm>
              <a:custGeom>
                <a:avLst/>
                <a:gdLst>
                  <a:gd name="connsiteX0" fmla="*/ 45879 w 120840"/>
                  <a:gd name="connsiteY0" fmla="*/ 89621 h 97960"/>
                  <a:gd name="connsiteX1" fmla="*/ 120840 w 120840"/>
                  <a:gd name="connsiteY1" fmla="*/ 97908 h 97960"/>
                  <a:gd name="connsiteX2" fmla="*/ 108458 w 120840"/>
                  <a:gd name="connsiteY2" fmla="*/ 60951 h 97960"/>
                  <a:gd name="connsiteX3" fmla="*/ 29877 w 120840"/>
                  <a:gd name="connsiteY3" fmla="*/ 277 h 97960"/>
                  <a:gd name="connsiteX4" fmla="*/ 517 w 120840"/>
                  <a:gd name="connsiteY4" fmla="*/ 41713 h 97960"/>
                  <a:gd name="connsiteX5" fmla="*/ 1302 w 120840"/>
                  <a:gd name="connsiteY5" fmla="*/ 45235 h 97960"/>
                  <a:gd name="connsiteX6" fmla="*/ 45879 w 120840"/>
                  <a:gd name="connsiteY6" fmla="*/ 89621 h 97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840" h="97960">
                    <a:moveTo>
                      <a:pt x="45879" y="89621"/>
                    </a:moveTo>
                    <a:cubicBezTo>
                      <a:pt x="67691" y="99146"/>
                      <a:pt x="120840" y="97908"/>
                      <a:pt x="120840" y="97908"/>
                    </a:cubicBezTo>
                    <a:cubicBezTo>
                      <a:pt x="120840" y="97908"/>
                      <a:pt x="109410" y="63047"/>
                      <a:pt x="108458" y="60951"/>
                    </a:cubicBezTo>
                    <a:cubicBezTo>
                      <a:pt x="96742" y="36567"/>
                      <a:pt x="59880" y="-3724"/>
                      <a:pt x="29877" y="277"/>
                    </a:cubicBezTo>
                    <a:cubicBezTo>
                      <a:pt x="10327" y="3612"/>
                      <a:pt x="-2818" y="22163"/>
                      <a:pt x="517" y="41713"/>
                    </a:cubicBezTo>
                    <a:cubicBezTo>
                      <a:pt x="719" y="42899"/>
                      <a:pt x="981" y="44075"/>
                      <a:pt x="1302" y="45235"/>
                    </a:cubicBezTo>
                    <a:cubicBezTo>
                      <a:pt x="6159" y="65999"/>
                      <a:pt x="27495" y="81525"/>
                      <a:pt x="45879" y="896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5AFF7C3-CFEB-E868-42EA-28509D1F0176}"/>
                  </a:ext>
                </a:extLst>
              </p:cNvPr>
              <p:cNvSpPr/>
              <p:nvPr/>
            </p:nvSpPr>
            <p:spPr>
              <a:xfrm>
                <a:off x="9925571" y="4565444"/>
                <a:ext cx="769021" cy="891079"/>
              </a:xfrm>
              <a:custGeom>
                <a:avLst/>
                <a:gdLst>
                  <a:gd name="connsiteX0" fmla="*/ 59232 w 769021"/>
                  <a:gd name="connsiteY0" fmla="*/ 399304 h 891079"/>
                  <a:gd name="connsiteX1" fmla="*/ 133050 w 769021"/>
                  <a:gd name="connsiteY1" fmla="*/ 387683 h 891079"/>
                  <a:gd name="connsiteX2" fmla="*/ 161625 w 769021"/>
                  <a:gd name="connsiteY2" fmla="*/ 467312 h 891079"/>
                  <a:gd name="connsiteX3" fmla="*/ 182485 w 769021"/>
                  <a:gd name="connsiteY3" fmla="*/ 512365 h 891079"/>
                  <a:gd name="connsiteX4" fmla="*/ 173532 w 769021"/>
                  <a:gd name="connsiteY4" fmla="*/ 499697 h 891079"/>
                  <a:gd name="connsiteX5" fmla="*/ 81710 w 769021"/>
                  <a:gd name="connsiteY5" fmla="*/ 461597 h 891079"/>
                  <a:gd name="connsiteX6" fmla="*/ 64159 w 769021"/>
                  <a:gd name="connsiteY6" fmla="*/ 509251 h 891079"/>
                  <a:gd name="connsiteX7" fmla="*/ 65899 w 769021"/>
                  <a:gd name="connsiteY7" fmla="*/ 512556 h 891079"/>
                  <a:gd name="connsiteX8" fmla="*/ 120858 w 769021"/>
                  <a:gd name="connsiteY8" fmla="*/ 543417 h 891079"/>
                  <a:gd name="connsiteX9" fmla="*/ 192486 w 769021"/>
                  <a:gd name="connsiteY9" fmla="*/ 532463 h 891079"/>
                  <a:gd name="connsiteX10" fmla="*/ 201059 w 769021"/>
                  <a:gd name="connsiteY10" fmla="*/ 549608 h 891079"/>
                  <a:gd name="connsiteX11" fmla="*/ 241350 w 769021"/>
                  <a:gd name="connsiteY11" fmla="*/ 631333 h 891079"/>
                  <a:gd name="connsiteX12" fmla="*/ 254018 w 769021"/>
                  <a:gd name="connsiteY12" fmla="*/ 659908 h 891079"/>
                  <a:gd name="connsiteX13" fmla="*/ 246302 w 769021"/>
                  <a:gd name="connsiteY13" fmla="*/ 648859 h 891079"/>
                  <a:gd name="connsiteX14" fmla="*/ 154482 w 769021"/>
                  <a:gd name="connsiteY14" fmla="*/ 610759 h 891079"/>
                  <a:gd name="connsiteX15" fmla="*/ 136793 w 769021"/>
                  <a:gd name="connsiteY15" fmla="*/ 658218 h 891079"/>
                  <a:gd name="connsiteX16" fmla="*/ 138575 w 769021"/>
                  <a:gd name="connsiteY16" fmla="*/ 661622 h 891079"/>
                  <a:gd name="connsiteX17" fmla="*/ 193534 w 769021"/>
                  <a:gd name="connsiteY17" fmla="*/ 692579 h 891079"/>
                  <a:gd name="connsiteX18" fmla="*/ 263352 w 769021"/>
                  <a:gd name="connsiteY18" fmla="*/ 682101 h 891079"/>
                  <a:gd name="connsiteX19" fmla="*/ 274592 w 769021"/>
                  <a:gd name="connsiteY19" fmla="*/ 711819 h 891079"/>
                  <a:gd name="connsiteX20" fmla="*/ 280974 w 769021"/>
                  <a:gd name="connsiteY20" fmla="*/ 731726 h 891079"/>
                  <a:gd name="connsiteX21" fmla="*/ 286593 w 769021"/>
                  <a:gd name="connsiteY21" fmla="*/ 751919 h 891079"/>
                  <a:gd name="connsiteX22" fmla="*/ 296118 w 769021"/>
                  <a:gd name="connsiteY22" fmla="*/ 790877 h 891079"/>
                  <a:gd name="connsiteX23" fmla="*/ 301452 w 769021"/>
                  <a:gd name="connsiteY23" fmla="*/ 816689 h 891079"/>
                  <a:gd name="connsiteX24" fmla="*/ 287260 w 769021"/>
                  <a:gd name="connsiteY24" fmla="*/ 787066 h 891079"/>
                  <a:gd name="connsiteX25" fmla="*/ 202202 w 769021"/>
                  <a:gd name="connsiteY25" fmla="*/ 735822 h 891079"/>
                  <a:gd name="connsiteX26" fmla="*/ 177764 w 769021"/>
                  <a:gd name="connsiteY26" fmla="*/ 780493 h 891079"/>
                  <a:gd name="connsiteX27" fmla="*/ 178770 w 769021"/>
                  <a:gd name="connsiteY27" fmla="*/ 783447 h 891079"/>
                  <a:gd name="connsiteX28" fmla="*/ 228396 w 769021"/>
                  <a:gd name="connsiteY28" fmla="*/ 822309 h 891079"/>
                  <a:gd name="connsiteX29" fmla="*/ 302691 w 769021"/>
                  <a:gd name="connsiteY29" fmla="*/ 822309 h 891079"/>
                  <a:gd name="connsiteX30" fmla="*/ 310406 w 769021"/>
                  <a:gd name="connsiteY30" fmla="*/ 863076 h 891079"/>
                  <a:gd name="connsiteX31" fmla="*/ 315073 w 769021"/>
                  <a:gd name="connsiteY31" fmla="*/ 890794 h 891079"/>
                  <a:gd name="connsiteX32" fmla="*/ 334123 w 769021"/>
                  <a:gd name="connsiteY32" fmla="*/ 890794 h 891079"/>
                  <a:gd name="connsiteX33" fmla="*/ 328217 w 769021"/>
                  <a:gd name="connsiteY33" fmla="*/ 859742 h 891079"/>
                  <a:gd name="connsiteX34" fmla="*/ 318692 w 769021"/>
                  <a:gd name="connsiteY34" fmla="*/ 814594 h 891079"/>
                  <a:gd name="connsiteX35" fmla="*/ 360126 w 769021"/>
                  <a:gd name="connsiteY35" fmla="*/ 795544 h 891079"/>
                  <a:gd name="connsiteX36" fmla="*/ 420515 w 769021"/>
                  <a:gd name="connsiteY36" fmla="*/ 834501 h 891079"/>
                  <a:gd name="connsiteX37" fmla="*/ 404417 w 769021"/>
                  <a:gd name="connsiteY37" fmla="*/ 872601 h 891079"/>
                  <a:gd name="connsiteX38" fmla="*/ 396226 w 769021"/>
                  <a:gd name="connsiteY38" fmla="*/ 891080 h 891079"/>
                  <a:gd name="connsiteX39" fmla="*/ 416229 w 769021"/>
                  <a:gd name="connsiteY39" fmla="*/ 891080 h 891079"/>
                  <a:gd name="connsiteX40" fmla="*/ 420991 w 769021"/>
                  <a:gd name="connsiteY40" fmla="*/ 879554 h 891079"/>
                  <a:gd name="connsiteX41" fmla="*/ 437850 w 769021"/>
                  <a:gd name="connsiteY41" fmla="*/ 836692 h 891079"/>
                  <a:gd name="connsiteX42" fmla="*/ 511859 w 769021"/>
                  <a:gd name="connsiteY42" fmla="*/ 842407 h 891079"/>
                  <a:gd name="connsiteX43" fmla="*/ 564247 w 769021"/>
                  <a:gd name="connsiteY43" fmla="*/ 807355 h 891079"/>
                  <a:gd name="connsiteX44" fmla="*/ 548019 w 769021"/>
                  <a:gd name="connsiteY44" fmla="*/ 759234 h 891079"/>
                  <a:gd name="connsiteX45" fmla="*/ 544530 w 769021"/>
                  <a:gd name="connsiteY45" fmla="*/ 757730 h 891079"/>
                  <a:gd name="connsiteX46" fmla="*/ 455852 w 769021"/>
                  <a:gd name="connsiteY46" fmla="*/ 802497 h 891079"/>
                  <a:gd name="connsiteX47" fmla="*/ 440898 w 769021"/>
                  <a:gd name="connsiteY47" fmla="*/ 828500 h 891079"/>
                  <a:gd name="connsiteX48" fmla="*/ 447756 w 769021"/>
                  <a:gd name="connsiteY48" fmla="*/ 810117 h 891079"/>
                  <a:gd name="connsiteX49" fmla="*/ 461091 w 769021"/>
                  <a:gd name="connsiteY49" fmla="*/ 771446 h 891079"/>
                  <a:gd name="connsiteX50" fmla="*/ 467092 w 769021"/>
                  <a:gd name="connsiteY50" fmla="*/ 751443 h 891079"/>
                  <a:gd name="connsiteX51" fmla="*/ 472426 w 769021"/>
                  <a:gd name="connsiteY51" fmla="*/ 730393 h 891079"/>
                  <a:gd name="connsiteX52" fmla="*/ 481951 w 769021"/>
                  <a:gd name="connsiteY52" fmla="*/ 680196 h 891079"/>
                  <a:gd name="connsiteX53" fmla="*/ 552246 w 769021"/>
                  <a:gd name="connsiteY53" fmla="*/ 696389 h 891079"/>
                  <a:gd name="connsiteX54" fmla="*/ 609396 w 769021"/>
                  <a:gd name="connsiteY54" fmla="*/ 669623 h 891079"/>
                  <a:gd name="connsiteX55" fmla="*/ 600809 w 769021"/>
                  <a:gd name="connsiteY55" fmla="*/ 619844 h 891079"/>
                  <a:gd name="connsiteX56" fmla="*/ 597394 w 769021"/>
                  <a:gd name="connsiteY56" fmla="*/ 617712 h 891079"/>
                  <a:gd name="connsiteX57" fmla="*/ 503001 w 769021"/>
                  <a:gd name="connsiteY57" fmla="*/ 648478 h 891079"/>
                  <a:gd name="connsiteX58" fmla="*/ 483094 w 769021"/>
                  <a:gd name="connsiteY58" fmla="*/ 673433 h 891079"/>
                  <a:gd name="connsiteX59" fmla="*/ 487571 w 769021"/>
                  <a:gd name="connsiteY59" fmla="*/ 642572 h 891079"/>
                  <a:gd name="connsiteX60" fmla="*/ 497096 w 769021"/>
                  <a:gd name="connsiteY60" fmla="*/ 551609 h 891079"/>
                  <a:gd name="connsiteX61" fmla="*/ 499953 w 769021"/>
                  <a:gd name="connsiteY61" fmla="*/ 523700 h 891079"/>
                  <a:gd name="connsiteX62" fmla="*/ 572629 w 769021"/>
                  <a:gd name="connsiteY62" fmla="*/ 540655 h 891079"/>
                  <a:gd name="connsiteX63" fmla="*/ 629779 w 769021"/>
                  <a:gd name="connsiteY63" fmla="*/ 513985 h 891079"/>
                  <a:gd name="connsiteX64" fmla="*/ 621138 w 769021"/>
                  <a:gd name="connsiteY64" fmla="*/ 464079 h 891079"/>
                  <a:gd name="connsiteX65" fmla="*/ 617778 w 769021"/>
                  <a:gd name="connsiteY65" fmla="*/ 461978 h 891079"/>
                  <a:gd name="connsiteX66" fmla="*/ 523385 w 769021"/>
                  <a:gd name="connsiteY66" fmla="*/ 492744 h 891079"/>
                  <a:gd name="connsiteX67" fmla="*/ 500239 w 769021"/>
                  <a:gd name="connsiteY67" fmla="*/ 521986 h 891079"/>
                  <a:gd name="connsiteX68" fmla="*/ 507859 w 769021"/>
                  <a:gd name="connsiteY68" fmla="*/ 461121 h 891079"/>
                  <a:gd name="connsiteX69" fmla="*/ 525290 w 769021"/>
                  <a:gd name="connsiteY69" fmla="*/ 381111 h 891079"/>
                  <a:gd name="connsiteX70" fmla="*/ 598347 w 769021"/>
                  <a:gd name="connsiteY70" fmla="*/ 398351 h 891079"/>
                  <a:gd name="connsiteX71" fmla="*/ 655497 w 769021"/>
                  <a:gd name="connsiteY71" fmla="*/ 371586 h 891079"/>
                  <a:gd name="connsiteX72" fmla="*/ 646685 w 769021"/>
                  <a:gd name="connsiteY72" fmla="*/ 321573 h 891079"/>
                  <a:gd name="connsiteX73" fmla="*/ 643495 w 769021"/>
                  <a:gd name="connsiteY73" fmla="*/ 319580 h 891079"/>
                  <a:gd name="connsiteX74" fmla="*/ 549102 w 769021"/>
                  <a:gd name="connsiteY74" fmla="*/ 350440 h 891079"/>
                  <a:gd name="connsiteX75" fmla="*/ 525576 w 769021"/>
                  <a:gd name="connsiteY75" fmla="*/ 380063 h 891079"/>
                  <a:gd name="connsiteX76" fmla="*/ 526814 w 769021"/>
                  <a:gd name="connsiteY76" fmla="*/ 375396 h 891079"/>
                  <a:gd name="connsiteX77" fmla="*/ 558532 w 769021"/>
                  <a:gd name="connsiteY77" fmla="*/ 299196 h 891079"/>
                  <a:gd name="connsiteX78" fmla="*/ 580154 w 769021"/>
                  <a:gd name="connsiteY78" fmla="*/ 261096 h 891079"/>
                  <a:gd name="connsiteX79" fmla="*/ 649305 w 769021"/>
                  <a:gd name="connsiteY79" fmla="*/ 285385 h 891079"/>
                  <a:gd name="connsiteX80" fmla="*/ 709027 w 769021"/>
                  <a:gd name="connsiteY80" fmla="*/ 265097 h 891079"/>
                  <a:gd name="connsiteX81" fmla="*/ 705804 w 769021"/>
                  <a:gd name="connsiteY81" fmla="*/ 214550 h 891079"/>
                  <a:gd name="connsiteX82" fmla="*/ 702741 w 769021"/>
                  <a:gd name="connsiteY82" fmla="*/ 212138 h 891079"/>
                  <a:gd name="connsiteX83" fmla="*/ 605585 w 769021"/>
                  <a:gd name="connsiteY83" fmla="*/ 232330 h 891079"/>
                  <a:gd name="connsiteX84" fmla="*/ 586535 w 769021"/>
                  <a:gd name="connsiteY84" fmla="*/ 251380 h 891079"/>
                  <a:gd name="connsiteX85" fmla="*/ 596727 w 769021"/>
                  <a:gd name="connsiteY85" fmla="*/ 235283 h 891079"/>
                  <a:gd name="connsiteX86" fmla="*/ 633684 w 769021"/>
                  <a:gd name="connsiteY86" fmla="*/ 184801 h 891079"/>
                  <a:gd name="connsiteX87" fmla="*/ 652163 w 769021"/>
                  <a:gd name="connsiteY87" fmla="*/ 162322 h 891079"/>
                  <a:gd name="connsiteX88" fmla="*/ 724362 w 769021"/>
                  <a:gd name="connsiteY88" fmla="*/ 152035 h 891079"/>
                  <a:gd name="connsiteX89" fmla="*/ 767987 w 769021"/>
                  <a:gd name="connsiteY89" fmla="*/ 106505 h 891079"/>
                  <a:gd name="connsiteX90" fmla="*/ 741546 w 769021"/>
                  <a:gd name="connsiteY90" fmla="*/ 62991 h 891079"/>
                  <a:gd name="connsiteX91" fmla="*/ 737983 w 769021"/>
                  <a:gd name="connsiteY91" fmla="*/ 62309 h 891079"/>
                  <a:gd name="connsiteX92" fmla="*/ 661116 w 769021"/>
                  <a:gd name="connsiteY92" fmla="*/ 125079 h 891079"/>
                  <a:gd name="connsiteX93" fmla="*/ 649686 w 769021"/>
                  <a:gd name="connsiteY93" fmla="*/ 162322 h 891079"/>
                  <a:gd name="connsiteX94" fmla="*/ 650258 w 769021"/>
                  <a:gd name="connsiteY94" fmla="*/ 162322 h 891079"/>
                  <a:gd name="connsiteX95" fmla="*/ 632160 w 769021"/>
                  <a:gd name="connsiteY95" fmla="*/ 183563 h 891079"/>
                  <a:gd name="connsiteX96" fmla="*/ 594060 w 769021"/>
                  <a:gd name="connsiteY96" fmla="*/ 233378 h 891079"/>
                  <a:gd name="connsiteX97" fmla="*/ 554532 w 769021"/>
                  <a:gd name="connsiteY97" fmla="*/ 296339 h 891079"/>
                  <a:gd name="connsiteX98" fmla="*/ 520813 w 769021"/>
                  <a:gd name="connsiteY98" fmla="*/ 372539 h 891079"/>
                  <a:gd name="connsiteX99" fmla="*/ 520813 w 769021"/>
                  <a:gd name="connsiteY99" fmla="*/ 373586 h 891079"/>
                  <a:gd name="connsiteX100" fmla="*/ 520337 w 769021"/>
                  <a:gd name="connsiteY100" fmla="*/ 337963 h 891079"/>
                  <a:gd name="connsiteX101" fmla="*/ 464520 w 769021"/>
                  <a:gd name="connsiteY101" fmla="*/ 255857 h 891079"/>
                  <a:gd name="connsiteX102" fmla="*/ 423578 w 769021"/>
                  <a:gd name="connsiteY102" fmla="*/ 285673 h 891079"/>
                  <a:gd name="connsiteX103" fmla="*/ 423182 w 769021"/>
                  <a:gd name="connsiteY103" fmla="*/ 289576 h 891079"/>
                  <a:gd name="connsiteX104" fmla="*/ 451757 w 769021"/>
                  <a:gd name="connsiteY104" fmla="*/ 345678 h 891079"/>
                  <a:gd name="connsiteX105" fmla="*/ 519765 w 769021"/>
                  <a:gd name="connsiteY105" fmla="*/ 376634 h 891079"/>
                  <a:gd name="connsiteX106" fmla="*/ 499763 w 769021"/>
                  <a:gd name="connsiteY106" fmla="*/ 458930 h 891079"/>
                  <a:gd name="connsiteX107" fmla="*/ 492238 w 769021"/>
                  <a:gd name="connsiteY107" fmla="*/ 508079 h 891079"/>
                  <a:gd name="connsiteX108" fmla="*/ 492238 w 769021"/>
                  <a:gd name="connsiteY108" fmla="*/ 492554 h 891079"/>
                  <a:gd name="connsiteX109" fmla="*/ 436517 w 769021"/>
                  <a:gd name="connsiteY109" fmla="*/ 410448 h 891079"/>
                  <a:gd name="connsiteX110" fmla="*/ 395574 w 769021"/>
                  <a:gd name="connsiteY110" fmla="*/ 440264 h 891079"/>
                  <a:gd name="connsiteX111" fmla="*/ 395178 w 769021"/>
                  <a:gd name="connsiteY111" fmla="*/ 444166 h 891079"/>
                  <a:gd name="connsiteX112" fmla="*/ 423753 w 769021"/>
                  <a:gd name="connsiteY112" fmla="*/ 500269 h 891079"/>
                  <a:gd name="connsiteX113" fmla="*/ 489666 w 769021"/>
                  <a:gd name="connsiteY113" fmla="*/ 530654 h 891079"/>
                  <a:gd name="connsiteX114" fmla="*/ 487285 w 769021"/>
                  <a:gd name="connsiteY114" fmla="*/ 549704 h 891079"/>
                  <a:gd name="connsiteX115" fmla="*/ 475760 w 769021"/>
                  <a:gd name="connsiteY115" fmla="*/ 640191 h 891079"/>
                  <a:gd name="connsiteX116" fmla="*/ 470521 w 769021"/>
                  <a:gd name="connsiteY116" fmla="*/ 671147 h 891079"/>
                  <a:gd name="connsiteX117" fmla="*/ 470521 w 769021"/>
                  <a:gd name="connsiteY117" fmla="*/ 657717 h 891079"/>
                  <a:gd name="connsiteX118" fmla="*/ 414800 w 769021"/>
                  <a:gd name="connsiteY118" fmla="*/ 575612 h 891079"/>
                  <a:gd name="connsiteX119" fmla="*/ 373857 w 769021"/>
                  <a:gd name="connsiteY119" fmla="*/ 605428 h 891079"/>
                  <a:gd name="connsiteX120" fmla="*/ 373461 w 769021"/>
                  <a:gd name="connsiteY120" fmla="*/ 609330 h 891079"/>
                  <a:gd name="connsiteX121" fmla="*/ 402036 w 769021"/>
                  <a:gd name="connsiteY121" fmla="*/ 665432 h 891079"/>
                  <a:gd name="connsiteX122" fmla="*/ 466044 w 769021"/>
                  <a:gd name="connsiteY122" fmla="*/ 695150 h 891079"/>
                  <a:gd name="connsiteX123" fmla="*/ 458996 w 769021"/>
                  <a:gd name="connsiteY123" fmla="*/ 726106 h 891079"/>
                  <a:gd name="connsiteX124" fmla="*/ 453281 w 769021"/>
                  <a:gd name="connsiteY124" fmla="*/ 746299 h 891079"/>
                  <a:gd name="connsiteX125" fmla="*/ 446899 w 769021"/>
                  <a:gd name="connsiteY125" fmla="*/ 766207 h 891079"/>
                  <a:gd name="connsiteX126" fmla="*/ 432992 w 769021"/>
                  <a:gd name="connsiteY126" fmla="*/ 803735 h 891079"/>
                  <a:gd name="connsiteX127" fmla="*/ 423467 w 769021"/>
                  <a:gd name="connsiteY127" fmla="*/ 828214 h 891079"/>
                  <a:gd name="connsiteX128" fmla="*/ 427944 w 769021"/>
                  <a:gd name="connsiteY128" fmla="*/ 795639 h 891079"/>
                  <a:gd name="connsiteX129" fmla="*/ 408894 w 769021"/>
                  <a:gd name="connsiteY129" fmla="*/ 727917 h 891079"/>
                  <a:gd name="connsiteX130" fmla="*/ 408323 w 769021"/>
                  <a:gd name="connsiteY130" fmla="*/ 720011 h 891079"/>
                  <a:gd name="connsiteX131" fmla="*/ 368527 w 769021"/>
                  <a:gd name="connsiteY131" fmla="*/ 688899 h 891079"/>
                  <a:gd name="connsiteX132" fmla="*/ 364508 w 769021"/>
                  <a:gd name="connsiteY132" fmla="*/ 689626 h 891079"/>
                  <a:gd name="connsiteX133" fmla="*/ 315264 w 769021"/>
                  <a:gd name="connsiteY133" fmla="*/ 775351 h 891079"/>
                  <a:gd name="connsiteX134" fmla="*/ 317073 w 769021"/>
                  <a:gd name="connsiteY134" fmla="*/ 805259 h 891079"/>
                  <a:gd name="connsiteX135" fmla="*/ 312692 w 769021"/>
                  <a:gd name="connsiteY135" fmla="*/ 786209 h 891079"/>
                  <a:gd name="connsiteX136" fmla="*/ 302500 w 769021"/>
                  <a:gd name="connsiteY136" fmla="*/ 746585 h 891079"/>
                  <a:gd name="connsiteX137" fmla="*/ 296404 w 769021"/>
                  <a:gd name="connsiteY137" fmla="*/ 726488 h 891079"/>
                  <a:gd name="connsiteX138" fmla="*/ 289356 w 769021"/>
                  <a:gd name="connsiteY138" fmla="*/ 706104 h 891079"/>
                  <a:gd name="connsiteX139" fmla="*/ 270306 w 769021"/>
                  <a:gd name="connsiteY139" fmla="*/ 658479 h 891079"/>
                  <a:gd name="connsiteX140" fmla="*/ 337838 w 769021"/>
                  <a:gd name="connsiteY140" fmla="*/ 633143 h 891079"/>
                  <a:gd name="connsiteX141" fmla="*/ 370699 w 769021"/>
                  <a:gd name="connsiteY141" fmla="*/ 579326 h 891079"/>
                  <a:gd name="connsiteX142" fmla="*/ 335879 w 769021"/>
                  <a:gd name="connsiteY142" fmla="*/ 542545 h 891079"/>
                  <a:gd name="connsiteX143" fmla="*/ 331932 w 769021"/>
                  <a:gd name="connsiteY143" fmla="*/ 542655 h 891079"/>
                  <a:gd name="connsiteX144" fmla="*/ 270210 w 769021"/>
                  <a:gd name="connsiteY144" fmla="*/ 620379 h 891079"/>
                  <a:gd name="connsiteX145" fmla="*/ 267353 w 769021"/>
                  <a:gd name="connsiteY145" fmla="*/ 652193 h 891079"/>
                  <a:gd name="connsiteX146" fmla="*/ 254113 w 769021"/>
                  <a:gd name="connsiteY146" fmla="*/ 623618 h 891079"/>
                  <a:gd name="connsiteX147" fmla="*/ 211917 w 769021"/>
                  <a:gd name="connsiteY147" fmla="*/ 542464 h 891079"/>
                  <a:gd name="connsiteX148" fmla="*/ 198963 w 769021"/>
                  <a:gd name="connsiteY148" fmla="*/ 517604 h 891079"/>
                  <a:gd name="connsiteX149" fmla="*/ 268972 w 769021"/>
                  <a:gd name="connsiteY149" fmla="*/ 491696 h 891079"/>
                  <a:gd name="connsiteX150" fmla="*/ 301833 w 769021"/>
                  <a:gd name="connsiteY150" fmla="*/ 437880 h 891079"/>
                  <a:gd name="connsiteX151" fmla="*/ 267013 w 769021"/>
                  <a:gd name="connsiteY151" fmla="*/ 401099 h 891079"/>
                  <a:gd name="connsiteX152" fmla="*/ 263067 w 769021"/>
                  <a:gd name="connsiteY152" fmla="*/ 401209 h 891079"/>
                  <a:gd name="connsiteX153" fmla="*/ 201344 w 769021"/>
                  <a:gd name="connsiteY153" fmla="*/ 478933 h 891079"/>
                  <a:gd name="connsiteX154" fmla="*/ 198106 w 769021"/>
                  <a:gd name="connsiteY154" fmla="*/ 516080 h 891079"/>
                  <a:gd name="connsiteX155" fmla="*/ 170960 w 769021"/>
                  <a:gd name="connsiteY155" fmla="*/ 461121 h 891079"/>
                  <a:gd name="connsiteX156" fmla="*/ 141337 w 769021"/>
                  <a:gd name="connsiteY156" fmla="*/ 384921 h 891079"/>
                  <a:gd name="connsiteX157" fmla="*/ 211822 w 769021"/>
                  <a:gd name="connsiteY157" fmla="*/ 358918 h 891079"/>
                  <a:gd name="connsiteX158" fmla="*/ 244683 w 769021"/>
                  <a:gd name="connsiteY158" fmla="*/ 305197 h 891079"/>
                  <a:gd name="connsiteX159" fmla="*/ 209558 w 769021"/>
                  <a:gd name="connsiteY159" fmla="*/ 268334 h 891079"/>
                  <a:gd name="connsiteX160" fmla="*/ 205917 w 769021"/>
                  <a:gd name="connsiteY160" fmla="*/ 268430 h 891079"/>
                  <a:gd name="connsiteX161" fmla="*/ 144290 w 769021"/>
                  <a:gd name="connsiteY161" fmla="*/ 346154 h 891079"/>
                  <a:gd name="connsiteX162" fmla="*/ 141051 w 769021"/>
                  <a:gd name="connsiteY162" fmla="*/ 384254 h 891079"/>
                  <a:gd name="connsiteX163" fmla="*/ 139432 w 769021"/>
                  <a:gd name="connsiteY163" fmla="*/ 379682 h 891079"/>
                  <a:gd name="connsiteX164" fmla="*/ 124097 w 769021"/>
                  <a:gd name="connsiteY164" fmla="*/ 299101 h 891079"/>
                  <a:gd name="connsiteX165" fmla="*/ 121239 w 769021"/>
                  <a:gd name="connsiteY165" fmla="*/ 255476 h 891079"/>
                  <a:gd name="connsiteX166" fmla="*/ 192391 w 769021"/>
                  <a:gd name="connsiteY166" fmla="*/ 237569 h 891079"/>
                  <a:gd name="connsiteX167" fmla="*/ 230491 w 769021"/>
                  <a:gd name="connsiteY167" fmla="*/ 187754 h 891079"/>
                  <a:gd name="connsiteX168" fmla="*/ 199789 w 769021"/>
                  <a:gd name="connsiteY168" fmla="*/ 147302 h 891079"/>
                  <a:gd name="connsiteX169" fmla="*/ 196010 w 769021"/>
                  <a:gd name="connsiteY169" fmla="*/ 146987 h 891079"/>
                  <a:gd name="connsiteX170" fmla="*/ 126097 w 769021"/>
                  <a:gd name="connsiteY170" fmla="*/ 217472 h 891079"/>
                  <a:gd name="connsiteX171" fmla="*/ 120573 w 769021"/>
                  <a:gd name="connsiteY171" fmla="*/ 244427 h 891079"/>
                  <a:gd name="connsiteX172" fmla="*/ 120573 w 769021"/>
                  <a:gd name="connsiteY172" fmla="*/ 225377 h 891079"/>
                  <a:gd name="connsiteX173" fmla="*/ 123525 w 769021"/>
                  <a:gd name="connsiteY173" fmla="*/ 162893 h 891079"/>
                  <a:gd name="connsiteX174" fmla="*/ 126478 w 769021"/>
                  <a:gd name="connsiteY174" fmla="*/ 134318 h 891079"/>
                  <a:gd name="connsiteX175" fmla="*/ 181056 w 769021"/>
                  <a:gd name="connsiteY175" fmla="*/ 85836 h 891079"/>
                  <a:gd name="connsiteX176" fmla="*/ 192296 w 769021"/>
                  <a:gd name="connsiteY176" fmla="*/ 23828 h 891079"/>
                  <a:gd name="connsiteX177" fmla="*/ 146393 w 769021"/>
                  <a:gd name="connsiteY177" fmla="*/ 2106 h 891079"/>
                  <a:gd name="connsiteX178" fmla="*/ 142956 w 769021"/>
                  <a:gd name="connsiteY178" fmla="*/ 3540 h 891079"/>
                  <a:gd name="connsiteX179" fmla="*/ 113429 w 769021"/>
                  <a:gd name="connsiteY179" fmla="*/ 98790 h 891079"/>
                  <a:gd name="connsiteX180" fmla="*/ 124478 w 769021"/>
                  <a:gd name="connsiteY180" fmla="*/ 136128 h 891079"/>
                  <a:gd name="connsiteX181" fmla="*/ 124954 w 769021"/>
                  <a:gd name="connsiteY181" fmla="*/ 136128 h 891079"/>
                  <a:gd name="connsiteX182" fmla="*/ 121525 w 769021"/>
                  <a:gd name="connsiteY182" fmla="*/ 163846 h 891079"/>
                  <a:gd name="connsiteX183" fmla="*/ 117239 w 769021"/>
                  <a:gd name="connsiteY183" fmla="*/ 226425 h 891079"/>
                  <a:gd name="connsiteX184" fmla="*/ 119049 w 769021"/>
                  <a:gd name="connsiteY184" fmla="*/ 300720 h 891079"/>
                  <a:gd name="connsiteX185" fmla="*/ 132765 w 769021"/>
                  <a:gd name="connsiteY185" fmla="*/ 382635 h 891079"/>
                  <a:gd name="connsiteX186" fmla="*/ 132765 w 769021"/>
                  <a:gd name="connsiteY186" fmla="*/ 383588 h 891079"/>
                  <a:gd name="connsiteX187" fmla="*/ 112762 w 769021"/>
                  <a:gd name="connsiteY187" fmla="*/ 354155 h 891079"/>
                  <a:gd name="connsiteX188" fmla="*/ 20941 w 769021"/>
                  <a:gd name="connsiteY188" fmla="*/ 316055 h 891079"/>
                  <a:gd name="connsiteX189" fmla="*/ 3281 w 769021"/>
                  <a:gd name="connsiteY189" fmla="*/ 363669 h 891079"/>
                  <a:gd name="connsiteX190" fmla="*/ 5035 w 769021"/>
                  <a:gd name="connsiteY190" fmla="*/ 367014 h 891079"/>
                  <a:gd name="connsiteX191" fmla="*/ 59232 w 769021"/>
                  <a:gd name="connsiteY191" fmla="*/ 399304 h 891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769021" h="891079">
                    <a:moveTo>
                      <a:pt x="59232" y="399304"/>
                    </a:moveTo>
                    <a:cubicBezTo>
                      <a:pt x="81806" y="402542"/>
                      <a:pt x="129240" y="388826"/>
                      <a:pt x="133050" y="387683"/>
                    </a:cubicBezTo>
                    <a:cubicBezTo>
                      <a:pt x="140766" y="414841"/>
                      <a:pt x="150313" y="441445"/>
                      <a:pt x="161625" y="467312"/>
                    </a:cubicBezTo>
                    <a:cubicBezTo>
                      <a:pt x="168102" y="482457"/>
                      <a:pt x="175151" y="497411"/>
                      <a:pt x="182485" y="512365"/>
                    </a:cubicBezTo>
                    <a:cubicBezTo>
                      <a:pt x="178104" y="506079"/>
                      <a:pt x="174198" y="500459"/>
                      <a:pt x="173532" y="499697"/>
                    </a:cubicBezTo>
                    <a:cubicBezTo>
                      <a:pt x="155815" y="479219"/>
                      <a:pt x="109619" y="450167"/>
                      <a:pt x="81710" y="461597"/>
                    </a:cubicBezTo>
                    <a:cubicBezTo>
                      <a:pt x="63705" y="469910"/>
                      <a:pt x="55847" y="491246"/>
                      <a:pt x="64159" y="509251"/>
                    </a:cubicBezTo>
                    <a:cubicBezTo>
                      <a:pt x="64682" y="510382"/>
                      <a:pt x="65262" y="511486"/>
                      <a:pt x="65899" y="512556"/>
                    </a:cubicBezTo>
                    <a:cubicBezTo>
                      <a:pt x="76186" y="531606"/>
                      <a:pt x="100856" y="540560"/>
                      <a:pt x="120858" y="543417"/>
                    </a:cubicBezTo>
                    <a:cubicBezTo>
                      <a:pt x="140861" y="546274"/>
                      <a:pt x="181818" y="535511"/>
                      <a:pt x="192486" y="532463"/>
                    </a:cubicBezTo>
                    <a:cubicBezTo>
                      <a:pt x="195344" y="538178"/>
                      <a:pt x="198106" y="543893"/>
                      <a:pt x="201059" y="549608"/>
                    </a:cubicBezTo>
                    <a:cubicBezTo>
                      <a:pt x="214775" y="576945"/>
                      <a:pt x="228586" y="604187"/>
                      <a:pt x="241350" y="631333"/>
                    </a:cubicBezTo>
                    <a:cubicBezTo>
                      <a:pt x="245826" y="640858"/>
                      <a:pt x="249922" y="650383"/>
                      <a:pt x="254018" y="659908"/>
                    </a:cubicBezTo>
                    <a:cubicBezTo>
                      <a:pt x="250208" y="654193"/>
                      <a:pt x="246874" y="649526"/>
                      <a:pt x="246302" y="648859"/>
                    </a:cubicBezTo>
                    <a:cubicBezTo>
                      <a:pt x="228586" y="628380"/>
                      <a:pt x="182390" y="599234"/>
                      <a:pt x="154482" y="610759"/>
                    </a:cubicBezTo>
                    <a:cubicBezTo>
                      <a:pt x="136491" y="618980"/>
                      <a:pt x="128572" y="640228"/>
                      <a:pt x="136793" y="658218"/>
                    </a:cubicBezTo>
                    <a:cubicBezTo>
                      <a:pt x="137325" y="659384"/>
                      <a:pt x="137920" y="660520"/>
                      <a:pt x="138575" y="661622"/>
                    </a:cubicBezTo>
                    <a:cubicBezTo>
                      <a:pt x="148957" y="680672"/>
                      <a:pt x="173532" y="689721"/>
                      <a:pt x="193534" y="692579"/>
                    </a:cubicBezTo>
                    <a:cubicBezTo>
                      <a:pt x="213537" y="695436"/>
                      <a:pt x="250684" y="685625"/>
                      <a:pt x="263352" y="682101"/>
                    </a:cubicBezTo>
                    <a:cubicBezTo>
                      <a:pt x="267258" y="692102"/>
                      <a:pt x="271163" y="702008"/>
                      <a:pt x="274592" y="711819"/>
                    </a:cubicBezTo>
                    <a:cubicBezTo>
                      <a:pt x="276687" y="718582"/>
                      <a:pt x="279259" y="724868"/>
                      <a:pt x="280974" y="731726"/>
                    </a:cubicBezTo>
                    <a:cubicBezTo>
                      <a:pt x="282688" y="738584"/>
                      <a:pt x="284784" y="745252"/>
                      <a:pt x="286593" y="751919"/>
                    </a:cubicBezTo>
                    <a:cubicBezTo>
                      <a:pt x="289737" y="764873"/>
                      <a:pt x="292975" y="778208"/>
                      <a:pt x="296118" y="790877"/>
                    </a:cubicBezTo>
                    <a:cubicBezTo>
                      <a:pt x="298023" y="799735"/>
                      <a:pt x="299738" y="808212"/>
                      <a:pt x="301452" y="816689"/>
                    </a:cubicBezTo>
                    <a:cubicBezTo>
                      <a:pt x="297071" y="807164"/>
                      <a:pt x="288213" y="788114"/>
                      <a:pt x="287260" y="787066"/>
                    </a:cubicBezTo>
                    <a:cubicBezTo>
                      <a:pt x="272877" y="764206"/>
                      <a:pt x="231539" y="728393"/>
                      <a:pt x="202202" y="735822"/>
                    </a:cubicBezTo>
                    <a:cubicBezTo>
                      <a:pt x="183118" y="741409"/>
                      <a:pt x="172177" y="761409"/>
                      <a:pt x="177764" y="780493"/>
                    </a:cubicBezTo>
                    <a:cubicBezTo>
                      <a:pt x="178057" y="781491"/>
                      <a:pt x="178393" y="782477"/>
                      <a:pt x="178770" y="783447"/>
                    </a:cubicBezTo>
                    <a:cubicBezTo>
                      <a:pt x="186105" y="803545"/>
                      <a:pt x="209155" y="816404"/>
                      <a:pt x="228396" y="822309"/>
                    </a:cubicBezTo>
                    <a:cubicBezTo>
                      <a:pt x="249732" y="828786"/>
                      <a:pt x="296785" y="822881"/>
                      <a:pt x="302691" y="822309"/>
                    </a:cubicBezTo>
                    <a:cubicBezTo>
                      <a:pt x="305548" y="836311"/>
                      <a:pt x="308120" y="850027"/>
                      <a:pt x="310406" y="863076"/>
                    </a:cubicBezTo>
                    <a:cubicBezTo>
                      <a:pt x="312025" y="872601"/>
                      <a:pt x="313644" y="882126"/>
                      <a:pt x="315073" y="890794"/>
                    </a:cubicBezTo>
                    <a:lnTo>
                      <a:pt x="334123" y="890794"/>
                    </a:lnTo>
                    <a:cubicBezTo>
                      <a:pt x="332313" y="881269"/>
                      <a:pt x="330313" y="870601"/>
                      <a:pt x="328217" y="859742"/>
                    </a:cubicBezTo>
                    <a:cubicBezTo>
                      <a:pt x="325360" y="845455"/>
                      <a:pt x="322122" y="830215"/>
                      <a:pt x="318692" y="814594"/>
                    </a:cubicBezTo>
                    <a:cubicBezTo>
                      <a:pt x="332871" y="809075"/>
                      <a:pt x="346707" y="802714"/>
                      <a:pt x="360126" y="795544"/>
                    </a:cubicBezTo>
                    <a:cubicBezTo>
                      <a:pt x="375652" y="812308"/>
                      <a:pt x="415371" y="831929"/>
                      <a:pt x="420515" y="834501"/>
                    </a:cubicBezTo>
                    <a:cubicBezTo>
                      <a:pt x="415085" y="847741"/>
                      <a:pt x="409656" y="860599"/>
                      <a:pt x="404417" y="872601"/>
                    </a:cubicBezTo>
                    <a:cubicBezTo>
                      <a:pt x="401655" y="878983"/>
                      <a:pt x="398893" y="885079"/>
                      <a:pt x="396226" y="891080"/>
                    </a:cubicBezTo>
                    <a:lnTo>
                      <a:pt x="416229" y="891080"/>
                    </a:lnTo>
                    <a:cubicBezTo>
                      <a:pt x="417752" y="887270"/>
                      <a:pt x="419372" y="883555"/>
                      <a:pt x="420991" y="879554"/>
                    </a:cubicBezTo>
                    <a:cubicBezTo>
                      <a:pt x="426516" y="866124"/>
                      <a:pt x="432135" y="851646"/>
                      <a:pt x="437850" y="836692"/>
                    </a:cubicBezTo>
                    <a:cubicBezTo>
                      <a:pt x="443565" y="837835"/>
                      <a:pt x="490142" y="847264"/>
                      <a:pt x="511859" y="842407"/>
                    </a:cubicBezTo>
                    <a:cubicBezTo>
                      <a:pt x="531576" y="837930"/>
                      <a:pt x="555484" y="826786"/>
                      <a:pt x="564247" y="807355"/>
                    </a:cubicBezTo>
                    <a:cubicBezTo>
                      <a:pt x="573054" y="789585"/>
                      <a:pt x="565788" y="768041"/>
                      <a:pt x="548019" y="759234"/>
                    </a:cubicBezTo>
                    <a:cubicBezTo>
                      <a:pt x="546883" y="758671"/>
                      <a:pt x="545719" y="758169"/>
                      <a:pt x="544530" y="757730"/>
                    </a:cubicBezTo>
                    <a:cubicBezTo>
                      <a:pt x="515955" y="748205"/>
                      <a:pt x="471950" y="780780"/>
                      <a:pt x="455852" y="802497"/>
                    </a:cubicBezTo>
                    <a:cubicBezTo>
                      <a:pt x="454900" y="803831"/>
                      <a:pt x="446327" y="818880"/>
                      <a:pt x="440898" y="828500"/>
                    </a:cubicBezTo>
                    <a:cubicBezTo>
                      <a:pt x="443184" y="822309"/>
                      <a:pt x="445470" y="816404"/>
                      <a:pt x="447756" y="810117"/>
                    </a:cubicBezTo>
                    <a:cubicBezTo>
                      <a:pt x="452328" y="797639"/>
                      <a:pt x="456519" y="784971"/>
                      <a:pt x="461091" y="771446"/>
                    </a:cubicBezTo>
                    <a:cubicBezTo>
                      <a:pt x="463123" y="765096"/>
                      <a:pt x="465124" y="758428"/>
                      <a:pt x="467092" y="751443"/>
                    </a:cubicBezTo>
                    <a:cubicBezTo>
                      <a:pt x="469188" y="744776"/>
                      <a:pt x="470616" y="737441"/>
                      <a:pt x="472426" y="730393"/>
                    </a:cubicBezTo>
                    <a:cubicBezTo>
                      <a:pt x="476426" y="714010"/>
                      <a:pt x="479570" y="697246"/>
                      <a:pt x="481951" y="680196"/>
                    </a:cubicBezTo>
                    <a:cubicBezTo>
                      <a:pt x="492905" y="684197"/>
                      <a:pt x="531957" y="697817"/>
                      <a:pt x="552246" y="696389"/>
                    </a:cubicBezTo>
                    <a:cubicBezTo>
                      <a:pt x="572534" y="694960"/>
                      <a:pt x="597680" y="687530"/>
                      <a:pt x="609396" y="669623"/>
                    </a:cubicBezTo>
                    <a:cubicBezTo>
                      <a:pt x="620771" y="653506"/>
                      <a:pt x="616926" y="631220"/>
                      <a:pt x="600809" y="619844"/>
                    </a:cubicBezTo>
                    <a:cubicBezTo>
                      <a:pt x="599712" y="619070"/>
                      <a:pt x="598572" y="618358"/>
                      <a:pt x="597394" y="617712"/>
                    </a:cubicBezTo>
                    <a:cubicBezTo>
                      <a:pt x="570438" y="603806"/>
                      <a:pt x="522242" y="629428"/>
                      <a:pt x="503001" y="648478"/>
                    </a:cubicBezTo>
                    <a:cubicBezTo>
                      <a:pt x="501858" y="649621"/>
                      <a:pt x="489571" y="664861"/>
                      <a:pt x="483094" y="673433"/>
                    </a:cubicBezTo>
                    <a:cubicBezTo>
                      <a:pt x="484713" y="663146"/>
                      <a:pt x="486333" y="652955"/>
                      <a:pt x="487571" y="642572"/>
                    </a:cubicBezTo>
                    <a:cubicBezTo>
                      <a:pt x="491381" y="612473"/>
                      <a:pt x="494143" y="581993"/>
                      <a:pt x="497096" y="551609"/>
                    </a:cubicBezTo>
                    <a:cubicBezTo>
                      <a:pt x="497953" y="542084"/>
                      <a:pt x="499001" y="532559"/>
                      <a:pt x="499953" y="523700"/>
                    </a:cubicBezTo>
                    <a:cubicBezTo>
                      <a:pt x="503859" y="525129"/>
                      <a:pt x="549959" y="542274"/>
                      <a:pt x="572629" y="540655"/>
                    </a:cubicBezTo>
                    <a:cubicBezTo>
                      <a:pt x="592727" y="539321"/>
                      <a:pt x="618063" y="531892"/>
                      <a:pt x="629779" y="513985"/>
                    </a:cubicBezTo>
                    <a:cubicBezTo>
                      <a:pt x="641174" y="497817"/>
                      <a:pt x="637305" y="475474"/>
                      <a:pt x="621138" y="464079"/>
                    </a:cubicBezTo>
                    <a:cubicBezTo>
                      <a:pt x="620058" y="463317"/>
                      <a:pt x="618936" y="462616"/>
                      <a:pt x="617778" y="461978"/>
                    </a:cubicBezTo>
                    <a:cubicBezTo>
                      <a:pt x="590822" y="448072"/>
                      <a:pt x="542625" y="473694"/>
                      <a:pt x="523385" y="492744"/>
                    </a:cubicBezTo>
                    <a:cubicBezTo>
                      <a:pt x="521956" y="494173"/>
                      <a:pt x="504335" y="516176"/>
                      <a:pt x="500239" y="521986"/>
                    </a:cubicBezTo>
                    <a:cubicBezTo>
                      <a:pt x="502430" y="501507"/>
                      <a:pt x="504716" y="481123"/>
                      <a:pt x="507859" y="461121"/>
                    </a:cubicBezTo>
                    <a:cubicBezTo>
                      <a:pt x="511965" y="434108"/>
                      <a:pt x="517787" y="407384"/>
                      <a:pt x="525290" y="381111"/>
                    </a:cubicBezTo>
                    <a:cubicBezTo>
                      <a:pt x="527100" y="381873"/>
                      <a:pt x="575201" y="400161"/>
                      <a:pt x="598347" y="398351"/>
                    </a:cubicBezTo>
                    <a:cubicBezTo>
                      <a:pt x="618540" y="396922"/>
                      <a:pt x="643876" y="389493"/>
                      <a:pt x="655497" y="371586"/>
                    </a:cubicBezTo>
                    <a:cubicBezTo>
                      <a:pt x="666874" y="355342"/>
                      <a:pt x="662929" y="332950"/>
                      <a:pt x="646685" y="321573"/>
                    </a:cubicBezTo>
                    <a:cubicBezTo>
                      <a:pt x="645657" y="320853"/>
                      <a:pt x="644592" y="320188"/>
                      <a:pt x="643495" y="319580"/>
                    </a:cubicBezTo>
                    <a:cubicBezTo>
                      <a:pt x="616539" y="305768"/>
                      <a:pt x="568248" y="331295"/>
                      <a:pt x="549102" y="350440"/>
                    </a:cubicBezTo>
                    <a:cubicBezTo>
                      <a:pt x="547578" y="351869"/>
                      <a:pt x="528719" y="375491"/>
                      <a:pt x="525576" y="380063"/>
                    </a:cubicBezTo>
                    <a:cubicBezTo>
                      <a:pt x="526052" y="378539"/>
                      <a:pt x="526338" y="376920"/>
                      <a:pt x="526814" y="375396"/>
                    </a:cubicBezTo>
                    <a:cubicBezTo>
                      <a:pt x="535085" y="349098"/>
                      <a:pt x="545701" y="323596"/>
                      <a:pt x="558532" y="299196"/>
                    </a:cubicBezTo>
                    <a:cubicBezTo>
                      <a:pt x="565390" y="285766"/>
                      <a:pt x="572724" y="273288"/>
                      <a:pt x="580154" y="261096"/>
                    </a:cubicBezTo>
                    <a:cubicBezTo>
                      <a:pt x="588726" y="265382"/>
                      <a:pt x="628255" y="284528"/>
                      <a:pt x="649305" y="285385"/>
                    </a:cubicBezTo>
                    <a:cubicBezTo>
                      <a:pt x="670356" y="286242"/>
                      <a:pt x="695501" y="281575"/>
                      <a:pt x="709027" y="265097"/>
                    </a:cubicBezTo>
                    <a:cubicBezTo>
                      <a:pt x="722095" y="250249"/>
                      <a:pt x="720652" y="227618"/>
                      <a:pt x="705804" y="214550"/>
                    </a:cubicBezTo>
                    <a:cubicBezTo>
                      <a:pt x="704827" y="213691"/>
                      <a:pt x="703805" y="212885"/>
                      <a:pt x="702741" y="212138"/>
                    </a:cubicBezTo>
                    <a:cubicBezTo>
                      <a:pt x="677499" y="195373"/>
                      <a:pt x="626541" y="215471"/>
                      <a:pt x="605585" y="232330"/>
                    </a:cubicBezTo>
                    <a:cubicBezTo>
                      <a:pt x="604443" y="233283"/>
                      <a:pt x="593775" y="243856"/>
                      <a:pt x="586535" y="251380"/>
                    </a:cubicBezTo>
                    <a:cubicBezTo>
                      <a:pt x="589965" y="245951"/>
                      <a:pt x="593393" y="240331"/>
                      <a:pt x="596727" y="235283"/>
                    </a:cubicBezTo>
                    <a:cubicBezTo>
                      <a:pt x="609396" y="216233"/>
                      <a:pt x="622254" y="199469"/>
                      <a:pt x="633684" y="184801"/>
                    </a:cubicBezTo>
                    <a:cubicBezTo>
                      <a:pt x="640257" y="176514"/>
                      <a:pt x="646352" y="169180"/>
                      <a:pt x="652163" y="162322"/>
                    </a:cubicBezTo>
                    <a:cubicBezTo>
                      <a:pt x="662735" y="162322"/>
                      <a:pt x="705598" y="160798"/>
                      <a:pt x="724362" y="152035"/>
                    </a:cubicBezTo>
                    <a:cubicBezTo>
                      <a:pt x="743126" y="143272"/>
                      <a:pt x="763605" y="127365"/>
                      <a:pt x="767987" y="106505"/>
                    </a:cubicBezTo>
                    <a:cubicBezTo>
                      <a:pt x="772702" y="87188"/>
                      <a:pt x="760863" y="67705"/>
                      <a:pt x="741546" y="62991"/>
                    </a:cubicBezTo>
                    <a:cubicBezTo>
                      <a:pt x="740371" y="62704"/>
                      <a:pt x="739181" y="62477"/>
                      <a:pt x="737983" y="62309"/>
                    </a:cubicBezTo>
                    <a:cubicBezTo>
                      <a:pt x="707884" y="59071"/>
                      <a:pt x="672070" y="100409"/>
                      <a:pt x="661116" y="125079"/>
                    </a:cubicBezTo>
                    <a:cubicBezTo>
                      <a:pt x="660164" y="127270"/>
                      <a:pt x="649115" y="162322"/>
                      <a:pt x="649686" y="162322"/>
                    </a:cubicBezTo>
                    <a:lnTo>
                      <a:pt x="650258" y="162322"/>
                    </a:lnTo>
                    <a:cubicBezTo>
                      <a:pt x="644638" y="168799"/>
                      <a:pt x="638542" y="175752"/>
                      <a:pt x="632160" y="183563"/>
                    </a:cubicBezTo>
                    <a:cubicBezTo>
                      <a:pt x="620349" y="198040"/>
                      <a:pt x="607205" y="214519"/>
                      <a:pt x="594060" y="233378"/>
                    </a:cubicBezTo>
                    <a:cubicBezTo>
                      <a:pt x="579668" y="253577"/>
                      <a:pt x="566470" y="274599"/>
                      <a:pt x="554532" y="296339"/>
                    </a:cubicBezTo>
                    <a:cubicBezTo>
                      <a:pt x="541066" y="320694"/>
                      <a:pt x="529783" y="346194"/>
                      <a:pt x="520813" y="372539"/>
                    </a:cubicBezTo>
                    <a:lnTo>
                      <a:pt x="520813" y="373586"/>
                    </a:lnTo>
                    <a:cubicBezTo>
                      <a:pt x="520813" y="364633"/>
                      <a:pt x="520813" y="339868"/>
                      <a:pt x="520337" y="337963"/>
                    </a:cubicBezTo>
                    <a:cubicBezTo>
                      <a:pt x="516813" y="311102"/>
                      <a:pt x="494334" y="261287"/>
                      <a:pt x="464520" y="255857"/>
                    </a:cubicBezTo>
                    <a:cubicBezTo>
                      <a:pt x="444981" y="252785"/>
                      <a:pt x="426650" y="266134"/>
                      <a:pt x="423578" y="285673"/>
                    </a:cubicBezTo>
                    <a:cubicBezTo>
                      <a:pt x="423375" y="286966"/>
                      <a:pt x="423243" y="288269"/>
                      <a:pt x="423182" y="289576"/>
                    </a:cubicBezTo>
                    <a:cubicBezTo>
                      <a:pt x="421467" y="310816"/>
                      <a:pt x="436898" y="332153"/>
                      <a:pt x="451757" y="345678"/>
                    </a:cubicBezTo>
                    <a:cubicBezTo>
                      <a:pt x="468807" y="360823"/>
                      <a:pt x="515955" y="375491"/>
                      <a:pt x="519765" y="376634"/>
                    </a:cubicBezTo>
                    <a:cubicBezTo>
                      <a:pt x="511255" y="403585"/>
                      <a:pt x="504573" y="431080"/>
                      <a:pt x="499763" y="458930"/>
                    </a:cubicBezTo>
                    <a:cubicBezTo>
                      <a:pt x="496905" y="475218"/>
                      <a:pt x="494524" y="491601"/>
                      <a:pt x="492238" y="508079"/>
                    </a:cubicBezTo>
                    <a:cubicBezTo>
                      <a:pt x="492238" y="500364"/>
                      <a:pt x="492238" y="493506"/>
                      <a:pt x="492238" y="492554"/>
                    </a:cubicBezTo>
                    <a:cubicBezTo>
                      <a:pt x="488809" y="465788"/>
                      <a:pt x="466330" y="416354"/>
                      <a:pt x="436517" y="410448"/>
                    </a:cubicBezTo>
                    <a:cubicBezTo>
                      <a:pt x="416977" y="407376"/>
                      <a:pt x="398647" y="420725"/>
                      <a:pt x="395574" y="440264"/>
                    </a:cubicBezTo>
                    <a:cubicBezTo>
                      <a:pt x="395371" y="441557"/>
                      <a:pt x="395239" y="442860"/>
                      <a:pt x="395178" y="444166"/>
                    </a:cubicBezTo>
                    <a:cubicBezTo>
                      <a:pt x="393464" y="465503"/>
                      <a:pt x="408894" y="486839"/>
                      <a:pt x="423753" y="500269"/>
                    </a:cubicBezTo>
                    <a:cubicBezTo>
                      <a:pt x="438612" y="513699"/>
                      <a:pt x="478998" y="527320"/>
                      <a:pt x="489666" y="530654"/>
                    </a:cubicBezTo>
                    <a:cubicBezTo>
                      <a:pt x="488809" y="537035"/>
                      <a:pt x="488047" y="543322"/>
                      <a:pt x="487285" y="549704"/>
                    </a:cubicBezTo>
                    <a:cubicBezTo>
                      <a:pt x="483570" y="580184"/>
                      <a:pt x="480141" y="610473"/>
                      <a:pt x="475760" y="640191"/>
                    </a:cubicBezTo>
                    <a:cubicBezTo>
                      <a:pt x="474236" y="650669"/>
                      <a:pt x="472331" y="660860"/>
                      <a:pt x="470521" y="671147"/>
                    </a:cubicBezTo>
                    <a:cubicBezTo>
                      <a:pt x="470521" y="664289"/>
                      <a:pt x="470521" y="658574"/>
                      <a:pt x="470521" y="657717"/>
                    </a:cubicBezTo>
                    <a:cubicBezTo>
                      <a:pt x="467092" y="630856"/>
                      <a:pt x="444613" y="581041"/>
                      <a:pt x="414800" y="575612"/>
                    </a:cubicBezTo>
                    <a:cubicBezTo>
                      <a:pt x="395260" y="572539"/>
                      <a:pt x="376930" y="585888"/>
                      <a:pt x="373857" y="605428"/>
                    </a:cubicBezTo>
                    <a:cubicBezTo>
                      <a:pt x="373654" y="606720"/>
                      <a:pt x="373522" y="608023"/>
                      <a:pt x="373461" y="609330"/>
                    </a:cubicBezTo>
                    <a:cubicBezTo>
                      <a:pt x="371651" y="630571"/>
                      <a:pt x="387177" y="651907"/>
                      <a:pt x="402036" y="665432"/>
                    </a:cubicBezTo>
                    <a:cubicBezTo>
                      <a:pt x="416895" y="678958"/>
                      <a:pt x="453376" y="691055"/>
                      <a:pt x="466044" y="695150"/>
                    </a:cubicBezTo>
                    <a:cubicBezTo>
                      <a:pt x="463758" y="705628"/>
                      <a:pt x="461567" y="716105"/>
                      <a:pt x="458996" y="726106"/>
                    </a:cubicBezTo>
                    <a:cubicBezTo>
                      <a:pt x="456996" y="732869"/>
                      <a:pt x="455662" y="739537"/>
                      <a:pt x="453281" y="746299"/>
                    </a:cubicBezTo>
                    <a:cubicBezTo>
                      <a:pt x="450900" y="753062"/>
                      <a:pt x="448994" y="759635"/>
                      <a:pt x="446899" y="766207"/>
                    </a:cubicBezTo>
                    <a:cubicBezTo>
                      <a:pt x="442327" y="778685"/>
                      <a:pt x="437374" y="791639"/>
                      <a:pt x="432992" y="803735"/>
                    </a:cubicBezTo>
                    <a:cubicBezTo>
                      <a:pt x="429754" y="812213"/>
                      <a:pt x="426516" y="820118"/>
                      <a:pt x="423467" y="828214"/>
                    </a:cubicBezTo>
                    <a:cubicBezTo>
                      <a:pt x="425087" y="817832"/>
                      <a:pt x="427849" y="797354"/>
                      <a:pt x="427944" y="795639"/>
                    </a:cubicBezTo>
                    <a:cubicBezTo>
                      <a:pt x="427453" y="771813"/>
                      <a:pt x="420896" y="748505"/>
                      <a:pt x="408894" y="727917"/>
                    </a:cubicBezTo>
                    <a:cubicBezTo>
                      <a:pt x="408941" y="725270"/>
                      <a:pt x="408750" y="722624"/>
                      <a:pt x="408323" y="720011"/>
                    </a:cubicBezTo>
                    <a:cubicBezTo>
                      <a:pt x="405925" y="700430"/>
                      <a:pt x="388108" y="686501"/>
                      <a:pt x="368527" y="688899"/>
                    </a:cubicBezTo>
                    <a:cubicBezTo>
                      <a:pt x="367175" y="689064"/>
                      <a:pt x="365833" y="689307"/>
                      <a:pt x="364508" y="689626"/>
                    </a:cubicBezTo>
                    <a:cubicBezTo>
                      <a:pt x="335266" y="697436"/>
                      <a:pt x="316883" y="748776"/>
                      <a:pt x="315264" y="775351"/>
                    </a:cubicBezTo>
                    <a:cubicBezTo>
                      <a:pt x="315264" y="776875"/>
                      <a:pt x="316216" y="794401"/>
                      <a:pt x="317073" y="805259"/>
                    </a:cubicBezTo>
                    <a:cubicBezTo>
                      <a:pt x="315644" y="798878"/>
                      <a:pt x="314311" y="792686"/>
                      <a:pt x="312692" y="786209"/>
                    </a:cubicBezTo>
                    <a:cubicBezTo>
                      <a:pt x="309644" y="773255"/>
                      <a:pt x="306119" y="760397"/>
                      <a:pt x="302500" y="746585"/>
                    </a:cubicBezTo>
                    <a:cubicBezTo>
                      <a:pt x="300500" y="739918"/>
                      <a:pt x="298500" y="733250"/>
                      <a:pt x="296404" y="726488"/>
                    </a:cubicBezTo>
                    <a:cubicBezTo>
                      <a:pt x="294309" y="719725"/>
                      <a:pt x="291737" y="712962"/>
                      <a:pt x="289356" y="706104"/>
                    </a:cubicBezTo>
                    <a:cubicBezTo>
                      <a:pt x="283545" y="690197"/>
                      <a:pt x="276973" y="674481"/>
                      <a:pt x="270306" y="658479"/>
                    </a:cubicBezTo>
                    <a:cubicBezTo>
                      <a:pt x="281640" y="655717"/>
                      <a:pt x="321741" y="645525"/>
                      <a:pt x="337838" y="633143"/>
                    </a:cubicBezTo>
                    <a:cubicBezTo>
                      <a:pt x="353935" y="620760"/>
                      <a:pt x="370890" y="600757"/>
                      <a:pt x="370699" y="579326"/>
                    </a:cubicBezTo>
                    <a:cubicBezTo>
                      <a:pt x="371241" y="559554"/>
                      <a:pt x="355651" y="543087"/>
                      <a:pt x="335879" y="542545"/>
                    </a:cubicBezTo>
                    <a:cubicBezTo>
                      <a:pt x="334562" y="542509"/>
                      <a:pt x="333245" y="542546"/>
                      <a:pt x="331932" y="542655"/>
                    </a:cubicBezTo>
                    <a:cubicBezTo>
                      <a:pt x="301833" y="545894"/>
                      <a:pt x="275735" y="593899"/>
                      <a:pt x="270210" y="620379"/>
                    </a:cubicBezTo>
                    <a:cubicBezTo>
                      <a:pt x="270210" y="621998"/>
                      <a:pt x="268115" y="641524"/>
                      <a:pt x="267353" y="652193"/>
                    </a:cubicBezTo>
                    <a:cubicBezTo>
                      <a:pt x="263067" y="642668"/>
                      <a:pt x="258780" y="633143"/>
                      <a:pt x="254113" y="623618"/>
                    </a:cubicBezTo>
                    <a:cubicBezTo>
                      <a:pt x="240683" y="596471"/>
                      <a:pt x="226205" y="569420"/>
                      <a:pt x="211917" y="542464"/>
                    </a:cubicBezTo>
                    <a:cubicBezTo>
                      <a:pt x="207536" y="534178"/>
                      <a:pt x="203250" y="525891"/>
                      <a:pt x="198963" y="517604"/>
                    </a:cubicBezTo>
                    <a:cubicBezTo>
                      <a:pt x="202964" y="516652"/>
                      <a:pt x="250875" y="505507"/>
                      <a:pt x="268972" y="491696"/>
                    </a:cubicBezTo>
                    <a:cubicBezTo>
                      <a:pt x="284974" y="479409"/>
                      <a:pt x="301929" y="459311"/>
                      <a:pt x="301833" y="437880"/>
                    </a:cubicBezTo>
                    <a:cubicBezTo>
                      <a:pt x="302375" y="418108"/>
                      <a:pt x="286785" y="401641"/>
                      <a:pt x="267013" y="401099"/>
                    </a:cubicBezTo>
                    <a:cubicBezTo>
                      <a:pt x="265697" y="401063"/>
                      <a:pt x="264379" y="401100"/>
                      <a:pt x="263067" y="401209"/>
                    </a:cubicBezTo>
                    <a:cubicBezTo>
                      <a:pt x="232967" y="404447"/>
                      <a:pt x="206869" y="452453"/>
                      <a:pt x="201344" y="478933"/>
                    </a:cubicBezTo>
                    <a:cubicBezTo>
                      <a:pt x="201344" y="480933"/>
                      <a:pt x="198392" y="508937"/>
                      <a:pt x="198106" y="516080"/>
                    </a:cubicBezTo>
                    <a:cubicBezTo>
                      <a:pt x="188581" y="497792"/>
                      <a:pt x="179056" y="479504"/>
                      <a:pt x="170960" y="461121"/>
                    </a:cubicBezTo>
                    <a:cubicBezTo>
                      <a:pt x="159457" y="436385"/>
                      <a:pt x="149562" y="410932"/>
                      <a:pt x="141337" y="384921"/>
                    </a:cubicBezTo>
                    <a:cubicBezTo>
                      <a:pt x="143242" y="384921"/>
                      <a:pt x="193343" y="373110"/>
                      <a:pt x="211822" y="358918"/>
                    </a:cubicBezTo>
                    <a:cubicBezTo>
                      <a:pt x="227824" y="346631"/>
                      <a:pt x="244874" y="326533"/>
                      <a:pt x="244683" y="305197"/>
                    </a:cubicBezTo>
                    <a:cubicBezTo>
                      <a:pt x="245163" y="285318"/>
                      <a:pt x="229437" y="268814"/>
                      <a:pt x="209558" y="268334"/>
                    </a:cubicBezTo>
                    <a:cubicBezTo>
                      <a:pt x="208343" y="268304"/>
                      <a:pt x="207128" y="268337"/>
                      <a:pt x="205917" y="268430"/>
                    </a:cubicBezTo>
                    <a:cubicBezTo>
                      <a:pt x="175817" y="271764"/>
                      <a:pt x="149719" y="319675"/>
                      <a:pt x="144290" y="346154"/>
                    </a:cubicBezTo>
                    <a:cubicBezTo>
                      <a:pt x="143814" y="348250"/>
                      <a:pt x="141147" y="378444"/>
                      <a:pt x="141051" y="384254"/>
                    </a:cubicBezTo>
                    <a:cubicBezTo>
                      <a:pt x="141051" y="382730"/>
                      <a:pt x="139908" y="381206"/>
                      <a:pt x="139432" y="379682"/>
                    </a:cubicBezTo>
                    <a:cubicBezTo>
                      <a:pt x="131924" y="353334"/>
                      <a:pt x="126792" y="326365"/>
                      <a:pt x="124097" y="299101"/>
                    </a:cubicBezTo>
                    <a:cubicBezTo>
                      <a:pt x="122382" y="284051"/>
                      <a:pt x="121620" y="269573"/>
                      <a:pt x="121239" y="255476"/>
                    </a:cubicBezTo>
                    <a:cubicBezTo>
                      <a:pt x="130764" y="254333"/>
                      <a:pt x="174293" y="248523"/>
                      <a:pt x="192391" y="237569"/>
                    </a:cubicBezTo>
                    <a:cubicBezTo>
                      <a:pt x="210489" y="226615"/>
                      <a:pt x="228776" y="208994"/>
                      <a:pt x="230491" y="187754"/>
                    </a:cubicBezTo>
                    <a:cubicBezTo>
                      <a:pt x="233183" y="168105"/>
                      <a:pt x="219437" y="149994"/>
                      <a:pt x="199789" y="147302"/>
                    </a:cubicBezTo>
                    <a:cubicBezTo>
                      <a:pt x="198536" y="147130"/>
                      <a:pt x="197275" y="147025"/>
                      <a:pt x="196010" y="146987"/>
                    </a:cubicBezTo>
                    <a:cubicBezTo>
                      <a:pt x="165721" y="146987"/>
                      <a:pt x="134479" y="191754"/>
                      <a:pt x="126097" y="217472"/>
                    </a:cubicBezTo>
                    <a:cubicBezTo>
                      <a:pt x="126097" y="218900"/>
                      <a:pt x="122668" y="233664"/>
                      <a:pt x="120573" y="244427"/>
                    </a:cubicBezTo>
                    <a:cubicBezTo>
                      <a:pt x="120573" y="238046"/>
                      <a:pt x="120573" y="231473"/>
                      <a:pt x="120573" y="225377"/>
                    </a:cubicBezTo>
                    <a:cubicBezTo>
                      <a:pt x="120573" y="202422"/>
                      <a:pt x="122097" y="181467"/>
                      <a:pt x="123525" y="162893"/>
                    </a:cubicBezTo>
                    <a:cubicBezTo>
                      <a:pt x="124383" y="152321"/>
                      <a:pt x="125430" y="142796"/>
                      <a:pt x="126478" y="134318"/>
                    </a:cubicBezTo>
                    <a:cubicBezTo>
                      <a:pt x="135241" y="128318"/>
                      <a:pt x="170293" y="103553"/>
                      <a:pt x="181056" y="85836"/>
                    </a:cubicBezTo>
                    <a:cubicBezTo>
                      <a:pt x="191819" y="68120"/>
                      <a:pt x="200106" y="43736"/>
                      <a:pt x="192296" y="23828"/>
                    </a:cubicBezTo>
                    <a:cubicBezTo>
                      <a:pt x="185618" y="5154"/>
                      <a:pt x="165067" y="-4571"/>
                      <a:pt x="146393" y="2106"/>
                    </a:cubicBezTo>
                    <a:cubicBezTo>
                      <a:pt x="145223" y="2525"/>
                      <a:pt x="144076" y="3003"/>
                      <a:pt x="142956" y="3540"/>
                    </a:cubicBezTo>
                    <a:cubicBezTo>
                      <a:pt x="116096" y="17447"/>
                      <a:pt x="108952" y="71644"/>
                      <a:pt x="113429" y="98790"/>
                    </a:cubicBezTo>
                    <a:cubicBezTo>
                      <a:pt x="113429" y="101076"/>
                      <a:pt x="124001" y="136890"/>
                      <a:pt x="124478" y="136128"/>
                    </a:cubicBezTo>
                    <a:lnTo>
                      <a:pt x="124954" y="136128"/>
                    </a:lnTo>
                    <a:cubicBezTo>
                      <a:pt x="123811" y="144605"/>
                      <a:pt x="122573" y="153845"/>
                      <a:pt x="121525" y="163846"/>
                    </a:cubicBezTo>
                    <a:cubicBezTo>
                      <a:pt x="119715" y="182896"/>
                      <a:pt x="117810" y="203470"/>
                      <a:pt x="117239" y="226425"/>
                    </a:cubicBezTo>
                    <a:cubicBezTo>
                      <a:pt x="116405" y="251204"/>
                      <a:pt x="117009" y="276011"/>
                      <a:pt x="119049" y="300720"/>
                    </a:cubicBezTo>
                    <a:cubicBezTo>
                      <a:pt x="121140" y="328383"/>
                      <a:pt x="125731" y="355800"/>
                      <a:pt x="132765" y="382635"/>
                    </a:cubicBezTo>
                    <a:lnTo>
                      <a:pt x="132765" y="383588"/>
                    </a:lnTo>
                    <a:cubicBezTo>
                      <a:pt x="128002" y="376158"/>
                      <a:pt x="113715" y="355679"/>
                      <a:pt x="112762" y="354155"/>
                    </a:cubicBezTo>
                    <a:cubicBezTo>
                      <a:pt x="95046" y="333772"/>
                      <a:pt x="48849" y="304625"/>
                      <a:pt x="20941" y="316055"/>
                    </a:cubicBezTo>
                    <a:cubicBezTo>
                      <a:pt x="2916" y="324327"/>
                      <a:pt x="-4990" y="345644"/>
                      <a:pt x="3281" y="363669"/>
                    </a:cubicBezTo>
                    <a:cubicBezTo>
                      <a:pt x="3806" y="364814"/>
                      <a:pt x="4392" y="365930"/>
                      <a:pt x="5035" y="367014"/>
                    </a:cubicBezTo>
                    <a:cubicBezTo>
                      <a:pt x="14559" y="387112"/>
                      <a:pt x="39229" y="396351"/>
                      <a:pt x="59232" y="3993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F3E6B39-DEED-5A73-83FB-552D6ACDFCA2}"/>
                  </a:ext>
                </a:extLst>
              </p:cNvPr>
              <p:cNvSpPr/>
              <p:nvPr/>
            </p:nvSpPr>
            <p:spPr>
              <a:xfrm>
                <a:off x="10430330" y="4687645"/>
                <a:ext cx="84312" cy="134703"/>
              </a:xfrm>
              <a:custGeom>
                <a:avLst/>
                <a:gdLst>
                  <a:gd name="connsiteX0" fmla="*/ 73966 w 84312"/>
                  <a:gd name="connsiteY0" fmla="*/ 134704 h 134703"/>
                  <a:gd name="connsiteX1" fmla="*/ 83491 w 84312"/>
                  <a:gd name="connsiteY1" fmla="*/ 97080 h 134703"/>
                  <a:gd name="connsiteX2" fmla="*/ 51392 w 84312"/>
                  <a:gd name="connsiteY2" fmla="*/ 3163 h 134703"/>
                  <a:gd name="connsiteX3" fmla="*/ 4035 w 84312"/>
                  <a:gd name="connsiteY3" fmla="*/ 21125 h 134703"/>
                  <a:gd name="connsiteX4" fmla="*/ 2624 w 84312"/>
                  <a:gd name="connsiteY4" fmla="*/ 24785 h 134703"/>
                  <a:gd name="connsiteX5" fmla="*/ 15578 w 84312"/>
                  <a:gd name="connsiteY5" fmla="*/ 86507 h 134703"/>
                  <a:gd name="connsiteX6" fmla="*/ 73966 w 84312"/>
                  <a:gd name="connsiteY6" fmla="*/ 134704 h 13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312" h="134703">
                    <a:moveTo>
                      <a:pt x="73966" y="134704"/>
                    </a:moveTo>
                    <a:cubicBezTo>
                      <a:pt x="73966" y="134704"/>
                      <a:pt x="83491" y="99366"/>
                      <a:pt x="83491" y="97080"/>
                    </a:cubicBezTo>
                    <a:cubicBezTo>
                      <a:pt x="87206" y="70315"/>
                      <a:pt x="78633" y="16308"/>
                      <a:pt x="51392" y="3163"/>
                    </a:cubicBezTo>
                    <a:cubicBezTo>
                      <a:pt x="33355" y="-4953"/>
                      <a:pt x="12152" y="3088"/>
                      <a:pt x="4035" y="21125"/>
                    </a:cubicBezTo>
                    <a:cubicBezTo>
                      <a:pt x="3498" y="22319"/>
                      <a:pt x="3027" y="23540"/>
                      <a:pt x="2624" y="24785"/>
                    </a:cubicBezTo>
                    <a:cubicBezTo>
                      <a:pt x="-4710" y="44883"/>
                      <a:pt x="4529" y="69457"/>
                      <a:pt x="15578" y="86507"/>
                    </a:cubicBezTo>
                    <a:cubicBezTo>
                      <a:pt x="28913" y="106414"/>
                      <a:pt x="73966" y="134704"/>
                      <a:pt x="73966" y="1347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05987A6-5C6C-53F0-8592-6D072F62DD59}"/>
                </a:ext>
              </a:extLst>
            </p:cNvPr>
            <p:cNvSpPr/>
            <p:nvPr/>
          </p:nvSpPr>
          <p:spPr>
            <a:xfrm>
              <a:off x="10669700" y="4173556"/>
              <a:ext cx="375960" cy="325800"/>
            </a:xfrm>
            <a:custGeom>
              <a:avLst/>
              <a:gdLst>
                <a:gd name="connsiteX0" fmla="*/ 347422 w 375960"/>
                <a:gd name="connsiteY0" fmla="*/ 166257 h 325800"/>
                <a:gd name="connsiteX1" fmla="*/ 325800 w 375960"/>
                <a:gd name="connsiteY1" fmla="*/ 188069 h 325800"/>
                <a:gd name="connsiteX2" fmla="*/ 188069 w 375960"/>
                <a:gd name="connsiteY2" fmla="*/ 325800 h 325800"/>
                <a:gd name="connsiteX3" fmla="*/ 50242 w 375960"/>
                <a:gd name="connsiteY3" fmla="*/ 188069 h 325800"/>
                <a:gd name="connsiteX4" fmla="*/ 28525 w 375960"/>
                <a:gd name="connsiteY4" fmla="*/ 166257 h 325800"/>
                <a:gd name="connsiteX5" fmla="*/ 28525 w 375960"/>
                <a:gd name="connsiteY5" fmla="*/ 28525 h 325800"/>
                <a:gd name="connsiteX6" fmla="*/ 166257 w 375960"/>
                <a:gd name="connsiteY6" fmla="*/ 28525 h 325800"/>
                <a:gd name="connsiteX7" fmla="*/ 188069 w 375960"/>
                <a:gd name="connsiteY7" fmla="*/ 50337 h 325800"/>
                <a:gd name="connsiteX8" fmla="*/ 209786 w 375960"/>
                <a:gd name="connsiteY8" fmla="*/ 28525 h 325800"/>
                <a:gd name="connsiteX9" fmla="*/ 347470 w 375960"/>
                <a:gd name="connsiteY9" fmla="*/ 28572 h 325800"/>
                <a:gd name="connsiteX10" fmla="*/ 347422 w 375960"/>
                <a:gd name="connsiteY10" fmla="*/ 166256 h 32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5960" h="325800">
                  <a:moveTo>
                    <a:pt x="347422" y="166257"/>
                  </a:moveTo>
                  <a:lnTo>
                    <a:pt x="325800" y="188069"/>
                  </a:lnTo>
                  <a:lnTo>
                    <a:pt x="188069" y="325800"/>
                  </a:lnTo>
                  <a:lnTo>
                    <a:pt x="50242" y="188069"/>
                  </a:lnTo>
                  <a:lnTo>
                    <a:pt x="28525" y="166257"/>
                  </a:lnTo>
                  <a:cubicBezTo>
                    <a:pt x="-9508" y="128223"/>
                    <a:pt x="-9508" y="66559"/>
                    <a:pt x="28525" y="28525"/>
                  </a:cubicBezTo>
                  <a:cubicBezTo>
                    <a:pt x="66559" y="-9508"/>
                    <a:pt x="128223" y="-9508"/>
                    <a:pt x="166257" y="28525"/>
                  </a:cubicBezTo>
                  <a:lnTo>
                    <a:pt x="188069" y="50337"/>
                  </a:lnTo>
                  <a:lnTo>
                    <a:pt x="209786" y="28525"/>
                  </a:lnTo>
                  <a:cubicBezTo>
                    <a:pt x="247819" y="-9482"/>
                    <a:pt x="309463" y="-9461"/>
                    <a:pt x="347470" y="28572"/>
                  </a:cubicBezTo>
                  <a:cubicBezTo>
                    <a:pt x="385477" y="66606"/>
                    <a:pt x="385455" y="128249"/>
                    <a:pt x="347422" y="166256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4">
              <a:extLst>
                <a:ext uri="{FF2B5EF4-FFF2-40B4-BE49-F238E27FC236}">
                  <a16:creationId xmlns:a16="http://schemas.microsoft.com/office/drawing/2014/main" id="{C2EBACBE-8996-A93C-AB9A-E99AA3867D49}"/>
                </a:ext>
              </a:extLst>
            </p:cNvPr>
            <p:cNvGrpSpPr/>
            <p:nvPr/>
          </p:nvGrpSpPr>
          <p:grpSpPr>
            <a:xfrm>
              <a:off x="6822790" y="5172561"/>
              <a:ext cx="992885" cy="164020"/>
              <a:chOff x="7431722" y="4586986"/>
              <a:chExt cx="992885" cy="164020"/>
            </a:xfrm>
            <a:noFill/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4515D68-A8EE-1A7D-6B1A-14513E72AF15}"/>
                  </a:ext>
                </a:extLst>
              </p:cNvPr>
              <p:cNvSpPr/>
              <p:nvPr/>
            </p:nvSpPr>
            <p:spPr>
              <a:xfrm>
                <a:off x="7431722" y="4586986"/>
                <a:ext cx="172497" cy="164020"/>
              </a:xfrm>
              <a:custGeom>
                <a:avLst/>
                <a:gdLst>
                  <a:gd name="connsiteX0" fmla="*/ 86201 w 172497"/>
                  <a:gd name="connsiteY0" fmla="*/ 0 h 164020"/>
                  <a:gd name="connsiteX1" fmla="*/ 106585 w 172497"/>
                  <a:gd name="connsiteY1" fmla="*/ 62579 h 164020"/>
                  <a:gd name="connsiteX2" fmla="*/ 172498 w 172497"/>
                  <a:gd name="connsiteY2" fmla="*/ 62579 h 164020"/>
                  <a:gd name="connsiteX3" fmla="*/ 119158 w 172497"/>
                  <a:gd name="connsiteY3" fmla="*/ 101346 h 164020"/>
                  <a:gd name="connsiteX4" fmla="*/ 139541 w 172497"/>
                  <a:gd name="connsiteY4" fmla="*/ 164021 h 164020"/>
                  <a:gd name="connsiteX5" fmla="*/ 86201 w 172497"/>
                  <a:gd name="connsiteY5" fmla="*/ 125254 h 164020"/>
                  <a:gd name="connsiteX6" fmla="*/ 32956 w 172497"/>
                  <a:gd name="connsiteY6" fmla="*/ 164021 h 164020"/>
                  <a:gd name="connsiteX7" fmla="*/ 53340 w 172497"/>
                  <a:gd name="connsiteY7" fmla="*/ 101346 h 164020"/>
                  <a:gd name="connsiteX8" fmla="*/ 0 w 172497"/>
                  <a:gd name="connsiteY8" fmla="*/ 62579 h 164020"/>
                  <a:gd name="connsiteX9" fmla="*/ 65913 w 172497"/>
                  <a:gd name="connsiteY9" fmla="*/ 62579 h 164020"/>
                  <a:gd name="connsiteX10" fmla="*/ 86201 w 172497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97" h="164020">
                    <a:moveTo>
                      <a:pt x="86201" y="0"/>
                    </a:moveTo>
                    <a:lnTo>
                      <a:pt x="106585" y="62579"/>
                    </a:lnTo>
                    <a:lnTo>
                      <a:pt x="172498" y="62579"/>
                    </a:lnTo>
                    <a:lnTo>
                      <a:pt x="119158" y="101346"/>
                    </a:lnTo>
                    <a:lnTo>
                      <a:pt x="139541" y="164021"/>
                    </a:lnTo>
                    <a:lnTo>
                      <a:pt x="86201" y="125254"/>
                    </a:lnTo>
                    <a:lnTo>
                      <a:pt x="32956" y="164021"/>
                    </a:lnTo>
                    <a:lnTo>
                      <a:pt x="53340" y="101346"/>
                    </a:lnTo>
                    <a:lnTo>
                      <a:pt x="0" y="62579"/>
                    </a:lnTo>
                    <a:lnTo>
                      <a:pt x="65913" y="62579"/>
                    </a:lnTo>
                    <a:lnTo>
                      <a:pt x="86201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9B2AB63-A09A-1A5E-4580-3224A583476B}"/>
                  </a:ext>
                </a:extLst>
              </p:cNvPr>
              <p:cNvSpPr/>
              <p:nvPr/>
            </p:nvSpPr>
            <p:spPr>
              <a:xfrm>
                <a:off x="7636891" y="4586986"/>
                <a:ext cx="172402" cy="164020"/>
              </a:xfrm>
              <a:custGeom>
                <a:avLst/>
                <a:gdLst>
                  <a:gd name="connsiteX0" fmla="*/ 86201 w 172402"/>
                  <a:gd name="connsiteY0" fmla="*/ 0 h 164020"/>
                  <a:gd name="connsiteX1" fmla="*/ 106585 w 172402"/>
                  <a:gd name="connsiteY1" fmla="*/ 62579 h 164020"/>
                  <a:gd name="connsiteX2" fmla="*/ 172402 w 172402"/>
                  <a:gd name="connsiteY2" fmla="*/ 62579 h 164020"/>
                  <a:gd name="connsiteX3" fmla="*/ 119158 w 172402"/>
                  <a:gd name="connsiteY3" fmla="*/ 101346 h 164020"/>
                  <a:gd name="connsiteX4" fmla="*/ 139446 w 172402"/>
                  <a:gd name="connsiteY4" fmla="*/ 164021 h 164020"/>
                  <a:gd name="connsiteX5" fmla="*/ 86201 w 172402"/>
                  <a:gd name="connsiteY5" fmla="*/ 125254 h 164020"/>
                  <a:gd name="connsiteX6" fmla="*/ 32861 w 172402"/>
                  <a:gd name="connsiteY6" fmla="*/ 164021 h 164020"/>
                  <a:gd name="connsiteX7" fmla="*/ 53245 w 172402"/>
                  <a:gd name="connsiteY7" fmla="*/ 101346 h 164020"/>
                  <a:gd name="connsiteX8" fmla="*/ 0 w 172402"/>
                  <a:gd name="connsiteY8" fmla="*/ 62579 h 164020"/>
                  <a:gd name="connsiteX9" fmla="*/ 65818 w 172402"/>
                  <a:gd name="connsiteY9" fmla="*/ 62579 h 164020"/>
                  <a:gd name="connsiteX10" fmla="*/ 86201 w 172402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02" h="164020">
                    <a:moveTo>
                      <a:pt x="86201" y="0"/>
                    </a:moveTo>
                    <a:lnTo>
                      <a:pt x="106585" y="62579"/>
                    </a:lnTo>
                    <a:lnTo>
                      <a:pt x="172402" y="62579"/>
                    </a:lnTo>
                    <a:lnTo>
                      <a:pt x="119158" y="101346"/>
                    </a:lnTo>
                    <a:lnTo>
                      <a:pt x="139446" y="164021"/>
                    </a:lnTo>
                    <a:lnTo>
                      <a:pt x="86201" y="125254"/>
                    </a:lnTo>
                    <a:lnTo>
                      <a:pt x="32861" y="164021"/>
                    </a:lnTo>
                    <a:lnTo>
                      <a:pt x="53245" y="101346"/>
                    </a:lnTo>
                    <a:lnTo>
                      <a:pt x="0" y="62579"/>
                    </a:lnTo>
                    <a:lnTo>
                      <a:pt x="65818" y="62579"/>
                    </a:lnTo>
                    <a:lnTo>
                      <a:pt x="86201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934EF50-F53F-30E3-8C5F-6BDB7DAC2362}"/>
                  </a:ext>
                </a:extLst>
              </p:cNvPr>
              <p:cNvSpPr/>
              <p:nvPr/>
            </p:nvSpPr>
            <p:spPr>
              <a:xfrm>
                <a:off x="7841964" y="4586986"/>
                <a:ext cx="172402" cy="164020"/>
              </a:xfrm>
              <a:custGeom>
                <a:avLst/>
                <a:gdLst>
                  <a:gd name="connsiteX0" fmla="*/ 86201 w 172402"/>
                  <a:gd name="connsiteY0" fmla="*/ 0 h 164020"/>
                  <a:gd name="connsiteX1" fmla="*/ 106585 w 172402"/>
                  <a:gd name="connsiteY1" fmla="*/ 62579 h 164020"/>
                  <a:gd name="connsiteX2" fmla="*/ 172402 w 172402"/>
                  <a:gd name="connsiteY2" fmla="*/ 62579 h 164020"/>
                  <a:gd name="connsiteX3" fmla="*/ 119158 w 172402"/>
                  <a:gd name="connsiteY3" fmla="*/ 101346 h 164020"/>
                  <a:gd name="connsiteX4" fmla="*/ 139541 w 172402"/>
                  <a:gd name="connsiteY4" fmla="*/ 164021 h 164020"/>
                  <a:gd name="connsiteX5" fmla="*/ 86201 w 172402"/>
                  <a:gd name="connsiteY5" fmla="*/ 125254 h 164020"/>
                  <a:gd name="connsiteX6" fmla="*/ 32956 w 172402"/>
                  <a:gd name="connsiteY6" fmla="*/ 164021 h 164020"/>
                  <a:gd name="connsiteX7" fmla="*/ 53245 w 172402"/>
                  <a:gd name="connsiteY7" fmla="*/ 101346 h 164020"/>
                  <a:gd name="connsiteX8" fmla="*/ 0 w 172402"/>
                  <a:gd name="connsiteY8" fmla="*/ 62579 h 164020"/>
                  <a:gd name="connsiteX9" fmla="*/ 65818 w 172402"/>
                  <a:gd name="connsiteY9" fmla="*/ 62579 h 164020"/>
                  <a:gd name="connsiteX10" fmla="*/ 86201 w 172402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02" h="164020">
                    <a:moveTo>
                      <a:pt x="86201" y="0"/>
                    </a:moveTo>
                    <a:lnTo>
                      <a:pt x="106585" y="62579"/>
                    </a:lnTo>
                    <a:lnTo>
                      <a:pt x="172402" y="62579"/>
                    </a:lnTo>
                    <a:lnTo>
                      <a:pt x="119158" y="101346"/>
                    </a:lnTo>
                    <a:lnTo>
                      <a:pt x="139541" y="164021"/>
                    </a:lnTo>
                    <a:lnTo>
                      <a:pt x="86201" y="125254"/>
                    </a:lnTo>
                    <a:lnTo>
                      <a:pt x="32956" y="164021"/>
                    </a:lnTo>
                    <a:lnTo>
                      <a:pt x="53245" y="101346"/>
                    </a:lnTo>
                    <a:lnTo>
                      <a:pt x="0" y="62579"/>
                    </a:lnTo>
                    <a:lnTo>
                      <a:pt x="65818" y="62579"/>
                    </a:lnTo>
                    <a:lnTo>
                      <a:pt x="86201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B00AA82-9BB6-9454-CAE8-419E876E3B17}"/>
                  </a:ext>
                </a:extLst>
              </p:cNvPr>
              <p:cNvSpPr/>
              <p:nvPr/>
            </p:nvSpPr>
            <p:spPr>
              <a:xfrm>
                <a:off x="8047037" y="4586986"/>
                <a:ext cx="172497" cy="164020"/>
              </a:xfrm>
              <a:custGeom>
                <a:avLst/>
                <a:gdLst>
                  <a:gd name="connsiteX0" fmla="*/ 86296 w 172497"/>
                  <a:gd name="connsiteY0" fmla="*/ 0 h 164020"/>
                  <a:gd name="connsiteX1" fmla="*/ 106585 w 172497"/>
                  <a:gd name="connsiteY1" fmla="*/ 62579 h 164020"/>
                  <a:gd name="connsiteX2" fmla="*/ 172498 w 172497"/>
                  <a:gd name="connsiteY2" fmla="*/ 62579 h 164020"/>
                  <a:gd name="connsiteX3" fmla="*/ 119158 w 172497"/>
                  <a:gd name="connsiteY3" fmla="*/ 101346 h 164020"/>
                  <a:gd name="connsiteX4" fmla="*/ 139541 w 172497"/>
                  <a:gd name="connsiteY4" fmla="*/ 164021 h 164020"/>
                  <a:gd name="connsiteX5" fmla="*/ 86296 w 172497"/>
                  <a:gd name="connsiteY5" fmla="*/ 125254 h 164020"/>
                  <a:gd name="connsiteX6" fmla="*/ 32957 w 172497"/>
                  <a:gd name="connsiteY6" fmla="*/ 164021 h 164020"/>
                  <a:gd name="connsiteX7" fmla="*/ 53340 w 172497"/>
                  <a:gd name="connsiteY7" fmla="*/ 101346 h 164020"/>
                  <a:gd name="connsiteX8" fmla="*/ 0 w 172497"/>
                  <a:gd name="connsiteY8" fmla="*/ 62579 h 164020"/>
                  <a:gd name="connsiteX9" fmla="*/ 65913 w 172497"/>
                  <a:gd name="connsiteY9" fmla="*/ 62579 h 164020"/>
                  <a:gd name="connsiteX10" fmla="*/ 86296 w 172497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97" h="164020">
                    <a:moveTo>
                      <a:pt x="86296" y="0"/>
                    </a:moveTo>
                    <a:lnTo>
                      <a:pt x="106585" y="62579"/>
                    </a:lnTo>
                    <a:lnTo>
                      <a:pt x="172498" y="62579"/>
                    </a:lnTo>
                    <a:lnTo>
                      <a:pt x="119158" y="101346"/>
                    </a:lnTo>
                    <a:lnTo>
                      <a:pt x="139541" y="164021"/>
                    </a:lnTo>
                    <a:lnTo>
                      <a:pt x="86296" y="125254"/>
                    </a:lnTo>
                    <a:lnTo>
                      <a:pt x="32957" y="164021"/>
                    </a:lnTo>
                    <a:lnTo>
                      <a:pt x="53340" y="101346"/>
                    </a:lnTo>
                    <a:lnTo>
                      <a:pt x="0" y="62579"/>
                    </a:lnTo>
                    <a:lnTo>
                      <a:pt x="65913" y="62579"/>
                    </a:lnTo>
                    <a:lnTo>
                      <a:pt x="86296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E91CA7F-35C2-5EEF-CE47-1FB98754CD40}"/>
                  </a:ext>
                </a:extLst>
              </p:cNvPr>
              <p:cNvSpPr/>
              <p:nvPr/>
            </p:nvSpPr>
            <p:spPr>
              <a:xfrm>
                <a:off x="8252110" y="4586986"/>
                <a:ext cx="172497" cy="164020"/>
              </a:xfrm>
              <a:custGeom>
                <a:avLst/>
                <a:gdLst>
                  <a:gd name="connsiteX0" fmla="*/ 86296 w 172497"/>
                  <a:gd name="connsiteY0" fmla="*/ 0 h 164020"/>
                  <a:gd name="connsiteX1" fmla="*/ 106585 w 172497"/>
                  <a:gd name="connsiteY1" fmla="*/ 62579 h 164020"/>
                  <a:gd name="connsiteX2" fmla="*/ 172498 w 172497"/>
                  <a:gd name="connsiteY2" fmla="*/ 62579 h 164020"/>
                  <a:gd name="connsiteX3" fmla="*/ 119253 w 172497"/>
                  <a:gd name="connsiteY3" fmla="*/ 101346 h 164020"/>
                  <a:gd name="connsiteX4" fmla="*/ 139541 w 172497"/>
                  <a:gd name="connsiteY4" fmla="*/ 164021 h 164020"/>
                  <a:gd name="connsiteX5" fmla="*/ 86296 w 172497"/>
                  <a:gd name="connsiteY5" fmla="*/ 125254 h 164020"/>
                  <a:gd name="connsiteX6" fmla="*/ 32957 w 172497"/>
                  <a:gd name="connsiteY6" fmla="*/ 164021 h 164020"/>
                  <a:gd name="connsiteX7" fmla="*/ 53340 w 172497"/>
                  <a:gd name="connsiteY7" fmla="*/ 101346 h 164020"/>
                  <a:gd name="connsiteX8" fmla="*/ 0 w 172497"/>
                  <a:gd name="connsiteY8" fmla="*/ 62579 h 164020"/>
                  <a:gd name="connsiteX9" fmla="*/ 65913 w 172497"/>
                  <a:gd name="connsiteY9" fmla="*/ 62579 h 164020"/>
                  <a:gd name="connsiteX10" fmla="*/ 86296 w 172497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97" h="164020">
                    <a:moveTo>
                      <a:pt x="86296" y="0"/>
                    </a:moveTo>
                    <a:lnTo>
                      <a:pt x="106585" y="62579"/>
                    </a:lnTo>
                    <a:lnTo>
                      <a:pt x="172498" y="62579"/>
                    </a:lnTo>
                    <a:lnTo>
                      <a:pt x="119253" y="101346"/>
                    </a:lnTo>
                    <a:lnTo>
                      <a:pt x="139541" y="164021"/>
                    </a:lnTo>
                    <a:lnTo>
                      <a:pt x="86296" y="125254"/>
                    </a:lnTo>
                    <a:lnTo>
                      <a:pt x="32957" y="164021"/>
                    </a:lnTo>
                    <a:lnTo>
                      <a:pt x="53340" y="101346"/>
                    </a:lnTo>
                    <a:lnTo>
                      <a:pt x="0" y="62579"/>
                    </a:lnTo>
                    <a:lnTo>
                      <a:pt x="65913" y="62579"/>
                    </a:lnTo>
                    <a:lnTo>
                      <a:pt x="86296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" name="图形 4">
              <a:extLst>
                <a:ext uri="{FF2B5EF4-FFF2-40B4-BE49-F238E27FC236}">
                  <a16:creationId xmlns:a16="http://schemas.microsoft.com/office/drawing/2014/main" id="{8B7E04EE-5F8D-C2E3-DB2C-E812BDD92242}"/>
                </a:ext>
              </a:extLst>
            </p:cNvPr>
            <p:cNvGrpSpPr/>
            <p:nvPr/>
          </p:nvGrpSpPr>
          <p:grpSpPr>
            <a:xfrm>
              <a:off x="10742326" y="1753584"/>
              <a:ext cx="857916" cy="546925"/>
              <a:chOff x="10227976" y="1753584"/>
              <a:chExt cx="857916" cy="546925"/>
            </a:xfrm>
            <a:noFill/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4B82CCB0-3E0F-F086-FE73-431100BD9CBF}"/>
                  </a:ext>
                </a:extLst>
              </p:cNvPr>
              <p:cNvSpPr/>
              <p:nvPr/>
            </p:nvSpPr>
            <p:spPr>
              <a:xfrm>
                <a:off x="10277030" y="1753584"/>
                <a:ext cx="759904" cy="500062"/>
              </a:xfrm>
              <a:custGeom>
                <a:avLst/>
                <a:gdLst>
                  <a:gd name="connsiteX0" fmla="*/ 41720 w 759904"/>
                  <a:gd name="connsiteY0" fmla="*/ 0 h 500062"/>
                  <a:gd name="connsiteX1" fmla="*/ 717995 w 759904"/>
                  <a:gd name="connsiteY1" fmla="*/ 0 h 500062"/>
                  <a:gd name="connsiteX2" fmla="*/ 759905 w 759904"/>
                  <a:gd name="connsiteY2" fmla="*/ 41910 h 500062"/>
                  <a:gd name="connsiteX3" fmla="*/ 759905 w 759904"/>
                  <a:gd name="connsiteY3" fmla="*/ 500063 h 500062"/>
                  <a:gd name="connsiteX4" fmla="*/ 759905 w 759904"/>
                  <a:gd name="connsiteY4" fmla="*/ 500063 h 500062"/>
                  <a:gd name="connsiteX5" fmla="*/ 0 w 759904"/>
                  <a:gd name="connsiteY5" fmla="*/ 500063 h 500062"/>
                  <a:gd name="connsiteX6" fmla="*/ 0 w 759904"/>
                  <a:gd name="connsiteY6" fmla="*/ 500063 h 500062"/>
                  <a:gd name="connsiteX7" fmla="*/ 0 w 759904"/>
                  <a:gd name="connsiteY7" fmla="*/ 41910 h 500062"/>
                  <a:gd name="connsiteX8" fmla="*/ 41720 w 759904"/>
                  <a:gd name="connsiteY8" fmla="*/ 0 h 500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9904" h="500062">
                    <a:moveTo>
                      <a:pt x="41720" y="0"/>
                    </a:moveTo>
                    <a:lnTo>
                      <a:pt x="717995" y="0"/>
                    </a:lnTo>
                    <a:cubicBezTo>
                      <a:pt x="741141" y="0"/>
                      <a:pt x="759905" y="18764"/>
                      <a:pt x="759905" y="41910"/>
                    </a:cubicBezTo>
                    <a:lnTo>
                      <a:pt x="759905" y="500063"/>
                    </a:lnTo>
                    <a:lnTo>
                      <a:pt x="759905" y="500063"/>
                    </a:lnTo>
                    <a:lnTo>
                      <a:pt x="0" y="500063"/>
                    </a:lnTo>
                    <a:lnTo>
                      <a:pt x="0" y="500063"/>
                    </a:lnTo>
                    <a:lnTo>
                      <a:pt x="0" y="41910"/>
                    </a:lnTo>
                    <a:cubicBezTo>
                      <a:pt x="0" y="18838"/>
                      <a:pt x="18648" y="105"/>
                      <a:pt x="41720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FC3CC61-BD99-7AB5-F8ED-B1F65B02FEC9}"/>
                  </a:ext>
                </a:extLst>
              </p:cNvPr>
              <p:cNvSpPr/>
              <p:nvPr/>
            </p:nvSpPr>
            <p:spPr>
              <a:xfrm>
                <a:off x="10303414" y="1770920"/>
                <a:ext cx="707135" cy="465391"/>
              </a:xfrm>
              <a:custGeom>
                <a:avLst/>
                <a:gdLst>
                  <a:gd name="connsiteX0" fmla="*/ 38100 w 707135"/>
                  <a:gd name="connsiteY0" fmla="*/ 0 h 465391"/>
                  <a:gd name="connsiteX1" fmla="*/ 669036 w 707135"/>
                  <a:gd name="connsiteY1" fmla="*/ 0 h 465391"/>
                  <a:gd name="connsiteX2" fmla="*/ 707136 w 707135"/>
                  <a:gd name="connsiteY2" fmla="*/ 38100 h 465391"/>
                  <a:gd name="connsiteX3" fmla="*/ 707136 w 707135"/>
                  <a:gd name="connsiteY3" fmla="*/ 465392 h 465391"/>
                  <a:gd name="connsiteX4" fmla="*/ 707136 w 707135"/>
                  <a:gd name="connsiteY4" fmla="*/ 465392 h 465391"/>
                  <a:gd name="connsiteX5" fmla="*/ 0 w 707135"/>
                  <a:gd name="connsiteY5" fmla="*/ 465392 h 465391"/>
                  <a:gd name="connsiteX6" fmla="*/ 0 w 707135"/>
                  <a:gd name="connsiteY6" fmla="*/ 465392 h 465391"/>
                  <a:gd name="connsiteX7" fmla="*/ 0 w 707135"/>
                  <a:gd name="connsiteY7" fmla="*/ 38100 h 465391"/>
                  <a:gd name="connsiteX8" fmla="*/ 38100 w 707135"/>
                  <a:gd name="connsiteY8" fmla="*/ 0 h 465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7135" h="465391">
                    <a:moveTo>
                      <a:pt x="38100" y="0"/>
                    </a:moveTo>
                    <a:lnTo>
                      <a:pt x="669036" y="0"/>
                    </a:lnTo>
                    <a:cubicBezTo>
                      <a:pt x="690078" y="0"/>
                      <a:pt x="707136" y="17058"/>
                      <a:pt x="707136" y="38100"/>
                    </a:cubicBezTo>
                    <a:lnTo>
                      <a:pt x="707136" y="465392"/>
                    </a:lnTo>
                    <a:lnTo>
                      <a:pt x="707136" y="465392"/>
                    </a:lnTo>
                    <a:lnTo>
                      <a:pt x="0" y="465392"/>
                    </a:lnTo>
                    <a:lnTo>
                      <a:pt x="0" y="465392"/>
                    </a:ln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CADD6D9B-35AF-E994-501E-883322FEDBFA}"/>
                  </a:ext>
                </a:extLst>
              </p:cNvPr>
              <p:cNvSpPr/>
              <p:nvPr/>
            </p:nvSpPr>
            <p:spPr>
              <a:xfrm>
                <a:off x="10227976" y="2254980"/>
                <a:ext cx="857916" cy="45529"/>
              </a:xfrm>
              <a:custGeom>
                <a:avLst/>
                <a:gdLst>
                  <a:gd name="connsiteX0" fmla="*/ 0 w 857916"/>
                  <a:gd name="connsiteY0" fmla="*/ 0 h 45529"/>
                  <a:gd name="connsiteX1" fmla="*/ 857917 w 857916"/>
                  <a:gd name="connsiteY1" fmla="*/ 0 h 45529"/>
                  <a:gd name="connsiteX2" fmla="*/ 812483 w 857916"/>
                  <a:gd name="connsiteY2" fmla="*/ 45529 h 45529"/>
                  <a:gd name="connsiteX3" fmla="*/ 45529 w 857916"/>
                  <a:gd name="connsiteY3" fmla="*/ 45529 h 45529"/>
                  <a:gd name="connsiteX4" fmla="*/ 0 w 857916"/>
                  <a:gd name="connsiteY4" fmla="*/ 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916" h="45529">
                    <a:moveTo>
                      <a:pt x="0" y="0"/>
                    </a:moveTo>
                    <a:lnTo>
                      <a:pt x="857917" y="0"/>
                    </a:lnTo>
                    <a:cubicBezTo>
                      <a:pt x="857917" y="25108"/>
                      <a:pt x="837591" y="45477"/>
                      <a:pt x="812483" y="45529"/>
                    </a:cubicBezTo>
                    <a:lnTo>
                      <a:pt x="45529" y="45529"/>
                    </a:lnTo>
                    <a:cubicBezTo>
                      <a:pt x="20384" y="45529"/>
                      <a:pt x="0" y="25145"/>
                      <a:pt x="0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4">
              <a:extLst>
                <a:ext uri="{FF2B5EF4-FFF2-40B4-BE49-F238E27FC236}">
                  <a16:creationId xmlns:a16="http://schemas.microsoft.com/office/drawing/2014/main" id="{600A7783-B9DC-9AAB-A1A3-0CD50EEE5536}"/>
                </a:ext>
              </a:extLst>
            </p:cNvPr>
            <p:cNvGrpSpPr/>
            <p:nvPr/>
          </p:nvGrpSpPr>
          <p:grpSpPr>
            <a:xfrm>
              <a:off x="7193147" y="1714340"/>
              <a:ext cx="355282" cy="710469"/>
              <a:chOff x="7530782" y="1641285"/>
              <a:chExt cx="355282" cy="710469"/>
            </a:xfrm>
            <a:noFill/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13C1ED0-886F-209E-9F67-691D8BA14B0B}"/>
                  </a:ext>
                </a:extLst>
              </p:cNvPr>
              <p:cNvSpPr/>
              <p:nvPr/>
            </p:nvSpPr>
            <p:spPr>
              <a:xfrm>
                <a:off x="7530782" y="1641285"/>
                <a:ext cx="355282" cy="710469"/>
              </a:xfrm>
              <a:custGeom>
                <a:avLst/>
                <a:gdLst>
                  <a:gd name="connsiteX0" fmla="*/ 313944 w 355282"/>
                  <a:gd name="connsiteY0" fmla="*/ 0 h 710469"/>
                  <a:gd name="connsiteX1" fmla="*/ 355283 w 355282"/>
                  <a:gd name="connsiteY1" fmla="*/ 0 h 710469"/>
                  <a:gd name="connsiteX2" fmla="*/ 355283 w 355282"/>
                  <a:gd name="connsiteY2" fmla="*/ 710470 h 710469"/>
                  <a:gd name="connsiteX3" fmla="*/ 313944 w 355282"/>
                  <a:gd name="connsiteY3" fmla="*/ 710470 h 710469"/>
                  <a:gd name="connsiteX4" fmla="*/ 41338 w 355282"/>
                  <a:gd name="connsiteY4" fmla="*/ 710470 h 710469"/>
                  <a:gd name="connsiteX5" fmla="*/ 0 w 355282"/>
                  <a:gd name="connsiteY5" fmla="*/ 710470 h 710469"/>
                  <a:gd name="connsiteX6" fmla="*/ 0 w 355282"/>
                  <a:gd name="connsiteY6" fmla="*/ 0 h 710469"/>
                  <a:gd name="connsiteX7" fmla="*/ 41338 w 355282"/>
                  <a:gd name="connsiteY7" fmla="*/ 0 h 71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282" h="710469">
                    <a:moveTo>
                      <a:pt x="313944" y="0"/>
                    </a:moveTo>
                    <a:cubicBezTo>
                      <a:pt x="336775" y="0"/>
                      <a:pt x="355283" y="0"/>
                      <a:pt x="355283" y="0"/>
                    </a:cubicBezTo>
                    <a:lnTo>
                      <a:pt x="355283" y="710470"/>
                    </a:lnTo>
                    <a:cubicBezTo>
                      <a:pt x="355283" y="710470"/>
                      <a:pt x="336775" y="710470"/>
                      <a:pt x="313944" y="710470"/>
                    </a:cubicBezTo>
                    <a:lnTo>
                      <a:pt x="41338" y="710470"/>
                    </a:lnTo>
                    <a:cubicBezTo>
                      <a:pt x="18508" y="710470"/>
                      <a:pt x="0" y="710470"/>
                      <a:pt x="0" y="710470"/>
                    </a:cubicBezTo>
                    <a:lnTo>
                      <a:pt x="0" y="0"/>
                    </a:lnTo>
                    <a:cubicBezTo>
                      <a:pt x="0" y="0"/>
                      <a:pt x="18508" y="0"/>
                      <a:pt x="41338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6E50E57-39E0-6CB5-FB44-EF846E152113}"/>
                  </a:ext>
                </a:extLst>
              </p:cNvPr>
              <p:cNvSpPr/>
              <p:nvPr/>
            </p:nvSpPr>
            <p:spPr>
              <a:xfrm>
                <a:off x="7530782" y="2264505"/>
                <a:ext cx="355091" cy="87153"/>
              </a:xfrm>
              <a:custGeom>
                <a:avLst/>
                <a:gdLst>
                  <a:gd name="connsiteX0" fmla="*/ 0 w 355091"/>
                  <a:gd name="connsiteY0" fmla="*/ 0 h 87153"/>
                  <a:gd name="connsiteX1" fmla="*/ 0 w 355091"/>
                  <a:gd name="connsiteY1" fmla="*/ 39529 h 87153"/>
                  <a:gd name="connsiteX2" fmla="*/ 39433 w 355091"/>
                  <a:gd name="connsiteY2" fmla="*/ 87154 h 87153"/>
                  <a:gd name="connsiteX3" fmla="*/ 315659 w 355091"/>
                  <a:gd name="connsiteY3" fmla="*/ 87154 h 87153"/>
                  <a:gd name="connsiteX4" fmla="*/ 355092 w 355091"/>
                  <a:gd name="connsiteY4" fmla="*/ 39529 h 87153"/>
                  <a:gd name="connsiteX5" fmla="*/ 355092 w 355091"/>
                  <a:gd name="connsiteY5" fmla="*/ 0 h 8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091" h="87153">
                    <a:moveTo>
                      <a:pt x="0" y="0"/>
                    </a:moveTo>
                    <a:lnTo>
                      <a:pt x="0" y="39529"/>
                    </a:lnTo>
                    <a:cubicBezTo>
                      <a:pt x="0" y="65913"/>
                      <a:pt x="17621" y="87154"/>
                      <a:pt x="39433" y="87154"/>
                    </a:cubicBezTo>
                    <a:lnTo>
                      <a:pt x="315659" y="87154"/>
                    </a:lnTo>
                    <a:cubicBezTo>
                      <a:pt x="337471" y="87154"/>
                      <a:pt x="355092" y="65818"/>
                      <a:pt x="355092" y="39529"/>
                    </a:cubicBezTo>
                    <a:lnTo>
                      <a:pt x="355092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3EA12A0B-1FF1-B074-2517-759D0045F5A9}"/>
                  </a:ext>
                </a:extLst>
              </p:cNvPr>
              <p:cNvSpPr/>
              <p:nvPr/>
            </p:nvSpPr>
            <p:spPr>
              <a:xfrm>
                <a:off x="7530877" y="1641380"/>
                <a:ext cx="355091" cy="87153"/>
              </a:xfrm>
              <a:custGeom>
                <a:avLst/>
                <a:gdLst>
                  <a:gd name="connsiteX0" fmla="*/ 355092 w 355091"/>
                  <a:gd name="connsiteY0" fmla="*/ 87154 h 87153"/>
                  <a:gd name="connsiteX1" fmla="*/ 355092 w 355091"/>
                  <a:gd name="connsiteY1" fmla="*/ 47625 h 87153"/>
                  <a:gd name="connsiteX2" fmla="*/ 315659 w 355091"/>
                  <a:gd name="connsiteY2" fmla="*/ 0 h 87153"/>
                  <a:gd name="connsiteX3" fmla="*/ 39433 w 355091"/>
                  <a:gd name="connsiteY3" fmla="*/ 0 h 87153"/>
                  <a:gd name="connsiteX4" fmla="*/ 0 w 355091"/>
                  <a:gd name="connsiteY4" fmla="*/ 47625 h 87153"/>
                  <a:gd name="connsiteX5" fmla="*/ 0 w 355091"/>
                  <a:gd name="connsiteY5" fmla="*/ 87154 h 8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091" h="87153">
                    <a:moveTo>
                      <a:pt x="355092" y="87154"/>
                    </a:moveTo>
                    <a:lnTo>
                      <a:pt x="355092" y="47625"/>
                    </a:lnTo>
                    <a:cubicBezTo>
                      <a:pt x="355092" y="21241"/>
                      <a:pt x="337471" y="0"/>
                      <a:pt x="315659" y="0"/>
                    </a:cubicBezTo>
                    <a:lnTo>
                      <a:pt x="39433" y="0"/>
                    </a:lnTo>
                    <a:cubicBezTo>
                      <a:pt x="17621" y="0"/>
                      <a:pt x="0" y="21336"/>
                      <a:pt x="0" y="47625"/>
                    </a:cubicBezTo>
                    <a:lnTo>
                      <a:pt x="0" y="87154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" name="图形 4">
              <a:extLst>
                <a:ext uri="{FF2B5EF4-FFF2-40B4-BE49-F238E27FC236}">
                  <a16:creationId xmlns:a16="http://schemas.microsoft.com/office/drawing/2014/main" id="{D3DCDA58-F41D-B8BE-35AE-B3F94013B9A5}"/>
                </a:ext>
              </a:extLst>
            </p:cNvPr>
            <p:cNvGrpSpPr/>
            <p:nvPr/>
          </p:nvGrpSpPr>
          <p:grpSpPr>
            <a:xfrm>
              <a:off x="11037887" y="3358642"/>
              <a:ext cx="503015" cy="617530"/>
              <a:chOff x="9990137" y="3358642"/>
              <a:chExt cx="503015" cy="617530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0609DAA-B88D-F918-2BCD-40B70DDB09C2}"/>
                  </a:ext>
                </a:extLst>
              </p:cNvPr>
              <p:cNvSpPr/>
              <p:nvPr/>
            </p:nvSpPr>
            <p:spPr>
              <a:xfrm>
                <a:off x="9990137" y="3358642"/>
                <a:ext cx="503015" cy="617530"/>
              </a:xfrm>
              <a:custGeom>
                <a:avLst/>
                <a:gdLst>
                  <a:gd name="connsiteX0" fmla="*/ 0 w 503015"/>
                  <a:gd name="connsiteY0" fmla="*/ 569500 h 617530"/>
                  <a:gd name="connsiteX1" fmla="*/ 0 w 503015"/>
                  <a:gd name="connsiteY1" fmla="*/ 173546 h 617530"/>
                  <a:gd name="connsiteX2" fmla="*/ 50438 w 503015"/>
                  <a:gd name="connsiteY2" fmla="*/ 125916 h 617530"/>
                  <a:gd name="connsiteX3" fmla="*/ 50578 w 503015"/>
                  <a:gd name="connsiteY3" fmla="*/ 125921 h 617530"/>
                  <a:gd name="connsiteX4" fmla="*/ 111443 w 503015"/>
                  <a:gd name="connsiteY4" fmla="*/ 125921 h 617530"/>
                  <a:gd name="connsiteX5" fmla="*/ 103537 w 503015"/>
                  <a:gd name="connsiteY5" fmla="*/ 0 h 617530"/>
                  <a:gd name="connsiteX6" fmla="*/ 206883 w 503015"/>
                  <a:gd name="connsiteY6" fmla="*/ 125921 h 617530"/>
                  <a:gd name="connsiteX7" fmla="*/ 452438 w 503015"/>
                  <a:gd name="connsiteY7" fmla="*/ 125921 h 617530"/>
                  <a:gd name="connsiteX8" fmla="*/ 503011 w 503015"/>
                  <a:gd name="connsiteY8" fmla="*/ 173406 h 617530"/>
                  <a:gd name="connsiteX9" fmla="*/ 503015 w 503015"/>
                  <a:gd name="connsiteY9" fmla="*/ 173546 h 617530"/>
                  <a:gd name="connsiteX10" fmla="*/ 503015 w 503015"/>
                  <a:gd name="connsiteY10" fmla="*/ 569881 h 617530"/>
                  <a:gd name="connsiteX11" fmla="*/ 452577 w 503015"/>
                  <a:gd name="connsiteY11" fmla="*/ 617510 h 617530"/>
                  <a:gd name="connsiteX12" fmla="*/ 452438 w 503015"/>
                  <a:gd name="connsiteY12" fmla="*/ 617506 h 617530"/>
                  <a:gd name="connsiteX13" fmla="*/ 50578 w 503015"/>
                  <a:gd name="connsiteY13" fmla="*/ 617506 h 617530"/>
                  <a:gd name="connsiteX14" fmla="*/ 13 w 503015"/>
                  <a:gd name="connsiteY14" fmla="*/ 570011 h 617530"/>
                  <a:gd name="connsiteX15" fmla="*/ 0 w 503015"/>
                  <a:gd name="connsiteY15" fmla="*/ 569500 h 617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03015" h="617530">
                    <a:moveTo>
                      <a:pt x="0" y="569500"/>
                    </a:moveTo>
                    <a:lnTo>
                      <a:pt x="0" y="173546"/>
                    </a:lnTo>
                    <a:cubicBezTo>
                      <a:pt x="776" y="146465"/>
                      <a:pt x="23358" y="125141"/>
                      <a:pt x="50438" y="125916"/>
                    </a:cubicBezTo>
                    <a:cubicBezTo>
                      <a:pt x="50485" y="125918"/>
                      <a:pt x="50531" y="125919"/>
                      <a:pt x="50578" y="125921"/>
                    </a:cubicBezTo>
                    <a:lnTo>
                      <a:pt x="111443" y="125921"/>
                    </a:lnTo>
                    <a:lnTo>
                      <a:pt x="103537" y="0"/>
                    </a:lnTo>
                    <a:lnTo>
                      <a:pt x="206883" y="125921"/>
                    </a:lnTo>
                    <a:lnTo>
                      <a:pt x="452438" y="125921"/>
                    </a:lnTo>
                    <a:cubicBezTo>
                      <a:pt x="479516" y="125068"/>
                      <a:pt x="502158" y="146328"/>
                      <a:pt x="503011" y="173406"/>
                    </a:cubicBezTo>
                    <a:cubicBezTo>
                      <a:pt x="503013" y="173453"/>
                      <a:pt x="503014" y="173499"/>
                      <a:pt x="503015" y="173546"/>
                    </a:cubicBezTo>
                    <a:lnTo>
                      <a:pt x="503015" y="569881"/>
                    </a:lnTo>
                    <a:cubicBezTo>
                      <a:pt x="502240" y="596961"/>
                      <a:pt x="479658" y="618286"/>
                      <a:pt x="452577" y="617510"/>
                    </a:cubicBezTo>
                    <a:cubicBezTo>
                      <a:pt x="452531" y="617508"/>
                      <a:pt x="452484" y="617507"/>
                      <a:pt x="452438" y="617506"/>
                    </a:cubicBezTo>
                    <a:lnTo>
                      <a:pt x="50578" y="617506"/>
                    </a:lnTo>
                    <a:cubicBezTo>
                      <a:pt x="23499" y="618353"/>
                      <a:pt x="861" y="597089"/>
                      <a:pt x="13" y="570011"/>
                    </a:cubicBezTo>
                    <a:cubicBezTo>
                      <a:pt x="8" y="569840"/>
                      <a:pt x="3" y="569670"/>
                      <a:pt x="0" y="569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22356FC-A775-4644-30CD-54709ECF0949}"/>
                  </a:ext>
                </a:extLst>
              </p:cNvPr>
              <p:cNvSpPr/>
              <p:nvPr/>
            </p:nvSpPr>
            <p:spPr>
              <a:xfrm>
                <a:off x="10138346" y="3540652"/>
                <a:ext cx="295084" cy="334235"/>
              </a:xfrm>
              <a:custGeom>
                <a:avLst/>
                <a:gdLst>
                  <a:gd name="connsiteX0" fmla="*/ 6953 w 295084"/>
                  <a:gd name="connsiteY0" fmla="*/ 132030 h 334235"/>
                  <a:gd name="connsiteX1" fmla="*/ 97536 w 295084"/>
                  <a:gd name="connsiteY1" fmla="*/ 115742 h 334235"/>
                  <a:gd name="connsiteX2" fmla="*/ 132302 w 295084"/>
                  <a:gd name="connsiteY2" fmla="*/ 41447 h 334235"/>
                  <a:gd name="connsiteX3" fmla="*/ 160211 w 295084"/>
                  <a:gd name="connsiteY3" fmla="*/ 4299 h 334235"/>
                  <a:gd name="connsiteX4" fmla="*/ 190405 w 295084"/>
                  <a:gd name="connsiteY4" fmla="*/ 66974 h 334235"/>
                  <a:gd name="connsiteX5" fmla="*/ 192691 w 295084"/>
                  <a:gd name="connsiteY5" fmla="*/ 113456 h 334235"/>
                  <a:gd name="connsiteX6" fmla="*/ 285560 w 295084"/>
                  <a:gd name="connsiteY6" fmla="*/ 122981 h 334235"/>
                  <a:gd name="connsiteX7" fmla="*/ 295085 w 295084"/>
                  <a:gd name="connsiteY7" fmla="*/ 160129 h 334235"/>
                  <a:gd name="connsiteX8" fmla="*/ 285560 w 295084"/>
                  <a:gd name="connsiteY8" fmla="*/ 194990 h 334235"/>
                  <a:gd name="connsiteX9" fmla="*/ 260032 w 295084"/>
                  <a:gd name="connsiteY9" fmla="*/ 206610 h 334235"/>
                  <a:gd name="connsiteX10" fmla="*/ 246126 w 295084"/>
                  <a:gd name="connsiteY10" fmla="*/ 292335 h 334235"/>
                  <a:gd name="connsiteX11" fmla="*/ 227552 w 295084"/>
                  <a:gd name="connsiteY11" fmla="*/ 329483 h 334235"/>
                  <a:gd name="connsiteX12" fmla="*/ 178784 w 295084"/>
                  <a:gd name="connsiteY12" fmla="*/ 331864 h 334235"/>
                  <a:gd name="connsiteX13" fmla="*/ 0 w 295084"/>
                  <a:gd name="connsiteY13" fmla="*/ 315576 h 33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5084" h="334235">
                    <a:moveTo>
                      <a:pt x="6953" y="132030"/>
                    </a:moveTo>
                    <a:cubicBezTo>
                      <a:pt x="6953" y="132030"/>
                      <a:pt x="81248" y="122505"/>
                      <a:pt x="97536" y="115742"/>
                    </a:cubicBezTo>
                    <a:cubicBezTo>
                      <a:pt x="113824" y="108979"/>
                      <a:pt x="141637" y="90215"/>
                      <a:pt x="132302" y="41447"/>
                    </a:cubicBezTo>
                    <a:cubicBezTo>
                      <a:pt x="122968" y="-7321"/>
                      <a:pt x="141827" y="-2654"/>
                      <a:pt x="160211" y="4299"/>
                    </a:cubicBezTo>
                    <a:cubicBezTo>
                      <a:pt x="178594" y="11253"/>
                      <a:pt x="192691" y="48400"/>
                      <a:pt x="190405" y="66974"/>
                    </a:cubicBezTo>
                    <a:cubicBezTo>
                      <a:pt x="189362" y="82504"/>
                      <a:pt x="190130" y="98103"/>
                      <a:pt x="192691" y="113456"/>
                    </a:cubicBezTo>
                    <a:cubicBezTo>
                      <a:pt x="192691" y="113456"/>
                      <a:pt x="278416" y="120409"/>
                      <a:pt x="285560" y="122981"/>
                    </a:cubicBezTo>
                    <a:cubicBezTo>
                      <a:pt x="292703" y="125553"/>
                      <a:pt x="295085" y="148508"/>
                      <a:pt x="295085" y="160129"/>
                    </a:cubicBezTo>
                    <a:cubicBezTo>
                      <a:pt x="295085" y="171749"/>
                      <a:pt x="295085" y="190323"/>
                      <a:pt x="285560" y="194990"/>
                    </a:cubicBezTo>
                    <a:cubicBezTo>
                      <a:pt x="276035" y="199657"/>
                      <a:pt x="260032" y="206610"/>
                      <a:pt x="260032" y="206610"/>
                    </a:cubicBezTo>
                    <a:cubicBezTo>
                      <a:pt x="260032" y="206610"/>
                      <a:pt x="248412" y="276238"/>
                      <a:pt x="246126" y="292335"/>
                    </a:cubicBezTo>
                    <a:cubicBezTo>
                      <a:pt x="243840" y="308433"/>
                      <a:pt x="246126" y="322530"/>
                      <a:pt x="227552" y="329483"/>
                    </a:cubicBezTo>
                    <a:cubicBezTo>
                      <a:pt x="211848" y="334871"/>
                      <a:pt x="194939" y="335696"/>
                      <a:pt x="178784" y="331864"/>
                    </a:cubicBezTo>
                    <a:cubicBezTo>
                      <a:pt x="162496" y="329483"/>
                      <a:pt x="0" y="315576"/>
                      <a:pt x="0" y="3155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D2C5B9B-08A2-F618-705A-F0D78D56FE12}"/>
                  </a:ext>
                </a:extLst>
              </p:cNvPr>
              <p:cNvSpPr/>
              <p:nvPr/>
            </p:nvSpPr>
            <p:spPr>
              <a:xfrm>
                <a:off x="10033857" y="3651726"/>
                <a:ext cx="136969" cy="239172"/>
              </a:xfrm>
              <a:custGeom>
                <a:avLst/>
                <a:gdLst>
                  <a:gd name="connsiteX0" fmla="*/ 0 w 136969"/>
                  <a:gd name="connsiteY0" fmla="*/ 0 h 239172"/>
                  <a:gd name="connsiteX1" fmla="*/ 136970 w 136969"/>
                  <a:gd name="connsiteY1" fmla="*/ 0 h 239172"/>
                  <a:gd name="connsiteX2" fmla="*/ 136970 w 136969"/>
                  <a:gd name="connsiteY2" fmla="*/ 239173 h 239172"/>
                  <a:gd name="connsiteX3" fmla="*/ 0 w 136969"/>
                  <a:gd name="connsiteY3" fmla="*/ 239173 h 239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969" h="239172">
                    <a:moveTo>
                      <a:pt x="0" y="0"/>
                    </a:moveTo>
                    <a:lnTo>
                      <a:pt x="136970" y="0"/>
                    </a:lnTo>
                    <a:lnTo>
                      <a:pt x="136970" y="239173"/>
                    </a:lnTo>
                    <a:lnTo>
                      <a:pt x="0" y="23917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图形 4">
              <a:extLst>
                <a:ext uri="{FF2B5EF4-FFF2-40B4-BE49-F238E27FC236}">
                  <a16:creationId xmlns:a16="http://schemas.microsoft.com/office/drawing/2014/main" id="{C558DF5C-C578-7F5D-DA6A-9967EF2AD0AF}"/>
                </a:ext>
              </a:extLst>
            </p:cNvPr>
            <p:cNvGrpSpPr/>
            <p:nvPr/>
          </p:nvGrpSpPr>
          <p:grpSpPr>
            <a:xfrm>
              <a:off x="10366324" y="3019560"/>
              <a:ext cx="711708" cy="516540"/>
              <a:chOff x="10017759" y="2587974"/>
              <a:chExt cx="711708" cy="516540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28FF8EC-C67A-E839-6EE9-F6AE0A08C7F1}"/>
                  </a:ext>
                </a:extLst>
              </p:cNvPr>
              <p:cNvSpPr/>
              <p:nvPr/>
            </p:nvSpPr>
            <p:spPr>
              <a:xfrm>
                <a:off x="10017759" y="2630742"/>
                <a:ext cx="711708" cy="364331"/>
              </a:xfrm>
              <a:custGeom>
                <a:avLst/>
                <a:gdLst>
                  <a:gd name="connsiteX0" fmla="*/ 664083 w 711708"/>
                  <a:gd name="connsiteY0" fmla="*/ 0 h 364331"/>
                  <a:gd name="connsiteX1" fmla="*/ 173641 w 711708"/>
                  <a:gd name="connsiteY1" fmla="*/ 0 h 364331"/>
                  <a:gd name="connsiteX2" fmla="*/ 126016 w 711708"/>
                  <a:gd name="connsiteY2" fmla="*/ 47625 h 364331"/>
                  <a:gd name="connsiteX3" fmla="*/ 126016 w 711708"/>
                  <a:gd name="connsiteY3" fmla="*/ 131540 h 364331"/>
                  <a:gd name="connsiteX4" fmla="*/ 0 w 711708"/>
                  <a:gd name="connsiteY4" fmla="*/ 124111 h 364331"/>
                  <a:gd name="connsiteX5" fmla="*/ 126016 w 711708"/>
                  <a:gd name="connsiteY5" fmla="*/ 220694 h 364331"/>
                  <a:gd name="connsiteX6" fmla="*/ 126016 w 711708"/>
                  <a:gd name="connsiteY6" fmla="*/ 316706 h 364331"/>
                  <a:gd name="connsiteX7" fmla="*/ 173641 w 711708"/>
                  <a:gd name="connsiteY7" fmla="*/ 364331 h 364331"/>
                  <a:gd name="connsiteX8" fmla="*/ 664083 w 711708"/>
                  <a:gd name="connsiteY8" fmla="*/ 364331 h 364331"/>
                  <a:gd name="connsiteX9" fmla="*/ 711708 w 711708"/>
                  <a:gd name="connsiteY9" fmla="*/ 316706 h 364331"/>
                  <a:gd name="connsiteX10" fmla="*/ 711708 w 711708"/>
                  <a:gd name="connsiteY10" fmla="*/ 47244 h 364331"/>
                  <a:gd name="connsiteX11" fmla="*/ 664083 w 711708"/>
                  <a:gd name="connsiteY11" fmla="*/ 0 h 364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1708" h="364331">
                    <a:moveTo>
                      <a:pt x="664083" y="0"/>
                    </a:moveTo>
                    <a:lnTo>
                      <a:pt x="173641" y="0"/>
                    </a:lnTo>
                    <a:cubicBezTo>
                      <a:pt x="147338" y="0"/>
                      <a:pt x="126016" y="21322"/>
                      <a:pt x="126016" y="47625"/>
                    </a:cubicBezTo>
                    <a:lnTo>
                      <a:pt x="126016" y="131540"/>
                    </a:lnTo>
                    <a:lnTo>
                      <a:pt x="0" y="124111"/>
                    </a:lnTo>
                    <a:lnTo>
                      <a:pt x="126016" y="220694"/>
                    </a:lnTo>
                    <a:lnTo>
                      <a:pt x="126016" y="316706"/>
                    </a:lnTo>
                    <a:cubicBezTo>
                      <a:pt x="126016" y="343009"/>
                      <a:pt x="147338" y="364331"/>
                      <a:pt x="173641" y="364331"/>
                    </a:cubicBezTo>
                    <a:lnTo>
                      <a:pt x="664083" y="364331"/>
                    </a:lnTo>
                    <a:cubicBezTo>
                      <a:pt x="690386" y="364331"/>
                      <a:pt x="711708" y="343009"/>
                      <a:pt x="711708" y="316706"/>
                    </a:cubicBezTo>
                    <a:lnTo>
                      <a:pt x="711708" y="47244"/>
                    </a:lnTo>
                    <a:cubicBezTo>
                      <a:pt x="711499" y="21090"/>
                      <a:pt x="690238" y="-1"/>
                      <a:pt x="66408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83DDB5C-9F4A-7A1A-8656-D588D9C8FF25}"/>
                  </a:ext>
                </a:extLst>
              </p:cNvPr>
              <p:cNvSpPr/>
              <p:nvPr/>
            </p:nvSpPr>
            <p:spPr>
              <a:xfrm>
                <a:off x="10334466" y="2877058"/>
                <a:ext cx="202025" cy="227457"/>
              </a:xfrm>
              <a:custGeom>
                <a:avLst/>
                <a:gdLst>
                  <a:gd name="connsiteX0" fmla="*/ 20860 w 202025"/>
                  <a:gd name="connsiteY0" fmla="*/ 11621 h 227457"/>
                  <a:gd name="connsiteX1" fmla="*/ 0 w 202025"/>
                  <a:gd name="connsiteY1" fmla="*/ 227457 h 227457"/>
                  <a:gd name="connsiteX2" fmla="*/ 102108 w 202025"/>
                  <a:gd name="connsiteY2" fmla="*/ 143923 h 227457"/>
                  <a:gd name="connsiteX3" fmla="*/ 202025 w 202025"/>
                  <a:gd name="connsiteY3" fmla="*/ 222885 h 227457"/>
                  <a:gd name="connsiteX4" fmla="*/ 164783 w 202025"/>
                  <a:gd name="connsiteY4" fmla="*/ 0 h 227457"/>
                  <a:gd name="connsiteX5" fmla="*/ 20860 w 202025"/>
                  <a:gd name="connsiteY5" fmla="*/ 11621 h 22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025" h="227457">
                    <a:moveTo>
                      <a:pt x="20860" y="11621"/>
                    </a:moveTo>
                    <a:lnTo>
                      <a:pt x="0" y="227457"/>
                    </a:lnTo>
                    <a:lnTo>
                      <a:pt x="102108" y="143923"/>
                    </a:lnTo>
                    <a:lnTo>
                      <a:pt x="202025" y="222885"/>
                    </a:lnTo>
                    <a:lnTo>
                      <a:pt x="164783" y="0"/>
                    </a:lnTo>
                    <a:lnTo>
                      <a:pt x="20860" y="116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88694CB2-837D-D645-1B9C-D9D988065640}"/>
                  </a:ext>
                </a:extLst>
              </p:cNvPr>
              <p:cNvSpPr/>
              <p:nvPr/>
            </p:nvSpPr>
            <p:spPr>
              <a:xfrm>
                <a:off x="10262737" y="2587974"/>
                <a:ext cx="325004" cy="339375"/>
              </a:xfrm>
              <a:custGeom>
                <a:avLst/>
                <a:gdLst>
                  <a:gd name="connsiteX0" fmla="*/ 313188 w 325004"/>
                  <a:gd name="connsiteY0" fmla="*/ 169640 h 339375"/>
                  <a:gd name="connsiteX1" fmla="*/ 323951 w 325004"/>
                  <a:gd name="connsiteY1" fmla="*/ 117253 h 339375"/>
                  <a:gd name="connsiteX2" fmla="*/ 284422 w 325004"/>
                  <a:gd name="connsiteY2" fmla="*/ 81153 h 339375"/>
                  <a:gd name="connsiteX3" fmla="*/ 262324 w 325004"/>
                  <a:gd name="connsiteY3" fmla="*/ 32385 h 339375"/>
                  <a:gd name="connsiteX4" fmla="*/ 209080 w 325004"/>
                  <a:gd name="connsiteY4" fmla="*/ 26384 h 339375"/>
                  <a:gd name="connsiteX5" fmla="*/ 162502 w 325004"/>
                  <a:gd name="connsiteY5" fmla="*/ 0 h 339375"/>
                  <a:gd name="connsiteX6" fmla="*/ 115925 w 325004"/>
                  <a:gd name="connsiteY6" fmla="*/ 26384 h 339375"/>
                  <a:gd name="connsiteX7" fmla="*/ 62775 w 325004"/>
                  <a:gd name="connsiteY7" fmla="*/ 32385 h 339375"/>
                  <a:gd name="connsiteX8" fmla="*/ 40582 w 325004"/>
                  <a:gd name="connsiteY8" fmla="*/ 81153 h 339375"/>
                  <a:gd name="connsiteX9" fmla="*/ 1054 w 325004"/>
                  <a:gd name="connsiteY9" fmla="*/ 117253 h 339375"/>
                  <a:gd name="connsiteX10" fmla="*/ 11817 w 325004"/>
                  <a:gd name="connsiteY10" fmla="*/ 169640 h 339375"/>
                  <a:gd name="connsiteX11" fmla="*/ 1054 w 325004"/>
                  <a:gd name="connsiteY11" fmla="*/ 222123 h 339375"/>
                  <a:gd name="connsiteX12" fmla="*/ 40582 w 325004"/>
                  <a:gd name="connsiteY12" fmla="*/ 258223 h 339375"/>
                  <a:gd name="connsiteX13" fmla="*/ 62775 w 325004"/>
                  <a:gd name="connsiteY13" fmla="*/ 306991 h 339375"/>
                  <a:gd name="connsiteX14" fmla="*/ 115925 w 325004"/>
                  <a:gd name="connsiteY14" fmla="*/ 312992 h 339375"/>
                  <a:gd name="connsiteX15" fmla="*/ 162502 w 325004"/>
                  <a:gd name="connsiteY15" fmla="*/ 339376 h 339375"/>
                  <a:gd name="connsiteX16" fmla="*/ 209080 w 325004"/>
                  <a:gd name="connsiteY16" fmla="*/ 312992 h 339375"/>
                  <a:gd name="connsiteX17" fmla="*/ 262324 w 325004"/>
                  <a:gd name="connsiteY17" fmla="*/ 306991 h 339375"/>
                  <a:gd name="connsiteX18" fmla="*/ 284422 w 325004"/>
                  <a:gd name="connsiteY18" fmla="*/ 258223 h 339375"/>
                  <a:gd name="connsiteX19" fmla="*/ 323951 w 325004"/>
                  <a:gd name="connsiteY19" fmla="*/ 222123 h 339375"/>
                  <a:gd name="connsiteX20" fmla="*/ 313188 w 325004"/>
                  <a:gd name="connsiteY20" fmla="*/ 169640 h 33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5004" h="339375">
                    <a:moveTo>
                      <a:pt x="313188" y="169640"/>
                    </a:moveTo>
                    <a:cubicBezTo>
                      <a:pt x="313188" y="152400"/>
                      <a:pt x="328999" y="132779"/>
                      <a:pt x="323951" y="117253"/>
                    </a:cubicBezTo>
                    <a:cubicBezTo>
                      <a:pt x="318903" y="101727"/>
                      <a:pt x="294233" y="94583"/>
                      <a:pt x="284422" y="81153"/>
                    </a:cubicBezTo>
                    <a:cubicBezTo>
                      <a:pt x="274612" y="67723"/>
                      <a:pt x="275850" y="42291"/>
                      <a:pt x="262324" y="32385"/>
                    </a:cubicBezTo>
                    <a:cubicBezTo>
                      <a:pt x="248799" y="22479"/>
                      <a:pt x="225272" y="31623"/>
                      <a:pt x="209080" y="26384"/>
                    </a:cubicBezTo>
                    <a:cubicBezTo>
                      <a:pt x="192887" y="21146"/>
                      <a:pt x="179838" y="0"/>
                      <a:pt x="162502" y="0"/>
                    </a:cubicBezTo>
                    <a:cubicBezTo>
                      <a:pt x="145167" y="0"/>
                      <a:pt x="131546" y="21336"/>
                      <a:pt x="115925" y="26384"/>
                    </a:cubicBezTo>
                    <a:cubicBezTo>
                      <a:pt x="100304" y="31433"/>
                      <a:pt x="76206" y="22574"/>
                      <a:pt x="62775" y="32385"/>
                    </a:cubicBezTo>
                    <a:cubicBezTo>
                      <a:pt x="49345" y="42196"/>
                      <a:pt x="50488" y="67532"/>
                      <a:pt x="40582" y="81153"/>
                    </a:cubicBezTo>
                    <a:cubicBezTo>
                      <a:pt x="30676" y="94774"/>
                      <a:pt x="6292" y="101060"/>
                      <a:pt x="1054" y="117253"/>
                    </a:cubicBezTo>
                    <a:cubicBezTo>
                      <a:pt x="-4185" y="133445"/>
                      <a:pt x="11817" y="152400"/>
                      <a:pt x="11817" y="169640"/>
                    </a:cubicBezTo>
                    <a:cubicBezTo>
                      <a:pt x="11817" y="186881"/>
                      <a:pt x="-3995" y="206502"/>
                      <a:pt x="1054" y="222123"/>
                    </a:cubicBezTo>
                    <a:cubicBezTo>
                      <a:pt x="6102" y="237744"/>
                      <a:pt x="30867" y="244793"/>
                      <a:pt x="40582" y="258223"/>
                    </a:cubicBezTo>
                    <a:cubicBezTo>
                      <a:pt x="50298" y="271653"/>
                      <a:pt x="49155" y="297085"/>
                      <a:pt x="62775" y="306991"/>
                    </a:cubicBezTo>
                    <a:cubicBezTo>
                      <a:pt x="76396" y="316897"/>
                      <a:pt x="99828" y="307753"/>
                      <a:pt x="115925" y="312992"/>
                    </a:cubicBezTo>
                    <a:cubicBezTo>
                      <a:pt x="132022" y="318230"/>
                      <a:pt x="145262" y="339376"/>
                      <a:pt x="162502" y="339376"/>
                    </a:cubicBezTo>
                    <a:cubicBezTo>
                      <a:pt x="179742" y="339376"/>
                      <a:pt x="193458" y="318040"/>
                      <a:pt x="209080" y="312992"/>
                    </a:cubicBezTo>
                    <a:cubicBezTo>
                      <a:pt x="224700" y="307943"/>
                      <a:pt x="248799" y="316802"/>
                      <a:pt x="262324" y="306991"/>
                    </a:cubicBezTo>
                    <a:cubicBezTo>
                      <a:pt x="275850" y="297180"/>
                      <a:pt x="274516" y="271844"/>
                      <a:pt x="284422" y="258223"/>
                    </a:cubicBezTo>
                    <a:cubicBezTo>
                      <a:pt x="294328" y="244602"/>
                      <a:pt x="318712" y="238316"/>
                      <a:pt x="323951" y="222123"/>
                    </a:cubicBezTo>
                    <a:cubicBezTo>
                      <a:pt x="329190" y="205931"/>
                      <a:pt x="313188" y="186976"/>
                      <a:pt x="313188" y="1696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EBA2639-BB0C-A5E4-C997-6465CD3DBD74}"/>
                  </a:ext>
                </a:extLst>
              </p:cNvPr>
              <p:cNvSpPr/>
              <p:nvPr/>
            </p:nvSpPr>
            <p:spPr>
              <a:xfrm rot="-513600">
                <a:off x="10291786" y="2625007"/>
                <a:ext cx="265747" cy="265747"/>
              </a:xfrm>
              <a:custGeom>
                <a:avLst/>
                <a:gdLst>
                  <a:gd name="connsiteX0" fmla="*/ 265747 w 265747"/>
                  <a:gd name="connsiteY0" fmla="*/ 132874 h 265747"/>
                  <a:gd name="connsiteX1" fmla="*/ 132874 w 265747"/>
                  <a:gd name="connsiteY1" fmla="*/ 265747 h 265747"/>
                  <a:gd name="connsiteX2" fmla="*/ 0 w 265747"/>
                  <a:gd name="connsiteY2" fmla="*/ 132874 h 265747"/>
                  <a:gd name="connsiteX3" fmla="*/ 132874 w 265747"/>
                  <a:gd name="connsiteY3" fmla="*/ 0 h 265747"/>
                  <a:gd name="connsiteX4" fmla="*/ 265747 w 265747"/>
                  <a:gd name="connsiteY4" fmla="*/ 132874 h 265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747" h="265747">
                    <a:moveTo>
                      <a:pt x="265747" y="132874"/>
                    </a:moveTo>
                    <a:cubicBezTo>
                      <a:pt x="265747" y="206258"/>
                      <a:pt x="206258" y="265747"/>
                      <a:pt x="132874" y="265747"/>
                    </a:cubicBezTo>
                    <a:cubicBezTo>
                      <a:pt x="59489" y="265747"/>
                      <a:pt x="0" y="206258"/>
                      <a:pt x="0" y="132874"/>
                    </a:cubicBezTo>
                    <a:cubicBezTo>
                      <a:pt x="0" y="59490"/>
                      <a:pt x="59489" y="0"/>
                      <a:pt x="132874" y="0"/>
                    </a:cubicBezTo>
                    <a:cubicBezTo>
                      <a:pt x="206258" y="0"/>
                      <a:pt x="265747" y="59490"/>
                      <a:pt x="265747" y="132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2839503-0FFF-2CF1-DE70-02730B39E53E}"/>
                  </a:ext>
                </a:extLst>
              </p:cNvPr>
              <p:cNvSpPr/>
              <p:nvPr/>
            </p:nvSpPr>
            <p:spPr>
              <a:xfrm>
                <a:off x="10395902" y="2677319"/>
                <a:ext cx="54292" cy="158305"/>
              </a:xfrm>
              <a:custGeom>
                <a:avLst/>
                <a:gdLst>
                  <a:gd name="connsiteX0" fmla="*/ 21622 w 54292"/>
                  <a:gd name="connsiteY0" fmla="*/ 158305 h 158305"/>
                  <a:gd name="connsiteX1" fmla="*/ 21622 w 54292"/>
                  <a:gd name="connsiteY1" fmla="*/ 32290 h 158305"/>
                  <a:gd name="connsiteX2" fmla="*/ 16764 w 54292"/>
                  <a:gd name="connsiteY2" fmla="*/ 34576 h 158305"/>
                  <a:gd name="connsiteX3" fmla="*/ 11049 w 54292"/>
                  <a:gd name="connsiteY3" fmla="*/ 37052 h 158305"/>
                  <a:gd name="connsiteX4" fmla="*/ 5144 w 54292"/>
                  <a:gd name="connsiteY4" fmla="*/ 39529 h 158305"/>
                  <a:gd name="connsiteX5" fmla="*/ 0 w 54292"/>
                  <a:gd name="connsiteY5" fmla="*/ 41815 h 158305"/>
                  <a:gd name="connsiteX6" fmla="*/ 0 w 54292"/>
                  <a:gd name="connsiteY6" fmla="*/ 17621 h 158305"/>
                  <a:gd name="connsiteX7" fmla="*/ 6001 w 54292"/>
                  <a:gd name="connsiteY7" fmla="*/ 14383 h 158305"/>
                  <a:gd name="connsiteX8" fmla="*/ 14478 w 54292"/>
                  <a:gd name="connsiteY8" fmla="*/ 9811 h 158305"/>
                  <a:gd name="connsiteX9" fmla="*/ 22860 w 54292"/>
                  <a:gd name="connsiteY9" fmla="*/ 4667 h 158305"/>
                  <a:gd name="connsiteX10" fmla="*/ 28670 w 54292"/>
                  <a:gd name="connsiteY10" fmla="*/ 0 h 158305"/>
                  <a:gd name="connsiteX11" fmla="*/ 54292 w 54292"/>
                  <a:gd name="connsiteY11" fmla="*/ 0 h 158305"/>
                  <a:gd name="connsiteX12" fmla="*/ 54292 w 54292"/>
                  <a:gd name="connsiteY12" fmla="*/ 158305 h 15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292" h="158305">
                    <a:moveTo>
                      <a:pt x="21622" y="158305"/>
                    </a:moveTo>
                    <a:lnTo>
                      <a:pt x="21622" y="32290"/>
                    </a:lnTo>
                    <a:lnTo>
                      <a:pt x="16764" y="34576"/>
                    </a:lnTo>
                    <a:lnTo>
                      <a:pt x="11049" y="37052"/>
                    </a:lnTo>
                    <a:lnTo>
                      <a:pt x="5144" y="39529"/>
                    </a:lnTo>
                    <a:lnTo>
                      <a:pt x="0" y="41815"/>
                    </a:lnTo>
                    <a:lnTo>
                      <a:pt x="0" y="17621"/>
                    </a:lnTo>
                    <a:lnTo>
                      <a:pt x="6001" y="14383"/>
                    </a:lnTo>
                    <a:cubicBezTo>
                      <a:pt x="8668" y="13049"/>
                      <a:pt x="11430" y="11525"/>
                      <a:pt x="14478" y="9811"/>
                    </a:cubicBezTo>
                    <a:cubicBezTo>
                      <a:pt x="17526" y="8096"/>
                      <a:pt x="20193" y="6382"/>
                      <a:pt x="22860" y="4667"/>
                    </a:cubicBezTo>
                    <a:cubicBezTo>
                      <a:pt x="24940" y="3299"/>
                      <a:pt x="26886" y="1737"/>
                      <a:pt x="28670" y="0"/>
                    </a:cubicBezTo>
                    <a:lnTo>
                      <a:pt x="54292" y="0"/>
                    </a:lnTo>
                    <a:lnTo>
                      <a:pt x="54292" y="15830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4">
              <a:extLst>
                <a:ext uri="{FF2B5EF4-FFF2-40B4-BE49-F238E27FC236}">
                  <a16:creationId xmlns:a16="http://schemas.microsoft.com/office/drawing/2014/main" id="{643216DA-B815-4E2A-BC2D-6AAD42377136}"/>
                </a:ext>
              </a:extLst>
            </p:cNvPr>
            <p:cNvGrpSpPr/>
            <p:nvPr/>
          </p:nvGrpSpPr>
          <p:grpSpPr>
            <a:xfrm>
              <a:off x="9515601" y="1554131"/>
              <a:ext cx="585692" cy="412718"/>
              <a:chOff x="9515601" y="1554131"/>
              <a:chExt cx="585692" cy="412718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AA59B43D-8263-6623-E0B0-801255717E67}"/>
                  </a:ext>
                </a:extLst>
              </p:cNvPr>
              <p:cNvSpPr/>
              <p:nvPr/>
            </p:nvSpPr>
            <p:spPr>
              <a:xfrm>
                <a:off x="9515601" y="1554131"/>
                <a:ext cx="585692" cy="412718"/>
              </a:xfrm>
              <a:custGeom>
                <a:avLst/>
                <a:gdLst>
                  <a:gd name="connsiteX0" fmla="*/ 538067 w 585692"/>
                  <a:gd name="connsiteY0" fmla="*/ 0 h 412718"/>
                  <a:gd name="connsiteX1" fmla="*/ 47625 w 585692"/>
                  <a:gd name="connsiteY1" fmla="*/ 0 h 412718"/>
                  <a:gd name="connsiteX2" fmla="*/ 0 w 585692"/>
                  <a:gd name="connsiteY2" fmla="*/ 47625 h 412718"/>
                  <a:gd name="connsiteX3" fmla="*/ 0 w 585692"/>
                  <a:gd name="connsiteY3" fmla="*/ 260318 h 412718"/>
                  <a:gd name="connsiteX4" fmla="*/ 47625 w 585692"/>
                  <a:gd name="connsiteY4" fmla="*/ 307943 h 412718"/>
                  <a:gd name="connsiteX5" fmla="*/ 78296 w 585692"/>
                  <a:gd name="connsiteY5" fmla="*/ 307943 h 412718"/>
                  <a:gd name="connsiteX6" fmla="*/ 38386 w 585692"/>
                  <a:gd name="connsiteY6" fmla="*/ 412718 h 412718"/>
                  <a:gd name="connsiteX7" fmla="*/ 149447 w 585692"/>
                  <a:gd name="connsiteY7" fmla="*/ 307943 h 412718"/>
                  <a:gd name="connsiteX8" fmla="*/ 538067 w 585692"/>
                  <a:gd name="connsiteY8" fmla="*/ 307943 h 412718"/>
                  <a:gd name="connsiteX9" fmla="*/ 585692 w 585692"/>
                  <a:gd name="connsiteY9" fmla="*/ 260318 h 412718"/>
                  <a:gd name="connsiteX10" fmla="*/ 585692 w 585692"/>
                  <a:gd name="connsiteY10" fmla="*/ 47244 h 412718"/>
                  <a:gd name="connsiteX11" fmla="*/ 538067 w 585692"/>
                  <a:gd name="connsiteY11" fmla="*/ 0 h 41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5692" h="412718">
                    <a:moveTo>
                      <a:pt x="538067" y="0"/>
                    </a:moveTo>
                    <a:lnTo>
                      <a:pt x="47625" y="0"/>
                    </a:lnTo>
                    <a:cubicBezTo>
                      <a:pt x="21323" y="0"/>
                      <a:pt x="0" y="21322"/>
                      <a:pt x="0" y="47625"/>
                    </a:cubicBezTo>
                    <a:lnTo>
                      <a:pt x="0" y="260318"/>
                    </a:lnTo>
                    <a:cubicBezTo>
                      <a:pt x="0" y="286621"/>
                      <a:pt x="21323" y="307943"/>
                      <a:pt x="47625" y="307943"/>
                    </a:cubicBezTo>
                    <a:lnTo>
                      <a:pt x="78296" y="307943"/>
                    </a:lnTo>
                    <a:lnTo>
                      <a:pt x="38386" y="412718"/>
                    </a:lnTo>
                    <a:lnTo>
                      <a:pt x="149447" y="307943"/>
                    </a:lnTo>
                    <a:lnTo>
                      <a:pt x="538067" y="307943"/>
                    </a:lnTo>
                    <a:cubicBezTo>
                      <a:pt x="564370" y="307943"/>
                      <a:pt x="585692" y="286621"/>
                      <a:pt x="585692" y="260318"/>
                    </a:cubicBezTo>
                    <a:lnTo>
                      <a:pt x="585692" y="47244"/>
                    </a:lnTo>
                    <a:cubicBezTo>
                      <a:pt x="585483" y="21090"/>
                      <a:pt x="564222" y="-1"/>
                      <a:pt x="53806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4A1836C9-5F7A-C2E1-C82F-69F29BE3BFF6}"/>
                  </a:ext>
                </a:extLst>
              </p:cNvPr>
              <p:cNvSpPr/>
              <p:nvPr/>
            </p:nvSpPr>
            <p:spPr>
              <a:xfrm>
                <a:off x="9686480" y="1692434"/>
                <a:ext cx="38290" cy="38290"/>
              </a:xfrm>
              <a:custGeom>
                <a:avLst/>
                <a:gdLst>
                  <a:gd name="connsiteX0" fmla="*/ 38291 w 38290"/>
                  <a:gd name="connsiteY0" fmla="*/ 19145 h 38290"/>
                  <a:gd name="connsiteX1" fmla="*/ 19145 w 38290"/>
                  <a:gd name="connsiteY1" fmla="*/ 38291 h 38290"/>
                  <a:gd name="connsiteX2" fmla="*/ 0 w 38290"/>
                  <a:gd name="connsiteY2" fmla="*/ 19145 h 38290"/>
                  <a:gd name="connsiteX3" fmla="*/ 19145 w 38290"/>
                  <a:gd name="connsiteY3" fmla="*/ 0 h 38290"/>
                  <a:gd name="connsiteX4" fmla="*/ 38291 w 38290"/>
                  <a:gd name="connsiteY4" fmla="*/ 19145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0" h="38290">
                    <a:moveTo>
                      <a:pt x="38291" y="19145"/>
                    </a:moveTo>
                    <a:cubicBezTo>
                      <a:pt x="38291" y="29719"/>
                      <a:pt x="29719" y="38291"/>
                      <a:pt x="19145" y="38291"/>
                    </a:cubicBezTo>
                    <a:cubicBezTo>
                      <a:pt x="8572" y="38291"/>
                      <a:pt x="0" y="29719"/>
                      <a:pt x="0" y="19145"/>
                    </a:cubicBezTo>
                    <a:cubicBezTo>
                      <a:pt x="0" y="8572"/>
                      <a:pt x="8572" y="0"/>
                      <a:pt x="19145" y="0"/>
                    </a:cubicBezTo>
                    <a:cubicBezTo>
                      <a:pt x="29719" y="0"/>
                      <a:pt x="38291" y="8572"/>
                      <a:pt x="38291" y="191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ADE4CE1-00F1-6BA0-DE70-35AAE7ED0197}"/>
                  </a:ext>
                </a:extLst>
              </p:cNvPr>
              <p:cNvSpPr/>
              <p:nvPr/>
            </p:nvSpPr>
            <p:spPr>
              <a:xfrm>
                <a:off x="9782111" y="1692434"/>
                <a:ext cx="38290" cy="38290"/>
              </a:xfrm>
              <a:custGeom>
                <a:avLst/>
                <a:gdLst>
                  <a:gd name="connsiteX0" fmla="*/ 38290 w 38290"/>
                  <a:gd name="connsiteY0" fmla="*/ 19145 h 38290"/>
                  <a:gd name="connsiteX1" fmla="*/ 19145 w 38290"/>
                  <a:gd name="connsiteY1" fmla="*/ 38291 h 38290"/>
                  <a:gd name="connsiteX2" fmla="*/ 0 w 38290"/>
                  <a:gd name="connsiteY2" fmla="*/ 19145 h 38290"/>
                  <a:gd name="connsiteX3" fmla="*/ 19145 w 38290"/>
                  <a:gd name="connsiteY3" fmla="*/ 0 h 38290"/>
                  <a:gd name="connsiteX4" fmla="*/ 38290 w 38290"/>
                  <a:gd name="connsiteY4" fmla="*/ 19145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0" h="38290">
                    <a:moveTo>
                      <a:pt x="38290" y="19145"/>
                    </a:moveTo>
                    <a:cubicBezTo>
                      <a:pt x="38290" y="29719"/>
                      <a:pt x="29719" y="38291"/>
                      <a:pt x="19145" y="38291"/>
                    </a:cubicBezTo>
                    <a:cubicBezTo>
                      <a:pt x="8571" y="38291"/>
                      <a:pt x="0" y="29719"/>
                      <a:pt x="0" y="19145"/>
                    </a:cubicBezTo>
                    <a:cubicBezTo>
                      <a:pt x="0" y="8572"/>
                      <a:pt x="8571" y="0"/>
                      <a:pt x="19145" y="0"/>
                    </a:cubicBezTo>
                    <a:cubicBezTo>
                      <a:pt x="29719" y="0"/>
                      <a:pt x="38290" y="8572"/>
                      <a:pt x="38290" y="191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5073024A-8FBD-52FE-8758-A5A7D2B6C726}"/>
                  </a:ext>
                </a:extLst>
              </p:cNvPr>
              <p:cNvSpPr/>
              <p:nvPr/>
            </p:nvSpPr>
            <p:spPr>
              <a:xfrm>
                <a:off x="9877742" y="1692434"/>
                <a:ext cx="38290" cy="38290"/>
              </a:xfrm>
              <a:custGeom>
                <a:avLst/>
                <a:gdLst>
                  <a:gd name="connsiteX0" fmla="*/ 38291 w 38290"/>
                  <a:gd name="connsiteY0" fmla="*/ 19145 h 38290"/>
                  <a:gd name="connsiteX1" fmla="*/ 19145 w 38290"/>
                  <a:gd name="connsiteY1" fmla="*/ 38291 h 38290"/>
                  <a:gd name="connsiteX2" fmla="*/ 0 w 38290"/>
                  <a:gd name="connsiteY2" fmla="*/ 19145 h 38290"/>
                  <a:gd name="connsiteX3" fmla="*/ 19145 w 38290"/>
                  <a:gd name="connsiteY3" fmla="*/ 0 h 38290"/>
                  <a:gd name="connsiteX4" fmla="*/ 38291 w 38290"/>
                  <a:gd name="connsiteY4" fmla="*/ 19145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0" h="38290">
                    <a:moveTo>
                      <a:pt x="38291" y="19145"/>
                    </a:moveTo>
                    <a:cubicBezTo>
                      <a:pt x="38291" y="29719"/>
                      <a:pt x="29719" y="38291"/>
                      <a:pt x="19145" y="38291"/>
                    </a:cubicBezTo>
                    <a:cubicBezTo>
                      <a:pt x="8571" y="38291"/>
                      <a:pt x="0" y="29719"/>
                      <a:pt x="0" y="19145"/>
                    </a:cubicBezTo>
                    <a:cubicBezTo>
                      <a:pt x="0" y="8572"/>
                      <a:pt x="8571" y="0"/>
                      <a:pt x="19145" y="0"/>
                    </a:cubicBezTo>
                    <a:cubicBezTo>
                      <a:pt x="29719" y="0"/>
                      <a:pt x="38291" y="8572"/>
                      <a:pt x="38291" y="191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4">
              <a:extLst>
                <a:ext uri="{FF2B5EF4-FFF2-40B4-BE49-F238E27FC236}">
                  <a16:creationId xmlns:a16="http://schemas.microsoft.com/office/drawing/2014/main" id="{B4CF183B-C0F7-EC43-9FF5-B1204DA273BF}"/>
                </a:ext>
              </a:extLst>
            </p:cNvPr>
            <p:cNvGrpSpPr/>
            <p:nvPr/>
          </p:nvGrpSpPr>
          <p:grpSpPr>
            <a:xfrm>
              <a:off x="8061325" y="1904079"/>
              <a:ext cx="775811" cy="340899"/>
              <a:chOff x="8061325" y="1904079"/>
              <a:chExt cx="775811" cy="340899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CFF619E-65B4-3044-7E34-348E9D6F5F86}"/>
                  </a:ext>
                </a:extLst>
              </p:cNvPr>
              <p:cNvSpPr/>
              <p:nvPr/>
            </p:nvSpPr>
            <p:spPr>
              <a:xfrm>
                <a:off x="8061325" y="1904079"/>
                <a:ext cx="775811" cy="340899"/>
              </a:xfrm>
              <a:custGeom>
                <a:avLst/>
                <a:gdLst>
                  <a:gd name="connsiteX0" fmla="*/ 775811 w 775811"/>
                  <a:gd name="connsiteY0" fmla="*/ 214503 h 340899"/>
                  <a:gd name="connsiteX1" fmla="*/ 676275 w 775811"/>
                  <a:gd name="connsiteY1" fmla="*/ 158306 h 340899"/>
                  <a:gd name="connsiteX2" fmla="*/ 676275 w 775811"/>
                  <a:gd name="connsiteY2" fmla="*/ 47625 h 340899"/>
                  <a:gd name="connsiteX3" fmla="*/ 628650 w 775811"/>
                  <a:gd name="connsiteY3" fmla="*/ 0 h 340899"/>
                  <a:gd name="connsiteX4" fmla="*/ 47625 w 775811"/>
                  <a:gd name="connsiteY4" fmla="*/ 0 h 340899"/>
                  <a:gd name="connsiteX5" fmla="*/ 0 w 775811"/>
                  <a:gd name="connsiteY5" fmla="*/ 47625 h 340899"/>
                  <a:gd name="connsiteX6" fmla="*/ 0 w 775811"/>
                  <a:gd name="connsiteY6" fmla="*/ 293275 h 340899"/>
                  <a:gd name="connsiteX7" fmla="*/ 47625 w 775811"/>
                  <a:gd name="connsiteY7" fmla="*/ 340900 h 340899"/>
                  <a:gd name="connsiteX8" fmla="*/ 628650 w 775811"/>
                  <a:gd name="connsiteY8" fmla="*/ 340900 h 340899"/>
                  <a:gd name="connsiteX9" fmla="*/ 676275 w 775811"/>
                  <a:gd name="connsiteY9" fmla="*/ 293275 h 340899"/>
                  <a:gd name="connsiteX10" fmla="*/ 676275 w 775811"/>
                  <a:gd name="connsiteY10" fmla="*/ 223171 h 34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5811" h="340899">
                    <a:moveTo>
                      <a:pt x="775811" y="214503"/>
                    </a:moveTo>
                    <a:lnTo>
                      <a:pt x="676275" y="158306"/>
                    </a:lnTo>
                    <a:lnTo>
                      <a:pt x="676275" y="47625"/>
                    </a:lnTo>
                    <a:cubicBezTo>
                      <a:pt x="676275" y="21322"/>
                      <a:pt x="654953" y="0"/>
                      <a:pt x="628650" y="0"/>
                    </a:cubicBezTo>
                    <a:lnTo>
                      <a:pt x="47625" y="0"/>
                    </a:lnTo>
                    <a:cubicBezTo>
                      <a:pt x="21322" y="0"/>
                      <a:pt x="0" y="21322"/>
                      <a:pt x="0" y="47625"/>
                    </a:cubicBezTo>
                    <a:lnTo>
                      <a:pt x="0" y="293275"/>
                    </a:lnTo>
                    <a:cubicBezTo>
                      <a:pt x="0" y="319577"/>
                      <a:pt x="21322" y="340900"/>
                      <a:pt x="47625" y="340900"/>
                    </a:cubicBezTo>
                    <a:lnTo>
                      <a:pt x="628650" y="340900"/>
                    </a:lnTo>
                    <a:cubicBezTo>
                      <a:pt x="654953" y="340900"/>
                      <a:pt x="676275" y="319577"/>
                      <a:pt x="676275" y="293275"/>
                    </a:cubicBezTo>
                    <a:lnTo>
                      <a:pt x="676275" y="2231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7C3839B-452E-A3CF-CC8E-18D6E47C3336}"/>
                  </a:ext>
                </a:extLst>
              </p:cNvPr>
              <p:cNvSpPr/>
              <p:nvPr/>
            </p:nvSpPr>
            <p:spPr>
              <a:xfrm>
                <a:off x="8115808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627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581 w 99631"/>
                  <a:gd name="connsiteY4" fmla="*/ 94774 h 94773"/>
                  <a:gd name="connsiteX5" fmla="*/ 49816 w 99631"/>
                  <a:gd name="connsiteY5" fmla="*/ 72485 h 94773"/>
                  <a:gd name="connsiteX6" fmla="*/ 19050 w 99631"/>
                  <a:gd name="connsiteY6" fmla="*/ 94774 h 94773"/>
                  <a:gd name="connsiteX7" fmla="*/ 30766 w 99631"/>
                  <a:gd name="connsiteY7" fmla="*/ 58579 h 94773"/>
                  <a:gd name="connsiteX8" fmla="*/ 0 w 99631"/>
                  <a:gd name="connsiteY8" fmla="*/ 36290 h 94773"/>
                  <a:gd name="connsiteX9" fmla="*/ 38100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627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581" y="94774"/>
                    </a:lnTo>
                    <a:lnTo>
                      <a:pt x="49816" y="72485"/>
                    </a:lnTo>
                    <a:lnTo>
                      <a:pt x="19050" y="94774"/>
                    </a:lnTo>
                    <a:lnTo>
                      <a:pt x="30766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2ACA997-3686-70B6-236D-BB2C957989B9}"/>
                  </a:ext>
                </a:extLst>
              </p:cNvPr>
              <p:cNvSpPr/>
              <p:nvPr/>
            </p:nvSpPr>
            <p:spPr>
              <a:xfrm>
                <a:off x="8234299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627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677 w 99631"/>
                  <a:gd name="connsiteY4" fmla="*/ 94774 h 94773"/>
                  <a:gd name="connsiteX5" fmla="*/ 49816 w 99631"/>
                  <a:gd name="connsiteY5" fmla="*/ 72485 h 94773"/>
                  <a:gd name="connsiteX6" fmla="*/ 19050 w 99631"/>
                  <a:gd name="connsiteY6" fmla="*/ 94774 h 94773"/>
                  <a:gd name="connsiteX7" fmla="*/ 30861 w 99631"/>
                  <a:gd name="connsiteY7" fmla="*/ 58579 h 94773"/>
                  <a:gd name="connsiteX8" fmla="*/ 0 w 99631"/>
                  <a:gd name="connsiteY8" fmla="*/ 36290 h 94773"/>
                  <a:gd name="connsiteX9" fmla="*/ 38100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627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677" y="94774"/>
                    </a:lnTo>
                    <a:lnTo>
                      <a:pt x="49816" y="72485"/>
                    </a:lnTo>
                    <a:lnTo>
                      <a:pt x="19050" y="94774"/>
                    </a:lnTo>
                    <a:lnTo>
                      <a:pt x="30861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958C25B4-DB53-E4E5-1713-3ACB1948F37A}"/>
                  </a:ext>
                </a:extLst>
              </p:cNvPr>
              <p:cNvSpPr/>
              <p:nvPr/>
            </p:nvSpPr>
            <p:spPr>
              <a:xfrm>
                <a:off x="8352790" y="2022189"/>
                <a:ext cx="99726" cy="94773"/>
              </a:xfrm>
              <a:custGeom>
                <a:avLst/>
                <a:gdLst>
                  <a:gd name="connsiteX0" fmla="*/ 49911 w 99726"/>
                  <a:gd name="connsiteY0" fmla="*/ 0 h 94773"/>
                  <a:gd name="connsiteX1" fmla="*/ 61627 w 99726"/>
                  <a:gd name="connsiteY1" fmla="*/ 36290 h 94773"/>
                  <a:gd name="connsiteX2" fmla="*/ 99727 w 99726"/>
                  <a:gd name="connsiteY2" fmla="*/ 36290 h 94773"/>
                  <a:gd name="connsiteX3" fmla="*/ 68866 w 99726"/>
                  <a:gd name="connsiteY3" fmla="*/ 58579 h 94773"/>
                  <a:gd name="connsiteX4" fmla="*/ 80677 w 99726"/>
                  <a:gd name="connsiteY4" fmla="*/ 94774 h 94773"/>
                  <a:gd name="connsiteX5" fmla="*/ 49911 w 99726"/>
                  <a:gd name="connsiteY5" fmla="*/ 72485 h 94773"/>
                  <a:gd name="connsiteX6" fmla="*/ 19050 w 99726"/>
                  <a:gd name="connsiteY6" fmla="*/ 94774 h 94773"/>
                  <a:gd name="connsiteX7" fmla="*/ 30861 w 99726"/>
                  <a:gd name="connsiteY7" fmla="*/ 58579 h 94773"/>
                  <a:gd name="connsiteX8" fmla="*/ 0 w 99726"/>
                  <a:gd name="connsiteY8" fmla="*/ 36290 h 94773"/>
                  <a:gd name="connsiteX9" fmla="*/ 38100 w 99726"/>
                  <a:gd name="connsiteY9" fmla="*/ 36290 h 94773"/>
                  <a:gd name="connsiteX10" fmla="*/ 49911 w 99726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726" h="94773">
                    <a:moveTo>
                      <a:pt x="49911" y="0"/>
                    </a:moveTo>
                    <a:lnTo>
                      <a:pt x="61627" y="36290"/>
                    </a:lnTo>
                    <a:lnTo>
                      <a:pt x="99727" y="36290"/>
                    </a:lnTo>
                    <a:lnTo>
                      <a:pt x="68866" y="58579"/>
                    </a:lnTo>
                    <a:lnTo>
                      <a:pt x="80677" y="94774"/>
                    </a:lnTo>
                    <a:lnTo>
                      <a:pt x="49911" y="72485"/>
                    </a:lnTo>
                    <a:lnTo>
                      <a:pt x="19050" y="94774"/>
                    </a:lnTo>
                    <a:lnTo>
                      <a:pt x="30861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9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81AEAB9-5671-03C1-1D23-F15F326A707B}"/>
                  </a:ext>
                </a:extLst>
              </p:cNvPr>
              <p:cNvSpPr/>
              <p:nvPr/>
            </p:nvSpPr>
            <p:spPr>
              <a:xfrm>
                <a:off x="8471376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531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581 w 99631"/>
                  <a:gd name="connsiteY4" fmla="*/ 94774 h 94773"/>
                  <a:gd name="connsiteX5" fmla="*/ 49816 w 99631"/>
                  <a:gd name="connsiteY5" fmla="*/ 72485 h 94773"/>
                  <a:gd name="connsiteX6" fmla="*/ 18955 w 99631"/>
                  <a:gd name="connsiteY6" fmla="*/ 94774 h 94773"/>
                  <a:gd name="connsiteX7" fmla="*/ 30766 w 99631"/>
                  <a:gd name="connsiteY7" fmla="*/ 58579 h 94773"/>
                  <a:gd name="connsiteX8" fmla="*/ 0 w 99631"/>
                  <a:gd name="connsiteY8" fmla="*/ 36290 h 94773"/>
                  <a:gd name="connsiteX9" fmla="*/ 38005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531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581" y="94774"/>
                    </a:lnTo>
                    <a:lnTo>
                      <a:pt x="49816" y="72485"/>
                    </a:lnTo>
                    <a:lnTo>
                      <a:pt x="18955" y="94774"/>
                    </a:lnTo>
                    <a:lnTo>
                      <a:pt x="30766" y="58579"/>
                    </a:lnTo>
                    <a:lnTo>
                      <a:pt x="0" y="36290"/>
                    </a:lnTo>
                    <a:lnTo>
                      <a:pt x="38005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E9FAC89-CFF4-11E7-F14F-0806FB9DB13C}"/>
                  </a:ext>
                </a:extLst>
              </p:cNvPr>
              <p:cNvSpPr/>
              <p:nvPr/>
            </p:nvSpPr>
            <p:spPr>
              <a:xfrm>
                <a:off x="8589867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627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581 w 99631"/>
                  <a:gd name="connsiteY4" fmla="*/ 94774 h 94773"/>
                  <a:gd name="connsiteX5" fmla="*/ 49816 w 99631"/>
                  <a:gd name="connsiteY5" fmla="*/ 72485 h 94773"/>
                  <a:gd name="connsiteX6" fmla="*/ 19050 w 99631"/>
                  <a:gd name="connsiteY6" fmla="*/ 94774 h 94773"/>
                  <a:gd name="connsiteX7" fmla="*/ 30766 w 99631"/>
                  <a:gd name="connsiteY7" fmla="*/ 58579 h 94773"/>
                  <a:gd name="connsiteX8" fmla="*/ 0 w 99631"/>
                  <a:gd name="connsiteY8" fmla="*/ 36290 h 94773"/>
                  <a:gd name="connsiteX9" fmla="*/ 38100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627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581" y="94774"/>
                    </a:lnTo>
                    <a:lnTo>
                      <a:pt x="49816" y="72485"/>
                    </a:lnTo>
                    <a:lnTo>
                      <a:pt x="19050" y="94774"/>
                    </a:lnTo>
                    <a:lnTo>
                      <a:pt x="30766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4">
              <a:extLst>
                <a:ext uri="{FF2B5EF4-FFF2-40B4-BE49-F238E27FC236}">
                  <a16:creationId xmlns:a16="http://schemas.microsoft.com/office/drawing/2014/main" id="{05E69618-2C09-1292-EA36-0A0341E09B2E}"/>
                </a:ext>
              </a:extLst>
            </p:cNvPr>
            <p:cNvGrpSpPr/>
            <p:nvPr/>
          </p:nvGrpSpPr>
          <p:grpSpPr>
            <a:xfrm>
              <a:off x="6496653" y="3040412"/>
              <a:ext cx="610266" cy="308324"/>
              <a:chOff x="7593933" y="2766092"/>
              <a:chExt cx="610266" cy="308324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563E753-CFAB-A346-7262-23F809191B1D}"/>
                  </a:ext>
                </a:extLst>
              </p:cNvPr>
              <p:cNvSpPr/>
              <p:nvPr/>
            </p:nvSpPr>
            <p:spPr>
              <a:xfrm>
                <a:off x="7593933" y="2766092"/>
                <a:ext cx="610266" cy="308324"/>
              </a:xfrm>
              <a:custGeom>
                <a:avLst/>
                <a:gdLst>
                  <a:gd name="connsiteX0" fmla="*/ 610267 w 610266"/>
                  <a:gd name="connsiteY0" fmla="*/ 126492 h 308324"/>
                  <a:gd name="connsiteX1" fmla="*/ 461582 w 610266"/>
                  <a:gd name="connsiteY1" fmla="*/ 126492 h 308324"/>
                  <a:gd name="connsiteX2" fmla="*/ 461582 w 610266"/>
                  <a:gd name="connsiteY2" fmla="*/ 47625 h 308324"/>
                  <a:gd name="connsiteX3" fmla="*/ 413957 w 610266"/>
                  <a:gd name="connsiteY3" fmla="*/ 0 h 308324"/>
                  <a:gd name="connsiteX4" fmla="*/ 47625 w 610266"/>
                  <a:gd name="connsiteY4" fmla="*/ 0 h 308324"/>
                  <a:gd name="connsiteX5" fmla="*/ 0 w 610266"/>
                  <a:gd name="connsiteY5" fmla="*/ 47625 h 308324"/>
                  <a:gd name="connsiteX6" fmla="*/ 0 w 610266"/>
                  <a:gd name="connsiteY6" fmla="*/ 260699 h 308324"/>
                  <a:gd name="connsiteX7" fmla="*/ 47625 w 610266"/>
                  <a:gd name="connsiteY7" fmla="*/ 308324 h 308324"/>
                  <a:gd name="connsiteX8" fmla="*/ 414338 w 610266"/>
                  <a:gd name="connsiteY8" fmla="*/ 308324 h 308324"/>
                  <a:gd name="connsiteX9" fmla="*/ 461963 w 610266"/>
                  <a:gd name="connsiteY9" fmla="*/ 260699 h 308324"/>
                  <a:gd name="connsiteX10" fmla="*/ 461963 w 610266"/>
                  <a:gd name="connsiteY10" fmla="*/ 192786 h 30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0266" h="308324">
                    <a:moveTo>
                      <a:pt x="610267" y="126492"/>
                    </a:moveTo>
                    <a:lnTo>
                      <a:pt x="461582" y="126492"/>
                    </a:lnTo>
                    <a:lnTo>
                      <a:pt x="461582" y="47625"/>
                    </a:lnTo>
                    <a:cubicBezTo>
                      <a:pt x="461582" y="21322"/>
                      <a:pt x="440259" y="0"/>
                      <a:pt x="413957" y="0"/>
                    </a:cubicBezTo>
                    <a:lnTo>
                      <a:pt x="47625" y="0"/>
                    </a:lnTo>
                    <a:cubicBezTo>
                      <a:pt x="21322" y="0"/>
                      <a:pt x="0" y="21322"/>
                      <a:pt x="0" y="47625"/>
                    </a:cubicBezTo>
                    <a:lnTo>
                      <a:pt x="0" y="260699"/>
                    </a:lnTo>
                    <a:cubicBezTo>
                      <a:pt x="0" y="287002"/>
                      <a:pt x="21322" y="308324"/>
                      <a:pt x="47625" y="308324"/>
                    </a:cubicBezTo>
                    <a:lnTo>
                      <a:pt x="414338" y="308324"/>
                    </a:lnTo>
                    <a:cubicBezTo>
                      <a:pt x="440640" y="308324"/>
                      <a:pt x="461963" y="287002"/>
                      <a:pt x="461963" y="260699"/>
                    </a:cubicBezTo>
                    <a:lnTo>
                      <a:pt x="461963" y="1927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83F75D47-463F-4BC0-8A52-68A27F5F5A5C}"/>
                  </a:ext>
                </a:extLst>
              </p:cNvPr>
              <p:cNvSpPr/>
              <p:nvPr/>
            </p:nvSpPr>
            <p:spPr>
              <a:xfrm>
                <a:off x="7690738" y="2820177"/>
                <a:ext cx="249874" cy="216519"/>
              </a:xfrm>
              <a:custGeom>
                <a:avLst/>
                <a:gdLst>
                  <a:gd name="connsiteX0" fmla="*/ 230950 w 249874"/>
                  <a:gd name="connsiteY0" fmla="*/ 110411 h 216519"/>
                  <a:gd name="connsiteX1" fmla="*/ 216472 w 249874"/>
                  <a:gd name="connsiteY1" fmla="*/ 124985 h 216519"/>
                  <a:gd name="connsiteX2" fmla="*/ 125032 w 249874"/>
                  <a:gd name="connsiteY2" fmla="*/ 216520 h 216519"/>
                  <a:gd name="connsiteX3" fmla="*/ 33402 w 249874"/>
                  <a:gd name="connsiteY3" fmla="*/ 124985 h 216519"/>
                  <a:gd name="connsiteX4" fmla="*/ 18924 w 249874"/>
                  <a:gd name="connsiteY4" fmla="*/ 110411 h 216519"/>
                  <a:gd name="connsiteX5" fmla="*/ 18972 w 249874"/>
                  <a:gd name="connsiteY5" fmla="*/ 18924 h 216519"/>
                  <a:gd name="connsiteX6" fmla="*/ 110459 w 249874"/>
                  <a:gd name="connsiteY6" fmla="*/ 18972 h 216519"/>
                  <a:gd name="connsiteX7" fmla="*/ 125032 w 249874"/>
                  <a:gd name="connsiteY7" fmla="*/ 33449 h 216519"/>
                  <a:gd name="connsiteX8" fmla="*/ 139415 w 249874"/>
                  <a:gd name="connsiteY8" fmla="*/ 18972 h 216519"/>
                  <a:gd name="connsiteX9" fmla="*/ 230903 w 249874"/>
                  <a:gd name="connsiteY9" fmla="*/ 18924 h 216519"/>
                  <a:gd name="connsiteX10" fmla="*/ 230950 w 249874"/>
                  <a:gd name="connsiteY10" fmla="*/ 110411 h 21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9874" h="216519">
                    <a:moveTo>
                      <a:pt x="230950" y="110411"/>
                    </a:moveTo>
                    <a:lnTo>
                      <a:pt x="216472" y="124985"/>
                    </a:lnTo>
                    <a:lnTo>
                      <a:pt x="125032" y="216520"/>
                    </a:lnTo>
                    <a:lnTo>
                      <a:pt x="33402" y="124985"/>
                    </a:lnTo>
                    <a:lnTo>
                      <a:pt x="18924" y="110411"/>
                    </a:lnTo>
                    <a:cubicBezTo>
                      <a:pt x="-6327" y="85135"/>
                      <a:pt x="-6305" y="44174"/>
                      <a:pt x="18972" y="18924"/>
                    </a:cubicBezTo>
                    <a:cubicBezTo>
                      <a:pt x="44248" y="-6327"/>
                      <a:pt x="85209" y="-6305"/>
                      <a:pt x="110459" y="18972"/>
                    </a:cubicBezTo>
                    <a:lnTo>
                      <a:pt x="125032" y="33449"/>
                    </a:lnTo>
                    <a:lnTo>
                      <a:pt x="139415" y="18972"/>
                    </a:lnTo>
                    <a:cubicBezTo>
                      <a:pt x="164666" y="-6305"/>
                      <a:pt x="205626" y="-6326"/>
                      <a:pt x="230903" y="18924"/>
                    </a:cubicBezTo>
                    <a:cubicBezTo>
                      <a:pt x="256180" y="44174"/>
                      <a:pt x="256201" y="85135"/>
                      <a:pt x="230950" y="1104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54" name="图形 4">
              <a:extLst>
                <a:ext uri="{FF2B5EF4-FFF2-40B4-BE49-F238E27FC236}">
                  <a16:creationId xmlns:a16="http://schemas.microsoft.com/office/drawing/2014/main" id="{D6F33F93-5D61-AD41-1735-8D5E28091891}"/>
                </a:ext>
              </a:extLst>
            </p:cNvPr>
            <p:cNvGrpSpPr/>
            <p:nvPr/>
          </p:nvGrpSpPr>
          <p:grpSpPr>
            <a:xfrm>
              <a:off x="6927778" y="4019151"/>
              <a:ext cx="784131" cy="681228"/>
              <a:chOff x="7761158" y="3431222"/>
              <a:chExt cx="784131" cy="681228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B489ACE5-47B8-7FE0-5155-2C7A4A3BF118}"/>
                  </a:ext>
                </a:extLst>
              </p:cNvPr>
              <p:cNvSpPr/>
              <p:nvPr/>
            </p:nvSpPr>
            <p:spPr>
              <a:xfrm>
                <a:off x="7761158" y="3431222"/>
                <a:ext cx="784131" cy="681228"/>
              </a:xfrm>
              <a:custGeom>
                <a:avLst/>
                <a:gdLst>
                  <a:gd name="connsiteX0" fmla="*/ 54612 w 784131"/>
                  <a:gd name="connsiteY0" fmla="*/ 0 h 681228"/>
                  <a:gd name="connsiteX1" fmla="*/ 587441 w 784131"/>
                  <a:gd name="connsiteY1" fmla="*/ 0 h 681228"/>
                  <a:gd name="connsiteX2" fmla="*/ 642021 w 784131"/>
                  <a:gd name="connsiteY2" fmla="*/ 58324 h 681228"/>
                  <a:gd name="connsiteX3" fmla="*/ 642019 w 784131"/>
                  <a:gd name="connsiteY3" fmla="*/ 58388 h 681228"/>
                  <a:gd name="connsiteX4" fmla="*/ 642019 w 784131"/>
                  <a:gd name="connsiteY4" fmla="*/ 100965 h 681228"/>
                  <a:gd name="connsiteX5" fmla="*/ 784132 w 784131"/>
                  <a:gd name="connsiteY5" fmla="*/ 42005 h 681228"/>
                  <a:gd name="connsiteX6" fmla="*/ 642019 w 784131"/>
                  <a:gd name="connsiteY6" fmla="*/ 211264 h 681228"/>
                  <a:gd name="connsiteX7" fmla="*/ 642019 w 784131"/>
                  <a:gd name="connsiteY7" fmla="*/ 622840 h 681228"/>
                  <a:gd name="connsiteX8" fmla="*/ 587441 w 784131"/>
                  <a:gd name="connsiteY8" fmla="*/ 681228 h 681228"/>
                  <a:gd name="connsiteX9" fmla="*/ 54612 w 784131"/>
                  <a:gd name="connsiteY9" fmla="*/ 681228 h 681228"/>
                  <a:gd name="connsiteX10" fmla="*/ 34 w 784131"/>
                  <a:gd name="connsiteY10" fmla="*/ 622840 h 681228"/>
                  <a:gd name="connsiteX11" fmla="*/ 34 w 784131"/>
                  <a:gd name="connsiteY11" fmla="*/ 58388 h 681228"/>
                  <a:gd name="connsiteX12" fmla="*/ 54548 w 784131"/>
                  <a:gd name="connsiteY12" fmla="*/ 2 h 681228"/>
                  <a:gd name="connsiteX13" fmla="*/ 54612 w 784131"/>
                  <a:gd name="connsiteY13" fmla="*/ 0 h 68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84131" h="681228">
                    <a:moveTo>
                      <a:pt x="54612" y="0"/>
                    </a:moveTo>
                    <a:lnTo>
                      <a:pt x="587441" y="0"/>
                    </a:lnTo>
                    <a:cubicBezTo>
                      <a:pt x="618618" y="1034"/>
                      <a:pt x="643055" y="27146"/>
                      <a:pt x="642021" y="58324"/>
                    </a:cubicBezTo>
                    <a:cubicBezTo>
                      <a:pt x="642020" y="58345"/>
                      <a:pt x="642020" y="58367"/>
                      <a:pt x="642019" y="58388"/>
                    </a:cubicBezTo>
                    <a:lnTo>
                      <a:pt x="642019" y="100965"/>
                    </a:lnTo>
                    <a:lnTo>
                      <a:pt x="784132" y="42005"/>
                    </a:lnTo>
                    <a:lnTo>
                      <a:pt x="642019" y="211264"/>
                    </a:lnTo>
                    <a:lnTo>
                      <a:pt x="642019" y="622840"/>
                    </a:lnTo>
                    <a:cubicBezTo>
                      <a:pt x="643036" y="654021"/>
                      <a:pt x="618620" y="680142"/>
                      <a:pt x="587441" y="681228"/>
                    </a:cubicBezTo>
                    <a:lnTo>
                      <a:pt x="54612" y="681228"/>
                    </a:lnTo>
                    <a:cubicBezTo>
                      <a:pt x="23433" y="680142"/>
                      <a:pt x="-983" y="654021"/>
                      <a:pt x="34" y="622840"/>
                    </a:cubicBezTo>
                    <a:lnTo>
                      <a:pt x="34" y="58388"/>
                    </a:lnTo>
                    <a:cubicBezTo>
                      <a:pt x="-1035" y="27212"/>
                      <a:pt x="23371" y="1071"/>
                      <a:pt x="54548" y="2"/>
                    </a:cubicBezTo>
                    <a:cubicBezTo>
                      <a:pt x="54569" y="1"/>
                      <a:pt x="54591" y="1"/>
                      <a:pt x="546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3F64339-B0D0-C882-3CC5-0288C02452DF}"/>
                  </a:ext>
                </a:extLst>
              </p:cNvPr>
              <p:cNvSpPr/>
              <p:nvPr/>
            </p:nvSpPr>
            <p:spPr>
              <a:xfrm>
                <a:off x="7866919" y="3500755"/>
                <a:ext cx="352996" cy="352996"/>
              </a:xfrm>
              <a:custGeom>
                <a:avLst/>
                <a:gdLst>
                  <a:gd name="connsiteX0" fmla="*/ 352996 w 352996"/>
                  <a:gd name="connsiteY0" fmla="*/ 176498 h 352996"/>
                  <a:gd name="connsiteX1" fmla="*/ 176498 w 352996"/>
                  <a:gd name="connsiteY1" fmla="*/ 352997 h 352996"/>
                  <a:gd name="connsiteX2" fmla="*/ 0 w 352996"/>
                  <a:gd name="connsiteY2" fmla="*/ 176498 h 352996"/>
                  <a:gd name="connsiteX3" fmla="*/ 176498 w 352996"/>
                  <a:gd name="connsiteY3" fmla="*/ 0 h 352996"/>
                  <a:gd name="connsiteX4" fmla="*/ 352996 w 352996"/>
                  <a:gd name="connsiteY4" fmla="*/ 176498 h 352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996" h="352996">
                    <a:moveTo>
                      <a:pt x="352996" y="176498"/>
                    </a:moveTo>
                    <a:cubicBezTo>
                      <a:pt x="352996" y="273976"/>
                      <a:pt x="273976" y="352997"/>
                      <a:pt x="176498" y="352997"/>
                    </a:cubicBezTo>
                    <a:cubicBezTo>
                      <a:pt x="79021" y="352997"/>
                      <a:pt x="0" y="273976"/>
                      <a:pt x="0" y="176498"/>
                    </a:cubicBezTo>
                    <a:cubicBezTo>
                      <a:pt x="0" y="79021"/>
                      <a:pt x="79021" y="0"/>
                      <a:pt x="176498" y="0"/>
                    </a:cubicBezTo>
                    <a:cubicBezTo>
                      <a:pt x="273976" y="0"/>
                      <a:pt x="352996" y="79021"/>
                      <a:pt x="352996" y="1764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5095C91-2376-27CB-2DD7-BCE219DAEED6}"/>
                  </a:ext>
                </a:extLst>
              </p:cNvPr>
              <p:cNvSpPr/>
              <p:nvPr/>
            </p:nvSpPr>
            <p:spPr>
              <a:xfrm>
                <a:off x="7985900" y="3544665"/>
                <a:ext cx="115443" cy="265557"/>
              </a:xfrm>
              <a:custGeom>
                <a:avLst/>
                <a:gdLst>
                  <a:gd name="connsiteX0" fmla="*/ 54470 w 115443"/>
                  <a:gd name="connsiteY0" fmla="*/ 265557 h 265557"/>
                  <a:gd name="connsiteX1" fmla="*/ 54470 w 115443"/>
                  <a:gd name="connsiteY1" fmla="*/ 239839 h 265557"/>
                  <a:gd name="connsiteX2" fmla="*/ 14465 w 115443"/>
                  <a:gd name="connsiteY2" fmla="*/ 222599 h 265557"/>
                  <a:gd name="connsiteX3" fmla="*/ 82 w 115443"/>
                  <a:gd name="connsiteY3" fmla="*/ 173546 h 265557"/>
                  <a:gd name="connsiteX4" fmla="*/ 39706 w 115443"/>
                  <a:gd name="connsiteY4" fmla="*/ 167640 h 265557"/>
                  <a:gd name="connsiteX5" fmla="*/ 41992 w 115443"/>
                  <a:gd name="connsiteY5" fmla="*/ 189357 h 265557"/>
                  <a:gd name="connsiteX6" fmla="*/ 48088 w 115443"/>
                  <a:gd name="connsiteY6" fmla="*/ 201263 h 265557"/>
                  <a:gd name="connsiteX7" fmla="*/ 57613 w 115443"/>
                  <a:gd name="connsiteY7" fmla="*/ 204883 h 265557"/>
                  <a:gd name="connsiteX8" fmla="*/ 67138 w 115443"/>
                  <a:gd name="connsiteY8" fmla="*/ 200025 h 265557"/>
                  <a:gd name="connsiteX9" fmla="*/ 69329 w 115443"/>
                  <a:gd name="connsiteY9" fmla="*/ 189643 h 265557"/>
                  <a:gd name="connsiteX10" fmla="*/ 63328 w 115443"/>
                  <a:gd name="connsiteY10" fmla="*/ 167735 h 265557"/>
                  <a:gd name="connsiteX11" fmla="*/ 46850 w 115443"/>
                  <a:gd name="connsiteY11" fmla="*/ 149447 h 265557"/>
                  <a:gd name="connsiteX12" fmla="*/ 28466 w 115443"/>
                  <a:gd name="connsiteY12" fmla="*/ 133636 h 265557"/>
                  <a:gd name="connsiteX13" fmla="*/ 14369 w 115443"/>
                  <a:gd name="connsiteY13" fmla="*/ 119253 h 265557"/>
                  <a:gd name="connsiteX14" fmla="*/ 4178 w 115443"/>
                  <a:gd name="connsiteY14" fmla="*/ 102203 h 265557"/>
                  <a:gd name="connsiteX15" fmla="*/ 272 w 115443"/>
                  <a:gd name="connsiteY15" fmla="*/ 78962 h 265557"/>
                  <a:gd name="connsiteX16" fmla="*/ 14369 w 115443"/>
                  <a:gd name="connsiteY16" fmla="*/ 40386 h 265557"/>
                  <a:gd name="connsiteX17" fmla="*/ 52469 w 115443"/>
                  <a:gd name="connsiteY17" fmla="*/ 24574 h 265557"/>
                  <a:gd name="connsiteX18" fmla="*/ 52469 w 115443"/>
                  <a:gd name="connsiteY18" fmla="*/ 0 h 265557"/>
                  <a:gd name="connsiteX19" fmla="*/ 65709 w 115443"/>
                  <a:gd name="connsiteY19" fmla="*/ 0 h 265557"/>
                  <a:gd name="connsiteX20" fmla="*/ 65709 w 115443"/>
                  <a:gd name="connsiteY20" fmla="*/ 24289 h 265557"/>
                  <a:gd name="connsiteX21" fmla="*/ 89808 w 115443"/>
                  <a:gd name="connsiteY21" fmla="*/ 31242 h 265557"/>
                  <a:gd name="connsiteX22" fmla="*/ 103428 w 115443"/>
                  <a:gd name="connsiteY22" fmla="*/ 46196 h 265557"/>
                  <a:gd name="connsiteX23" fmla="*/ 109619 w 115443"/>
                  <a:gd name="connsiteY23" fmla="*/ 65246 h 265557"/>
                  <a:gd name="connsiteX24" fmla="*/ 111524 w 115443"/>
                  <a:gd name="connsiteY24" fmla="*/ 83725 h 265557"/>
                  <a:gd name="connsiteX25" fmla="*/ 71424 w 115443"/>
                  <a:gd name="connsiteY25" fmla="*/ 88678 h 265557"/>
                  <a:gd name="connsiteX26" fmla="*/ 70281 w 115443"/>
                  <a:gd name="connsiteY26" fmla="*/ 72390 h 265557"/>
                  <a:gd name="connsiteX27" fmla="*/ 66662 w 115443"/>
                  <a:gd name="connsiteY27" fmla="*/ 61627 h 265557"/>
                  <a:gd name="connsiteX28" fmla="*/ 57899 w 115443"/>
                  <a:gd name="connsiteY28" fmla="*/ 58103 h 265557"/>
                  <a:gd name="connsiteX29" fmla="*/ 48374 w 115443"/>
                  <a:gd name="connsiteY29" fmla="*/ 63532 h 265557"/>
                  <a:gd name="connsiteX30" fmla="*/ 45231 w 115443"/>
                  <a:gd name="connsiteY30" fmla="*/ 74391 h 265557"/>
                  <a:gd name="connsiteX31" fmla="*/ 51612 w 115443"/>
                  <a:gd name="connsiteY31" fmla="*/ 94488 h 265557"/>
                  <a:gd name="connsiteX32" fmla="*/ 65423 w 115443"/>
                  <a:gd name="connsiteY32" fmla="*/ 108871 h 265557"/>
                  <a:gd name="connsiteX33" fmla="*/ 83045 w 115443"/>
                  <a:gd name="connsiteY33" fmla="*/ 124111 h 265557"/>
                  <a:gd name="connsiteX34" fmla="*/ 99237 w 115443"/>
                  <a:gd name="connsiteY34" fmla="*/ 141256 h 265557"/>
                  <a:gd name="connsiteX35" fmla="*/ 111048 w 115443"/>
                  <a:gd name="connsiteY35" fmla="*/ 161449 h 265557"/>
                  <a:gd name="connsiteX36" fmla="*/ 115430 w 115443"/>
                  <a:gd name="connsiteY36" fmla="*/ 187071 h 265557"/>
                  <a:gd name="connsiteX37" fmla="*/ 109715 w 115443"/>
                  <a:gd name="connsiteY37" fmla="*/ 212217 h 265557"/>
                  <a:gd name="connsiteX38" fmla="*/ 93427 w 115443"/>
                  <a:gd name="connsiteY38" fmla="*/ 230791 h 265557"/>
                  <a:gd name="connsiteX39" fmla="*/ 68090 w 115443"/>
                  <a:gd name="connsiteY39" fmla="*/ 239459 h 265557"/>
                  <a:gd name="connsiteX40" fmla="*/ 68091 w 115443"/>
                  <a:gd name="connsiteY40" fmla="*/ 265367 h 26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5443" h="265557">
                    <a:moveTo>
                      <a:pt x="54470" y="265557"/>
                    </a:moveTo>
                    <a:lnTo>
                      <a:pt x="54470" y="239839"/>
                    </a:lnTo>
                    <a:cubicBezTo>
                      <a:pt x="39267" y="240159"/>
                      <a:pt x="24673" y="233870"/>
                      <a:pt x="14465" y="222599"/>
                    </a:cubicBezTo>
                    <a:cubicBezTo>
                      <a:pt x="4344" y="208305"/>
                      <a:pt x="-717" y="191042"/>
                      <a:pt x="82" y="173546"/>
                    </a:cubicBezTo>
                    <a:lnTo>
                      <a:pt x="39706" y="167640"/>
                    </a:lnTo>
                    <a:cubicBezTo>
                      <a:pt x="39709" y="174939"/>
                      <a:pt x="40476" y="182217"/>
                      <a:pt x="41992" y="189357"/>
                    </a:cubicBezTo>
                    <a:cubicBezTo>
                      <a:pt x="42834" y="193830"/>
                      <a:pt x="44951" y="197965"/>
                      <a:pt x="48088" y="201263"/>
                    </a:cubicBezTo>
                    <a:cubicBezTo>
                      <a:pt x="50680" y="203648"/>
                      <a:pt x="54091" y="204944"/>
                      <a:pt x="57613" y="204883"/>
                    </a:cubicBezTo>
                    <a:cubicBezTo>
                      <a:pt x="61483" y="205367"/>
                      <a:pt x="65257" y="203442"/>
                      <a:pt x="67138" y="200025"/>
                    </a:cubicBezTo>
                    <a:cubicBezTo>
                      <a:pt x="68619" y="196766"/>
                      <a:pt x="69366" y="193222"/>
                      <a:pt x="69329" y="189643"/>
                    </a:cubicBezTo>
                    <a:cubicBezTo>
                      <a:pt x="69603" y="181900"/>
                      <a:pt x="67509" y="174258"/>
                      <a:pt x="63328" y="167735"/>
                    </a:cubicBezTo>
                    <a:cubicBezTo>
                      <a:pt x="58668" y="160937"/>
                      <a:pt x="53127" y="154788"/>
                      <a:pt x="46850" y="149447"/>
                    </a:cubicBezTo>
                    <a:lnTo>
                      <a:pt x="28466" y="133636"/>
                    </a:lnTo>
                    <a:cubicBezTo>
                      <a:pt x="23458" y="129155"/>
                      <a:pt x="18749" y="124350"/>
                      <a:pt x="14369" y="119253"/>
                    </a:cubicBezTo>
                    <a:cubicBezTo>
                      <a:pt x="10029" y="114189"/>
                      <a:pt x="6583" y="108424"/>
                      <a:pt x="4178" y="102203"/>
                    </a:cubicBezTo>
                    <a:cubicBezTo>
                      <a:pt x="1374" y="94784"/>
                      <a:pt x="48" y="86889"/>
                      <a:pt x="272" y="78962"/>
                    </a:cubicBezTo>
                    <a:cubicBezTo>
                      <a:pt x="-543" y="64711"/>
                      <a:pt x="4557" y="50754"/>
                      <a:pt x="14369" y="40386"/>
                    </a:cubicBezTo>
                    <a:cubicBezTo>
                      <a:pt x="24713" y="30640"/>
                      <a:pt x="38265" y="25016"/>
                      <a:pt x="52469" y="24574"/>
                    </a:cubicBezTo>
                    <a:lnTo>
                      <a:pt x="52469" y="0"/>
                    </a:lnTo>
                    <a:lnTo>
                      <a:pt x="65709" y="0"/>
                    </a:lnTo>
                    <a:lnTo>
                      <a:pt x="65709" y="24289"/>
                    </a:lnTo>
                    <a:cubicBezTo>
                      <a:pt x="74219" y="24412"/>
                      <a:pt x="82540" y="26813"/>
                      <a:pt x="89808" y="31242"/>
                    </a:cubicBezTo>
                    <a:cubicBezTo>
                      <a:pt x="95554" y="34978"/>
                      <a:pt x="100244" y="40127"/>
                      <a:pt x="103428" y="46196"/>
                    </a:cubicBezTo>
                    <a:cubicBezTo>
                      <a:pt x="106406" y="52212"/>
                      <a:pt x="108491" y="58630"/>
                      <a:pt x="109619" y="65246"/>
                    </a:cubicBezTo>
                    <a:cubicBezTo>
                      <a:pt x="110724" y="71348"/>
                      <a:pt x="111361" y="77526"/>
                      <a:pt x="111524" y="83725"/>
                    </a:cubicBezTo>
                    <a:lnTo>
                      <a:pt x="71424" y="88678"/>
                    </a:lnTo>
                    <a:cubicBezTo>
                      <a:pt x="71424" y="82328"/>
                      <a:pt x="71043" y="76899"/>
                      <a:pt x="70281" y="72390"/>
                    </a:cubicBezTo>
                    <a:cubicBezTo>
                      <a:pt x="69946" y="68566"/>
                      <a:pt x="68705" y="64877"/>
                      <a:pt x="66662" y="61627"/>
                    </a:cubicBezTo>
                    <a:cubicBezTo>
                      <a:pt x="64570" y="58984"/>
                      <a:pt x="61238" y="57644"/>
                      <a:pt x="57899" y="58103"/>
                    </a:cubicBezTo>
                    <a:cubicBezTo>
                      <a:pt x="53944" y="57929"/>
                      <a:pt x="50240" y="60040"/>
                      <a:pt x="48374" y="63532"/>
                    </a:cubicBezTo>
                    <a:cubicBezTo>
                      <a:pt x="46377" y="66807"/>
                      <a:pt x="45292" y="70556"/>
                      <a:pt x="45231" y="74391"/>
                    </a:cubicBezTo>
                    <a:cubicBezTo>
                      <a:pt x="44865" y="81640"/>
                      <a:pt x="47131" y="88778"/>
                      <a:pt x="51612" y="94488"/>
                    </a:cubicBezTo>
                    <a:cubicBezTo>
                      <a:pt x="55845" y="99626"/>
                      <a:pt x="60462" y="104434"/>
                      <a:pt x="65423" y="108871"/>
                    </a:cubicBezTo>
                    <a:lnTo>
                      <a:pt x="83045" y="124111"/>
                    </a:lnTo>
                    <a:cubicBezTo>
                      <a:pt x="88855" y="129422"/>
                      <a:pt x="94267" y="135152"/>
                      <a:pt x="99237" y="141256"/>
                    </a:cubicBezTo>
                    <a:cubicBezTo>
                      <a:pt x="104207" y="147327"/>
                      <a:pt x="108192" y="154141"/>
                      <a:pt x="111048" y="161449"/>
                    </a:cubicBezTo>
                    <a:cubicBezTo>
                      <a:pt x="114115" y="169636"/>
                      <a:pt x="115602" y="178330"/>
                      <a:pt x="115430" y="187071"/>
                    </a:cubicBezTo>
                    <a:cubicBezTo>
                      <a:pt x="115528" y="195785"/>
                      <a:pt x="113570" y="204401"/>
                      <a:pt x="109715" y="212217"/>
                    </a:cubicBezTo>
                    <a:cubicBezTo>
                      <a:pt x="106014" y="219733"/>
                      <a:pt x="100395" y="226140"/>
                      <a:pt x="93427" y="230791"/>
                    </a:cubicBezTo>
                    <a:cubicBezTo>
                      <a:pt x="85805" y="235683"/>
                      <a:pt x="77112" y="238657"/>
                      <a:pt x="68090" y="239459"/>
                    </a:cubicBezTo>
                    <a:lnTo>
                      <a:pt x="68091" y="26536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6DD0119-4E91-B2DF-B647-EDCD4EFAF0D0}"/>
                  </a:ext>
                </a:extLst>
              </p:cNvPr>
              <p:cNvSpPr/>
              <p:nvPr/>
            </p:nvSpPr>
            <p:spPr>
              <a:xfrm>
                <a:off x="7822188" y="3681921"/>
                <a:ext cx="539078" cy="360722"/>
              </a:xfrm>
              <a:custGeom>
                <a:avLst/>
                <a:gdLst>
                  <a:gd name="connsiteX0" fmla="*/ 539079 w 539078"/>
                  <a:gd name="connsiteY0" fmla="*/ 0 h 360722"/>
                  <a:gd name="connsiteX1" fmla="*/ 420111 w 539078"/>
                  <a:gd name="connsiteY1" fmla="*/ 40767 h 360722"/>
                  <a:gd name="connsiteX2" fmla="*/ 452877 w 539078"/>
                  <a:gd name="connsiteY2" fmla="*/ 69342 h 360722"/>
                  <a:gd name="connsiteX3" fmla="*/ 286190 w 539078"/>
                  <a:gd name="connsiteY3" fmla="*/ 259842 h 360722"/>
                  <a:gd name="connsiteX4" fmla="*/ 185796 w 539078"/>
                  <a:gd name="connsiteY4" fmla="*/ 204502 h 360722"/>
                  <a:gd name="connsiteX5" fmla="*/ 165032 w 539078"/>
                  <a:gd name="connsiteY5" fmla="*/ 206121 h 360722"/>
                  <a:gd name="connsiteX6" fmla="*/ 7488 w 539078"/>
                  <a:gd name="connsiteY6" fmla="*/ 326517 h 360722"/>
                  <a:gd name="connsiteX7" fmla="*/ 3917 w 539078"/>
                  <a:gd name="connsiteY7" fmla="*/ 353235 h 360722"/>
                  <a:gd name="connsiteX8" fmla="*/ 30634 w 539078"/>
                  <a:gd name="connsiteY8" fmla="*/ 356806 h 360722"/>
                  <a:gd name="connsiteX9" fmla="*/ 178557 w 539078"/>
                  <a:gd name="connsiteY9" fmla="*/ 243649 h 360722"/>
                  <a:gd name="connsiteX10" fmla="*/ 281427 w 539078"/>
                  <a:gd name="connsiteY10" fmla="*/ 300323 h 360722"/>
                  <a:gd name="connsiteX11" fmla="*/ 304954 w 539078"/>
                  <a:gd name="connsiteY11" fmla="*/ 296228 h 360722"/>
                  <a:gd name="connsiteX12" fmla="*/ 481833 w 539078"/>
                  <a:gd name="connsiteY12" fmla="*/ 94583 h 360722"/>
                  <a:gd name="connsiteX13" fmla="*/ 514599 w 539078"/>
                  <a:gd name="connsiteY13" fmla="*/ 123158 h 360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9078" h="360722">
                    <a:moveTo>
                      <a:pt x="539079" y="0"/>
                    </a:moveTo>
                    <a:lnTo>
                      <a:pt x="420111" y="40767"/>
                    </a:lnTo>
                    <a:lnTo>
                      <a:pt x="452877" y="69342"/>
                    </a:lnTo>
                    <a:lnTo>
                      <a:pt x="286190" y="259842"/>
                    </a:lnTo>
                    <a:lnTo>
                      <a:pt x="185796" y="204502"/>
                    </a:lnTo>
                    <a:cubicBezTo>
                      <a:pt x="179166" y="200875"/>
                      <a:pt x="171020" y="201510"/>
                      <a:pt x="165032" y="206121"/>
                    </a:cubicBezTo>
                    <a:lnTo>
                      <a:pt x="7488" y="326517"/>
                    </a:lnTo>
                    <a:cubicBezTo>
                      <a:pt x="-876" y="332908"/>
                      <a:pt x="-2475" y="344871"/>
                      <a:pt x="3917" y="353235"/>
                    </a:cubicBezTo>
                    <a:cubicBezTo>
                      <a:pt x="10308" y="361599"/>
                      <a:pt x="22270" y="363198"/>
                      <a:pt x="30634" y="356806"/>
                    </a:cubicBezTo>
                    <a:lnTo>
                      <a:pt x="178557" y="243649"/>
                    </a:lnTo>
                    <a:lnTo>
                      <a:pt x="281427" y="300323"/>
                    </a:lnTo>
                    <a:cubicBezTo>
                      <a:pt x="289258" y="304653"/>
                      <a:pt x="299047" y="302949"/>
                      <a:pt x="304954" y="296228"/>
                    </a:cubicBezTo>
                    <a:lnTo>
                      <a:pt x="481833" y="94583"/>
                    </a:lnTo>
                    <a:lnTo>
                      <a:pt x="514599" y="12315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图形 4">
              <a:extLst>
                <a:ext uri="{FF2B5EF4-FFF2-40B4-BE49-F238E27FC236}">
                  <a16:creationId xmlns:a16="http://schemas.microsoft.com/office/drawing/2014/main" id="{AD5E44E1-6420-E9AA-601B-03E674BC1EC2}"/>
                </a:ext>
              </a:extLst>
            </p:cNvPr>
            <p:cNvGrpSpPr/>
            <p:nvPr/>
          </p:nvGrpSpPr>
          <p:grpSpPr>
            <a:xfrm>
              <a:off x="7759144" y="2235072"/>
              <a:ext cx="2554354" cy="4371282"/>
              <a:chOff x="8015908" y="1914673"/>
              <a:chExt cx="2070177" cy="3542707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1DEDD7E2-E600-86E1-3CA6-76C77B893A0A}"/>
                  </a:ext>
                </a:extLst>
              </p:cNvPr>
              <p:cNvSpPr/>
              <p:nvPr/>
            </p:nvSpPr>
            <p:spPr>
              <a:xfrm>
                <a:off x="8864854" y="3552666"/>
                <a:ext cx="687228" cy="1714785"/>
              </a:xfrm>
              <a:custGeom>
                <a:avLst/>
                <a:gdLst>
                  <a:gd name="connsiteX0" fmla="*/ 0 w 687228"/>
                  <a:gd name="connsiteY0" fmla="*/ 213360 h 1714785"/>
                  <a:gd name="connsiteX1" fmla="*/ 62198 w 687228"/>
                  <a:gd name="connsiteY1" fmla="*/ 1164146 h 1714785"/>
                  <a:gd name="connsiteX2" fmla="*/ 124396 w 687228"/>
                  <a:gd name="connsiteY2" fmla="*/ 1558100 h 1714785"/>
                  <a:gd name="connsiteX3" fmla="*/ 88868 w 687228"/>
                  <a:gd name="connsiteY3" fmla="*/ 1599629 h 1714785"/>
                  <a:gd name="connsiteX4" fmla="*/ 91821 w 687228"/>
                  <a:gd name="connsiteY4" fmla="*/ 1697355 h 1714785"/>
                  <a:gd name="connsiteX5" fmla="*/ 308038 w 687228"/>
                  <a:gd name="connsiteY5" fmla="*/ 1712119 h 1714785"/>
                  <a:gd name="connsiteX6" fmla="*/ 316897 w 687228"/>
                  <a:gd name="connsiteY6" fmla="*/ 1537335 h 1714785"/>
                  <a:gd name="connsiteX7" fmla="*/ 316897 w 687228"/>
                  <a:gd name="connsiteY7" fmla="*/ 1356360 h 1714785"/>
                  <a:gd name="connsiteX8" fmla="*/ 352520 w 687228"/>
                  <a:gd name="connsiteY8" fmla="*/ 319659 h 1714785"/>
                  <a:gd name="connsiteX9" fmla="*/ 379095 w 687228"/>
                  <a:gd name="connsiteY9" fmla="*/ 1359408 h 1714785"/>
                  <a:gd name="connsiteX10" fmla="*/ 385096 w 687228"/>
                  <a:gd name="connsiteY10" fmla="*/ 1688116 h 1714785"/>
                  <a:gd name="connsiteX11" fmla="*/ 426529 w 687228"/>
                  <a:gd name="connsiteY11" fmla="*/ 1714786 h 1714785"/>
                  <a:gd name="connsiteX12" fmla="*/ 616077 w 687228"/>
                  <a:gd name="connsiteY12" fmla="*/ 1708880 h 1714785"/>
                  <a:gd name="connsiteX13" fmla="*/ 630936 w 687228"/>
                  <a:gd name="connsiteY13" fmla="*/ 1602296 h 1714785"/>
                  <a:gd name="connsiteX14" fmla="*/ 607219 w 687228"/>
                  <a:gd name="connsiteY14" fmla="*/ 1436370 h 1714785"/>
                  <a:gd name="connsiteX15" fmla="*/ 687229 w 687228"/>
                  <a:gd name="connsiteY15" fmla="*/ 968407 h 1714785"/>
                  <a:gd name="connsiteX16" fmla="*/ 687229 w 687228"/>
                  <a:gd name="connsiteY16" fmla="*/ 0 h 1714785"/>
                  <a:gd name="connsiteX17" fmla="*/ 6096 w 687228"/>
                  <a:gd name="connsiteY17" fmla="*/ 0 h 171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7228" h="1714785">
                    <a:moveTo>
                      <a:pt x="0" y="213360"/>
                    </a:moveTo>
                    <a:cubicBezTo>
                      <a:pt x="0" y="213360"/>
                      <a:pt x="41434" y="1003935"/>
                      <a:pt x="62198" y="1164146"/>
                    </a:cubicBezTo>
                    <a:cubicBezTo>
                      <a:pt x="82963" y="1324356"/>
                      <a:pt x="124396" y="1558100"/>
                      <a:pt x="124396" y="1558100"/>
                    </a:cubicBezTo>
                    <a:cubicBezTo>
                      <a:pt x="124396" y="1558100"/>
                      <a:pt x="94774" y="1578864"/>
                      <a:pt x="88868" y="1599629"/>
                    </a:cubicBezTo>
                    <a:cubicBezTo>
                      <a:pt x="82963" y="1620393"/>
                      <a:pt x="91821" y="1697355"/>
                      <a:pt x="91821" y="1697355"/>
                    </a:cubicBezTo>
                    <a:lnTo>
                      <a:pt x="308038" y="1712119"/>
                    </a:lnTo>
                    <a:cubicBezTo>
                      <a:pt x="308038" y="1712119"/>
                      <a:pt x="316897" y="1658874"/>
                      <a:pt x="316897" y="1537335"/>
                    </a:cubicBezTo>
                    <a:lnTo>
                      <a:pt x="316897" y="1356360"/>
                    </a:lnTo>
                    <a:cubicBezTo>
                      <a:pt x="316897" y="1332738"/>
                      <a:pt x="352520" y="319659"/>
                      <a:pt x="352520" y="319659"/>
                    </a:cubicBezTo>
                    <a:lnTo>
                      <a:pt x="379095" y="1359408"/>
                    </a:lnTo>
                    <a:cubicBezTo>
                      <a:pt x="379095" y="1359408"/>
                      <a:pt x="370237" y="1682210"/>
                      <a:pt x="385096" y="1688116"/>
                    </a:cubicBezTo>
                    <a:cubicBezTo>
                      <a:pt x="399721" y="1695673"/>
                      <a:pt x="413594" y="1704604"/>
                      <a:pt x="426529" y="1714786"/>
                    </a:cubicBezTo>
                    <a:lnTo>
                      <a:pt x="616077" y="1708880"/>
                    </a:lnTo>
                    <a:cubicBezTo>
                      <a:pt x="624106" y="1673849"/>
                      <a:pt x="629077" y="1638187"/>
                      <a:pt x="630936" y="1602296"/>
                    </a:cubicBezTo>
                    <a:cubicBezTo>
                      <a:pt x="630936" y="1560767"/>
                      <a:pt x="604266" y="1480852"/>
                      <a:pt x="607219" y="1436370"/>
                    </a:cubicBezTo>
                    <a:cubicBezTo>
                      <a:pt x="610172" y="1391888"/>
                      <a:pt x="687229" y="1030605"/>
                      <a:pt x="687229" y="968407"/>
                    </a:cubicBezTo>
                    <a:lnTo>
                      <a:pt x="687229" y="0"/>
                    </a:lnTo>
                    <a:lnTo>
                      <a:pt x="609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A4DCD2F-649A-79C0-325A-04C803C46525}"/>
                  </a:ext>
                </a:extLst>
              </p:cNvPr>
              <p:cNvSpPr/>
              <p:nvPr/>
            </p:nvSpPr>
            <p:spPr>
              <a:xfrm>
                <a:off x="8788784" y="5187460"/>
                <a:ext cx="393465" cy="269920"/>
              </a:xfrm>
              <a:custGeom>
                <a:avLst/>
                <a:gdLst>
                  <a:gd name="connsiteX0" fmla="*/ 363344 w 393465"/>
                  <a:gd name="connsiteY0" fmla="*/ 62561 h 269920"/>
                  <a:gd name="connsiteX1" fmla="*/ 247901 w 393465"/>
                  <a:gd name="connsiteY1" fmla="*/ 363 h 269920"/>
                  <a:gd name="connsiteX2" fmla="*/ 176749 w 393465"/>
                  <a:gd name="connsiteY2" fmla="*/ 35891 h 269920"/>
                  <a:gd name="connsiteX3" fmla="*/ 147126 w 393465"/>
                  <a:gd name="connsiteY3" fmla="*/ 80278 h 269920"/>
                  <a:gd name="connsiteX4" fmla="*/ 25683 w 393465"/>
                  <a:gd name="connsiteY4" fmla="*/ 210675 h 269920"/>
                  <a:gd name="connsiteX5" fmla="*/ 7966 w 393465"/>
                  <a:gd name="connsiteY5" fmla="*/ 252109 h 269920"/>
                  <a:gd name="connsiteX6" fmla="*/ 46066 w 393465"/>
                  <a:gd name="connsiteY6" fmla="*/ 269920 h 269920"/>
                  <a:gd name="connsiteX7" fmla="*/ 384108 w 393465"/>
                  <a:gd name="connsiteY7" fmla="*/ 269920 h 269920"/>
                  <a:gd name="connsiteX8" fmla="*/ 392967 w 393465"/>
                  <a:gd name="connsiteY8" fmla="*/ 189910 h 269920"/>
                  <a:gd name="connsiteX9" fmla="*/ 384108 w 393465"/>
                  <a:gd name="connsiteY9" fmla="*/ 77325 h 26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3465" h="269920">
                    <a:moveTo>
                      <a:pt x="363344" y="62561"/>
                    </a:moveTo>
                    <a:cubicBezTo>
                      <a:pt x="363344" y="62561"/>
                      <a:pt x="283429" y="-5542"/>
                      <a:pt x="247901" y="363"/>
                    </a:cubicBezTo>
                    <a:cubicBezTo>
                      <a:pt x="212372" y="6268"/>
                      <a:pt x="179702" y="27033"/>
                      <a:pt x="176749" y="35891"/>
                    </a:cubicBezTo>
                    <a:cubicBezTo>
                      <a:pt x="173796" y="44750"/>
                      <a:pt x="153032" y="62561"/>
                      <a:pt x="147126" y="80278"/>
                    </a:cubicBezTo>
                    <a:cubicBezTo>
                      <a:pt x="141221" y="97994"/>
                      <a:pt x="46447" y="186958"/>
                      <a:pt x="25683" y="210675"/>
                    </a:cubicBezTo>
                    <a:cubicBezTo>
                      <a:pt x="4918" y="234392"/>
                      <a:pt x="-9846" y="237345"/>
                      <a:pt x="7966" y="252109"/>
                    </a:cubicBezTo>
                    <a:cubicBezTo>
                      <a:pt x="18990" y="261117"/>
                      <a:pt x="32084" y="267239"/>
                      <a:pt x="46066" y="269920"/>
                    </a:cubicBezTo>
                    <a:lnTo>
                      <a:pt x="384108" y="269920"/>
                    </a:lnTo>
                    <a:cubicBezTo>
                      <a:pt x="384108" y="269920"/>
                      <a:pt x="396014" y="243251"/>
                      <a:pt x="392967" y="189910"/>
                    </a:cubicBezTo>
                    <a:cubicBezTo>
                      <a:pt x="389918" y="136570"/>
                      <a:pt x="384108" y="77325"/>
                      <a:pt x="384108" y="773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4CD94CE-28A4-A6C5-10C2-09A0005989E6}"/>
                  </a:ext>
                </a:extLst>
              </p:cNvPr>
              <p:cNvSpPr/>
              <p:nvPr/>
            </p:nvSpPr>
            <p:spPr>
              <a:xfrm>
                <a:off x="8788844" y="5427663"/>
                <a:ext cx="391191" cy="29622"/>
              </a:xfrm>
              <a:custGeom>
                <a:avLst/>
                <a:gdLst>
                  <a:gd name="connsiteX0" fmla="*/ 0 w 391191"/>
                  <a:gd name="connsiteY0" fmla="*/ 0 h 29622"/>
                  <a:gd name="connsiteX1" fmla="*/ 7906 w 391191"/>
                  <a:gd name="connsiteY1" fmla="*/ 11811 h 29622"/>
                  <a:gd name="connsiteX2" fmla="*/ 46006 w 391191"/>
                  <a:gd name="connsiteY2" fmla="*/ 29623 h 29622"/>
                  <a:gd name="connsiteX3" fmla="*/ 384048 w 391191"/>
                  <a:gd name="connsiteY3" fmla="*/ 29623 h 29622"/>
                  <a:gd name="connsiteX4" fmla="*/ 391192 w 391191"/>
                  <a:gd name="connsiteY4" fmla="*/ 0 h 2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191" h="29622">
                    <a:moveTo>
                      <a:pt x="0" y="0"/>
                    </a:moveTo>
                    <a:cubicBezTo>
                      <a:pt x="0" y="3429"/>
                      <a:pt x="2096" y="6953"/>
                      <a:pt x="7906" y="11811"/>
                    </a:cubicBezTo>
                    <a:cubicBezTo>
                      <a:pt x="18930" y="20820"/>
                      <a:pt x="32024" y="26941"/>
                      <a:pt x="46006" y="29623"/>
                    </a:cubicBezTo>
                    <a:lnTo>
                      <a:pt x="384048" y="29623"/>
                    </a:lnTo>
                    <a:cubicBezTo>
                      <a:pt x="387654" y="20085"/>
                      <a:pt x="390054" y="10133"/>
                      <a:pt x="39119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775F167-6AFB-2210-EBAF-44FCAEFE8C3F}"/>
                  </a:ext>
                </a:extLst>
              </p:cNvPr>
              <p:cNvSpPr/>
              <p:nvPr/>
            </p:nvSpPr>
            <p:spPr>
              <a:xfrm>
                <a:off x="9263892" y="5187460"/>
                <a:ext cx="370625" cy="269920"/>
              </a:xfrm>
              <a:custGeom>
                <a:avLst/>
                <a:gdLst>
                  <a:gd name="connsiteX0" fmla="*/ 28729 w 370625"/>
                  <a:gd name="connsiteY0" fmla="*/ 62561 h 269920"/>
                  <a:gd name="connsiteX1" fmla="*/ 137600 w 370625"/>
                  <a:gd name="connsiteY1" fmla="*/ 363 h 269920"/>
                  <a:gd name="connsiteX2" fmla="*/ 204275 w 370625"/>
                  <a:gd name="connsiteY2" fmla="*/ 35891 h 269920"/>
                  <a:gd name="connsiteX3" fmla="*/ 232183 w 370625"/>
                  <a:gd name="connsiteY3" fmla="*/ 80278 h 269920"/>
                  <a:gd name="connsiteX4" fmla="*/ 346483 w 370625"/>
                  <a:gd name="connsiteY4" fmla="*/ 210675 h 269920"/>
                  <a:gd name="connsiteX5" fmla="*/ 363247 w 370625"/>
                  <a:gd name="connsiteY5" fmla="*/ 252109 h 269920"/>
                  <a:gd name="connsiteX6" fmla="*/ 326957 w 370625"/>
                  <a:gd name="connsiteY6" fmla="*/ 269920 h 269920"/>
                  <a:gd name="connsiteX7" fmla="*/ 8822 w 370625"/>
                  <a:gd name="connsiteY7" fmla="*/ 269920 h 269920"/>
                  <a:gd name="connsiteX8" fmla="*/ 440 w 370625"/>
                  <a:gd name="connsiteY8" fmla="*/ 189910 h 269920"/>
                  <a:gd name="connsiteX9" fmla="*/ 8822 w 370625"/>
                  <a:gd name="connsiteY9" fmla="*/ 77325 h 26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625" h="269920">
                    <a:moveTo>
                      <a:pt x="28729" y="62561"/>
                    </a:moveTo>
                    <a:cubicBezTo>
                      <a:pt x="28729" y="62561"/>
                      <a:pt x="104072" y="-5542"/>
                      <a:pt x="137600" y="363"/>
                    </a:cubicBezTo>
                    <a:cubicBezTo>
                      <a:pt x="171128" y="6268"/>
                      <a:pt x="201799" y="27033"/>
                      <a:pt x="204275" y="35891"/>
                    </a:cubicBezTo>
                    <a:cubicBezTo>
                      <a:pt x="206752" y="44750"/>
                      <a:pt x="226564" y="62561"/>
                      <a:pt x="232183" y="80278"/>
                    </a:cubicBezTo>
                    <a:cubicBezTo>
                      <a:pt x="237803" y="97994"/>
                      <a:pt x="327433" y="186958"/>
                      <a:pt x="346483" y="210675"/>
                    </a:cubicBezTo>
                    <a:cubicBezTo>
                      <a:pt x="365533" y="234392"/>
                      <a:pt x="380011" y="237345"/>
                      <a:pt x="363247" y="252109"/>
                    </a:cubicBezTo>
                    <a:cubicBezTo>
                      <a:pt x="352916" y="261117"/>
                      <a:pt x="340403" y="267258"/>
                      <a:pt x="326957" y="269920"/>
                    </a:cubicBezTo>
                    <a:lnTo>
                      <a:pt x="8822" y="269920"/>
                    </a:lnTo>
                    <a:cubicBezTo>
                      <a:pt x="8822" y="269920"/>
                      <a:pt x="-2322" y="243251"/>
                      <a:pt x="440" y="189910"/>
                    </a:cubicBezTo>
                    <a:cubicBezTo>
                      <a:pt x="3202" y="136570"/>
                      <a:pt x="8822" y="77325"/>
                      <a:pt x="8822" y="773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E34BDE45-1B4B-6617-C1B7-2A8CCAFF1A29}"/>
                  </a:ext>
                </a:extLst>
              </p:cNvPr>
              <p:cNvSpPr/>
              <p:nvPr/>
            </p:nvSpPr>
            <p:spPr>
              <a:xfrm>
                <a:off x="9266332" y="5427663"/>
                <a:ext cx="368617" cy="29622"/>
              </a:xfrm>
              <a:custGeom>
                <a:avLst/>
                <a:gdLst>
                  <a:gd name="connsiteX0" fmla="*/ 368617 w 368617"/>
                  <a:gd name="connsiteY0" fmla="*/ 0 h 29622"/>
                  <a:gd name="connsiteX1" fmla="*/ 361188 w 368617"/>
                  <a:gd name="connsiteY1" fmla="*/ 11811 h 29622"/>
                  <a:gd name="connsiteX2" fmla="*/ 324898 w 368617"/>
                  <a:gd name="connsiteY2" fmla="*/ 29623 h 29622"/>
                  <a:gd name="connsiteX3" fmla="*/ 6763 w 368617"/>
                  <a:gd name="connsiteY3" fmla="*/ 29623 h 29622"/>
                  <a:gd name="connsiteX4" fmla="*/ 0 w 368617"/>
                  <a:gd name="connsiteY4" fmla="*/ 0 h 2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617" h="29622">
                    <a:moveTo>
                      <a:pt x="368617" y="0"/>
                    </a:moveTo>
                    <a:cubicBezTo>
                      <a:pt x="368617" y="3429"/>
                      <a:pt x="366617" y="6953"/>
                      <a:pt x="361188" y="11811"/>
                    </a:cubicBezTo>
                    <a:cubicBezTo>
                      <a:pt x="350857" y="20819"/>
                      <a:pt x="338344" y="26960"/>
                      <a:pt x="324898" y="29623"/>
                    </a:cubicBezTo>
                    <a:lnTo>
                      <a:pt x="6763" y="29623"/>
                    </a:lnTo>
                    <a:cubicBezTo>
                      <a:pt x="3371" y="20043"/>
                      <a:pt x="1102" y="10102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1C7D231C-6282-E44D-BF02-0E376B285308}"/>
                  </a:ext>
                </a:extLst>
              </p:cNvPr>
              <p:cNvSpPr/>
              <p:nvPr/>
            </p:nvSpPr>
            <p:spPr>
              <a:xfrm>
                <a:off x="9028779" y="2490819"/>
                <a:ext cx="398374" cy="1078229"/>
              </a:xfrm>
              <a:custGeom>
                <a:avLst/>
                <a:gdLst>
                  <a:gd name="connsiteX0" fmla="*/ 85725 w 398374"/>
                  <a:gd name="connsiteY0" fmla="*/ 0 h 1078229"/>
                  <a:gd name="connsiteX1" fmla="*/ 0 w 398374"/>
                  <a:gd name="connsiteY1" fmla="*/ 72771 h 1078229"/>
                  <a:gd name="connsiteX2" fmla="*/ 15430 w 398374"/>
                  <a:gd name="connsiteY2" fmla="*/ 1078230 h 1078229"/>
                  <a:gd name="connsiteX3" fmla="*/ 385858 w 398374"/>
                  <a:gd name="connsiteY3" fmla="*/ 1078230 h 1078229"/>
                  <a:gd name="connsiteX4" fmla="*/ 396907 w 398374"/>
                  <a:gd name="connsiteY4" fmla="*/ 35242 h 1078229"/>
                  <a:gd name="connsiteX5" fmla="*/ 350615 w 398374"/>
                  <a:gd name="connsiteY5" fmla="*/ 4382 h 1078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8374" h="1078229">
                    <a:moveTo>
                      <a:pt x="85725" y="0"/>
                    </a:moveTo>
                    <a:lnTo>
                      <a:pt x="0" y="72771"/>
                    </a:lnTo>
                    <a:lnTo>
                      <a:pt x="15430" y="1078230"/>
                    </a:lnTo>
                    <a:lnTo>
                      <a:pt x="385858" y="1078230"/>
                    </a:lnTo>
                    <a:cubicBezTo>
                      <a:pt x="385858" y="1078230"/>
                      <a:pt x="403479" y="50673"/>
                      <a:pt x="396907" y="35242"/>
                    </a:cubicBezTo>
                    <a:cubicBezTo>
                      <a:pt x="390334" y="19812"/>
                      <a:pt x="350615" y="4382"/>
                      <a:pt x="350615" y="4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1FDC9E0-AA22-0291-06E4-94947D4ACCA4}"/>
                  </a:ext>
                </a:extLst>
              </p:cNvPr>
              <p:cNvSpPr/>
              <p:nvPr/>
            </p:nvSpPr>
            <p:spPr>
              <a:xfrm>
                <a:off x="9336150" y="2495201"/>
                <a:ext cx="553974" cy="1335309"/>
              </a:xfrm>
              <a:custGeom>
                <a:avLst/>
                <a:gdLst>
                  <a:gd name="connsiteX0" fmla="*/ 406622 w 553974"/>
                  <a:gd name="connsiteY0" fmla="*/ 433673 h 1335309"/>
                  <a:gd name="connsiteX1" fmla="*/ 553974 w 553974"/>
                  <a:gd name="connsiteY1" fmla="*/ 474440 h 1335309"/>
                  <a:gd name="connsiteX2" fmla="*/ 377571 w 553974"/>
                  <a:gd name="connsiteY2" fmla="*/ 135064 h 1335309"/>
                  <a:gd name="connsiteX3" fmla="*/ 318992 w 553974"/>
                  <a:gd name="connsiteY3" fmla="*/ 64294 h 1335309"/>
                  <a:gd name="connsiteX4" fmla="*/ 43339 w 553974"/>
                  <a:gd name="connsiteY4" fmla="*/ 0 h 1335309"/>
                  <a:gd name="connsiteX5" fmla="*/ 26194 w 553974"/>
                  <a:gd name="connsiteY5" fmla="*/ 502063 h 1335309"/>
                  <a:gd name="connsiteX6" fmla="*/ 0 w 553974"/>
                  <a:gd name="connsiteY6" fmla="*/ 1335310 h 1335309"/>
                  <a:gd name="connsiteX7" fmla="*/ 311753 w 553974"/>
                  <a:gd name="connsiteY7" fmla="*/ 1335310 h 1335309"/>
                  <a:gd name="connsiteX8" fmla="*/ 270986 w 553974"/>
                  <a:gd name="connsiteY8" fmla="*/ 947833 h 1335309"/>
                  <a:gd name="connsiteX9" fmla="*/ 250508 w 553974"/>
                  <a:gd name="connsiteY9" fmla="*/ 816673 h 1335309"/>
                  <a:gd name="connsiteX10" fmla="*/ 298133 w 553974"/>
                  <a:gd name="connsiteY10" fmla="*/ 425101 h 133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3974" h="1335309">
                    <a:moveTo>
                      <a:pt x="406622" y="433673"/>
                    </a:moveTo>
                    <a:lnTo>
                      <a:pt x="553974" y="474440"/>
                    </a:lnTo>
                    <a:cubicBezTo>
                      <a:pt x="553974" y="474440"/>
                      <a:pt x="404717" y="200692"/>
                      <a:pt x="377571" y="135064"/>
                    </a:cubicBezTo>
                    <a:cubicBezTo>
                      <a:pt x="356330" y="83820"/>
                      <a:pt x="329946" y="68389"/>
                      <a:pt x="318992" y="64294"/>
                    </a:cubicBezTo>
                    <a:cubicBezTo>
                      <a:pt x="262509" y="27813"/>
                      <a:pt x="43339" y="0"/>
                      <a:pt x="43339" y="0"/>
                    </a:cubicBezTo>
                    <a:lnTo>
                      <a:pt x="26194" y="502063"/>
                    </a:lnTo>
                    <a:lnTo>
                      <a:pt x="0" y="1335310"/>
                    </a:lnTo>
                    <a:lnTo>
                      <a:pt x="311753" y="1335310"/>
                    </a:lnTo>
                    <a:cubicBezTo>
                      <a:pt x="311753" y="1335310"/>
                      <a:pt x="285464" y="1041082"/>
                      <a:pt x="270986" y="947833"/>
                    </a:cubicBezTo>
                    <a:lnTo>
                      <a:pt x="250508" y="816673"/>
                    </a:lnTo>
                    <a:cubicBezTo>
                      <a:pt x="250508" y="816673"/>
                      <a:pt x="275749" y="616648"/>
                      <a:pt x="298133" y="4251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037D0849-5A0A-1BF8-6D05-7F65B61FE505}"/>
                  </a:ext>
                </a:extLst>
              </p:cNvPr>
              <p:cNvSpPr/>
              <p:nvPr/>
            </p:nvSpPr>
            <p:spPr>
              <a:xfrm>
                <a:off x="9377680" y="3126804"/>
                <a:ext cx="36194" cy="72199"/>
              </a:xfrm>
              <a:custGeom>
                <a:avLst/>
                <a:gdLst>
                  <a:gd name="connsiteX0" fmla="*/ 36195 w 36194"/>
                  <a:gd name="connsiteY0" fmla="*/ 0 h 72199"/>
                  <a:gd name="connsiteX1" fmla="*/ 0 w 36194"/>
                  <a:gd name="connsiteY1" fmla="*/ 72200 h 72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194" h="72199">
                    <a:moveTo>
                      <a:pt x="36195" y="0"/>
                    </a:moveTo>
                    <a:cubicBezTo>
                      <a:pt x="26571" y="25215"/>
                      <a:pt x="14446" y="49402"/>
                      <a:pt x="0" y="7220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D6EF062-8867-E661-6435-20A9157DA91D}"/>
                  </a:ext>
                </a:extLst>
              </p:cNvPr>
              <p:cNvSpPr/>
              <p:nvPr/>
            </p:nvSpPr>
            <p:spPr>
              <a:xfrm>
                <a:off x="9425400" y="2526062"/>
                <a:ext cx="76676" cy="558736"/>
              </a:xfrm>
              <a:custGeom>
                <a:avLst/>
                <a:gdLst>
                  <a:gd name="connsiteX0" fmla="*/ 0 w 76676"/>
                  <a:gd name="connsiteY0" fmla="*/ 0 h 558736"/>
                  <a:gd name="connsiteX1" fmla="*/ 51816 w 76676"/>
                  <a:gd name="connsiteY1" fmla="*/ 115348 h 558736"/>
                  <a:gd name="connsiteX2" fmla="*/ 9239 w 76676"/>
                  <a:gd name="connsiteY2" fmla="*/ 161544 h 558736"/>
                  <a:gd name="connsiteX3" fmla="*/ 76676 w 76676"/>
                  <a:gd name="connsiteY3" fmla="*/ 243173 h 558736"/>
                  <a:gd name="connsiteX4" fmla="*/ 4001 w 76676"/>
                  <a:gd name="connsiteY4" fmla="*/ 558737 h 558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676" h="558736">
                    <a:moveTo>
                      <a:pt x="0" y="0"/>
                    </a:moveTo>
                    <a:lnTo>
                      <a:pt x="51816" y="115348"/>
                    </a:lnTo>
                    <a:lnTo>
                      <a:pt x="9239" y="161544"/>
                    </a:lnTo>
                    <a:lnTo>
                      <a:pt x="76676" y="243173"/>
                    </a:lnTo>
                    <a:cubicBezTo>
                      <a:pt x="76676" y="243173"/>
                      <a:pt x="50387" y="421005"/>
                      <a:pt x="4001" y="55873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B4ADFA1-0D3C-A607-D01D-D7E290E5BF29}"/>
                  </a:ext>
                </a:extLst>
              </p:cNvPr>
              <p:cNvSpPr/>
              <p:nvPr/>
            </p:nvSpPr>
            <p:spPr>
              <a:xfrm>
                <a:off x="9038193" y="2226342"/>
                <a:ext cx="58784" cy="131603"/>
              </a:xfrm>
              <a:custGeom>
                <a:avLst/>
                <a:gdLst>
                  <a:gd name="connsiteX0" fmla="*/ 50974 w 58784"/>
                  <a:gd name="connsiteY0" fmla="*/ 20637 h 131603"/>
                  <a:gd name="connsiteX1" fmla="*/ 3349 w 58784"/>
                  <a:gd name="connsiteY1" fmla="*/ 9874 h 131603"/>
                  <a:gd name="connsiteX2" fmla="*/ 58784 w 58784"/>
                  <a:gd name="connsiteY2" fmla="*/ 131603 h 13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784" h="131603">
                    <a:moveTo>
                      <a:pt x="50974" y="20637"/>
                    </a:moveTo>
                    <a:cubicBezTo>
                      <a:pt x="50974" y="20637"/>
                      <a:pt x="23256" y="-17463"/>
                      <a:pt x="3349" y="9874"/>
                    </a:cubicBezTo>
                    <a:cubicBezTo>
                      <a:pt x="-16558" y="37210"/>
                      <a:pt x="58784" y="131603"/>
                      <a:pt x="58784" y="1316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FB067A4F-C910-3E3E-F401-A19B4CC04FE4}"/>
                  </a:ext>
                </a:extLst>
              </p:cNvPr>
              <p:cNvSpPr/>
              <p:nvPr/>
            </p:nvSpPr>
            <p:spPr>
              <a:xfrm>
                <a:off x="9401873" y="2226342"/>
                <a:ext cx="58784" cy="131603"/>
              </a:xfrm>
              <a:custGeom>
                <a:avLst/>
                <a:gdLst>
                  <a:gd name="connsiteX0" fmla="*/ 7811 w 58784"/>
                  <a:gd name="connsiteY0" fmla="*/ 20637 h 131603"/>
                  <a:gd name="connsiteX1" fmla="*/ 55436 w 58784"/>
                  <a:gd name="connsiteY1" fmla="*/ 9874 h 131603"/>
                  <a:gd name="connsiteX2" fmla="*/ 0 w 58784"/>
                  <a:gd name="connsiteY2" fmla="*/ 131603 h 13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784" h="131603">
                    <a:moveTo>
                      <a:pt x="7811" y="20637"/>
                    </a:moveTo>
                    <a:cubicBezTo>
                      <a:pt x="7811" y="20637"/>
                      <a:pt x="35528" y="-17463"/>
                      <a:pt x="55436" y="9874"/>
                    </a:cubicBezTo>
                    <a:cubicBezTo>
                      <a:pt x="75343" y="37210"/>
                      <a:pt x="0" y="131603"/>
                      <a:pt x="0" y="1316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03D23910-BE0A-4D5D-4CB6-896C1B4ACFBC}"/>
                  </a:ext>
                </a:extLst>
              </p:cNvPr>
              <p:cNvSpPr/>
              <p:nvPr/>
            </p:nvSpPr>
            <p:spPr>
              <a:xfrm>
                <a:off x="9082955" y="1989444"/>
                <a:ext cx="331955" cy="665036"/>
              </a:xfrm>
              <a:custGeom>
                <a:avLst/>
                <a:gdLst>
                  <a:gd name="connsiteX0" fmla="*/ 21 w 331955"/>
                  <a:gd name="connsiteY0" fmla="*/ 236009 h 665036"/>
                  <a:gd name="connsiteX1" fmla="*/ 20119 w 331955"/>
                  <a:gd name="connsiteY1" fmla="*/ 444035 h 665036"/>
                  <a:gd name="connsiteX2" fmla="*/ 46313 w 331955"/>
                  <a:gd name="connsiteY2" fmla="*/ 564145 h 665036"/>
                  <a:gd name="connsiteX3" fmla="*/ 166423 w 331955"/>
                  <a:gd name="connsiteY3" fmla="*/ 664348 h 665036"/>
                  <a:gd name="connsiteX4" fmla="*/ 291296 w 331955"/>
                  <a:gd name="connsiteY4" fmla="*/ 547190 h 665036"/>
                  <a:gd name="connsiteX5" fmla="*/ 308250 w 331955"/>
                  <a:gd name="connsiteY5" fmla="*/ 467085 h 665036"/>
                  <a:gd name="connsiteX6" fmla="*/ 323586 w 331955"/>
                  <a:gd name="connsiteY6" fmla="*/ 350023 h 665036"/>
                  <a:gd name="connsiteX7" fmla="*/ 330920 w 331955"/>
                  <a:gd name="connsiteY7" fmla="*/ 237818 h 665036"/>
                  <a:gd name="connsiteX8" fmla="*/ 329396 w 331955"/>
                  <a:gd name="connsiteY8" fmla="*/ 157713 h 665036"/>
                  <a:gd name="connsiteX9" fmla="*/ 317108 w 331955"/>
                  <a:gd name="connsiteY9" fmla="*/ 40556 h 665036"/>
                  <a:gd name="connsiteX10" fmla="*/ 253863 w 331955"/>
                  <a:gd name="connsiteY10" fmla="*/ 5123 h 665036"/>
                  <a:gd name="connsiteX11" fmla="*/ 81365 w 331955"/>
                  <a:gd name="connsiteY11" fmla="*/ 23696 h 665036"/>
                  <a:gd name="connsiteX12" fmla="*/ 1260 w 331955"/>
                  <a:gd name="connsiteY12" fmla="*/ 100658 h 665036"/>
                  <a:gd name="connsiteX13" fmla="*/ 21 w 331955"/>
                  <a:gd name="connsiteY13" fmla="*/ 236009 h 66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1955" h="665036">
                    <a:moveTo>
                      <a:pt x="21" y="236009"/>
                    </a:moveTo>
                    <a:cubicBezTo>
                      <a:pt x="21" y="236009"/>
                      <a:pt x="16976" y="413174"/>
                      <a:pt x="20119" y="444035"/>
                    </a:cubicBezTo>
                    <a:cubicBezTo>
                      <a:pt x="23262" y="474896"/>
                      <a:pt x="33930" y="541094"/>
                      <a:pt x="46313" y="564145"/>
                    </a:cubicBezTo>
                    <a:cubicBezTo>
                      <a:pt x="58695" y="587195"/>
                      <a:pt x="143373" y="673587"/>
                      <a:pt x="166423" y="664348"/>
                    </a:cubicBezTo>
                    <a:cubicBezTo>
                      <a:pt x="189474" y="655109"/>
                      <a:pt x="269674" y="571860"/>
                      <a:pt x="291296" y="547190"/>
                    </a:cubicBezTo>
                    <a:cubicBezTo>
                      <a:pt x="312917" y="522521"/>
                      <a:pt x="305107" y="477848"/>
                      <a:pt x="308250" y="467085"/>
                    </a:cubicBezTo>
                    <a:cubicBezTo>
                      <a:pt x="311394" y="456322"/>
                      <a:pt x="323586" y="350023"/>
                      <a:pt x="323586" y="350023"/>
                    </a:cubicBezTo>
                    <a:lnTo>
                      <a:pt x="330920" y="237818"/>
                    </a:lnTo>
                    <a:cubicBezTo>
                      <a:pt x="330920" y="237818"/>
                      <a:pt x="334063" y="227055"/>
                      <a:pt x="329396" y="157713"/>
                    </a:cubicBezTo>
                    <a:cubicBezTo>
                      <a:pt x="324729" y="88371"/>
                      <a:pt x="324824" y="57510"/>
                      <a:pt x="317108" y="40556"/>
                    </a:cubicBezTo>
                    <a:cubicBezTo>
                      <a:pt x="309393" y="23601"/>
                      <a:pt x="289391" y="14362"/>
                      <a:pt x="253863" y="5123"/>
                    </a:cubicBezTo>
                    <a:cubicBezTo>
                      <a:pt x="218334" y="-4117"/>
                      <a:pt x="133752" y="-2497"/>
                      <a:pt x="81365" y="23696"/>
                    </a:cubicBezTo>
                    <a:cubicBezTo>
                      <a:pt x="28977" y="49890"/>
                      <a:pt x="2784" y="86847"/>
                      <a:pt x="1260" y="100658"/>
                    </a:cubicBezTo>
                    <a:cubicBezTo>
                      <a:pt x="-264" y="114470"/>
                      <a:pt x="21" y="236009"/>
                      <a:pt x="21" y="2360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1C4870D-0749-C4D6-53FD-5874907D1512}"/>
                  </a:ext>
                </a:extLst>
              </p:cNvPr>
              <p:cNvSpPr/>
              <p:nvPr/>
            </p:nvSpPr>
            <p:spPr>
              <a:xfrm>
                <a:off x="9150794" y="2163313"/>
                <a:ext cx="74009" cy="20801"/>
              </a:xfrm>
              <a:custGeom>
                <a:avLst/>
                <a:gdLst>
                  <a:gd name="connsiteX0" fmla="*/ 74009 w 74009"/>
                  <a:gd name="connsiteY0" fmla="*/ 11276 h 20801"/>
                  <a:gd name="connsiteX1" fmla="*/ 0 w 74009"/>
                  <a:gd name="connsiteY1" fmla="*/ 20801 h 2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009" h="20801">
                    <a:moveTo>
                      <a:pt x="74009" y="11276"/>
                    </a:moveTo>
                    <a:cubicBezTo>
                      <a:pt x="74009" y="11276"/>
                      <a:pt x="26384" y="-19585"/>
                      <a:pt x="0" y="2080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CBB45ADA-4FD2-04D2-9C57-1708D35CBE0F}"/>
                  </a:ext>
                </a:extLst>
              </p:cNvPr>
              <p:cNvSpPr/>
              <p:nvPr/>
            </p:nvSpPr>
            <p:spPr>
              <a:xfrm>
                <a:off x="9291002" y="2169942"/>
                <a:ext cx="64769" cy="15410"/>
              </a:xfrm>
              <a:custGeom>
                <a:avLst/>
                <a:gdLst>
                  <a:gd name="connsiteX0" fmla="*/ 0 w 64769"/>
                  <a:gd name="connsiteY0" fmla="*/ 7695 h 15410"/>
                  <a:gd name="connsiteX1" fmla="*/ 64770 w 64769"/>
                  <a:gd name="connsiteY1" fmla="*/ 15410 h 15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769" h="15410">
                    <a:moveTo>
                      <a:pt x="0" y="7695"/>
                    </a:moveTo>
                    <a:cubicBezTo>
                      <a:pt x="20792" y="-4947"/>
                      <a:pt x="47529" y="-1762"/>
                      <a:pt x="64770" y="1541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A50DDDF-A84B-E905-826F-348551E22359}"/>
                  </a:ext>
                </a:extLst>
              </p:cNvPr>
              <p:cNvSpPr/>
              <p:nvPr/>
            </p:nvSpPr>
            <p:spPr>
              <a:xfrm>
                <a:off x="9225089" y="2193068"/>
                <a:ext cx="61932" cy="122777"/>
              </a:xfrm>
              <a:custGeom>
                <a:avLst/>
                <a:gdLst>
                  <a:gd name="connsiteX0" fmla="*/ 52102 w 61932"/>
                  <a:gd name="connsiteY0" fmla="*/ 0 h 122777"/>
                  <a:gd name="connsiteX1" fmla="*/ 61627 w 61932"/>
                  <a:gd name="connsiteY1" fmla="*/ 38100 h 122777"/>
                  <a:gd name="connsiteX2" fmla="*/ 58484 w 61932"/>
                  <a:gd name="connsiteY2" fmla="*/ 122777 h 122777"/>
                  <a:gd name="connsiteX3" fmla="*/ 0 w 61932"/>
                  <a:gd name="connsiteY3" fmla="*/ 116586 h 122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932" h="122777">
                    <a:moveTo>
                      <a:pt x="52102" y="0"/>
                    </a:moveTo>
                    <a:cubicBezTo>
                      <a:pt x="58458" y="11686"/>
                      <a:pt x="61736" y="24798"/>
                      <a:pt x="61627" y="38100"/>
                    </a:cubicBezTo>
                    <a:cubicBezTo>
                      <a:pt x="63151" y="65818"/>
                      <a:pt x="58484" y="122777"/>
                      <a:pt x="58484" y="122777"/>
                    </a:cubicBezTo>
                    <a:lnTo>
                      <a:pt x="0" y="116586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CE7A7F13-B3BC-EAD1-E093-F4C163AF6E5C}"/>
                  </a:ext>
                </a:extLst>
              </p:cNvPr>
              <p:cNvSpPr/>
              <p:nvPr/>
            </p:nvSpPr>
            <p:spPr>
              <a:xfrm>
                <a:off x="9193942" y="2330228"/>
                <a:ext cx="103250" cy="30093"/>
              </a:xfrm>
              <a:custGeom>
                <a:avLst/>
                <a:gdLst>
                  <a:gd name="connsiteX0" fmla="*/ 0 w 103250"/>
                  <a:gd name="connsiteY0" fmla="*/ 0 h 30093"/>
                  <a:gd name="connsiteX1" fmla="*/ 103251 w 103250"/>
                  <a:gd name="connsiteY1" fmla="*/ 23050 h 3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250" h="30093">
                    <a:moveTo>
                      <a:pt x="0" y="0"/>
                    </a:moveTo>
                    <a:cubicBezTo>
                      <a:pt x="0" y="0"/>
                      <a:pt x="29242" y="47625"/>
                      <a:pt x="103251" y="2305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E0B82C6-E967-DF44-0B5C-A7AF29E2ABF4}"/>
                  </a:ext>
                </a:extLst>
              </p:cNvPr>
              <p:cNvSpPr/>
              <p:nvPr/>
            </p:nvSpPr>
            <p:spPr>
              <a:xfrm>
                <a:off x="9184132" y="2203831"/>
                <a:ext cx="19050" cy="32385"/>
              </a:xfrm>
              <a:custGeom>
                <a:avLst/>
                <a:gdLst>
                  <a:gd name="connsiteX0" fmla="*/ 19050 w 19050"/>
                  <a:gd name="connsiteY0" fmla="*/ 16192 h 32385"/>
                  <a:gd name="connsiteX1" fmla="*/ 9525 w 19050"/>
                  <a:gd name="connsiteY1" fmla="*/ 32385 h 32385"/>
                  <a:gd name="connsiteX2" fmla="*/ 0 w 19050"/>
                  <a:gd name="connsiteY2" fmla="*/ 16192 h 32385"/>
                  <a:gd name="connsiteX3" fmla="*/ 9525 w 19050"/>
                  <a:gd name="connsiteY3" fmla="*/ 0 h 32385"/>
                  <a:gd name="connsiteX4" fmla="*/ 19050 w 19050"/>
                  <a:gd name="connsiteY4" fmla="*/ 16192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2385">
                    <a:moveTo>
                      <a:pt x="19050" y="16192"/>
                    </a:moveTo>
                    <a:cubicBezTo>
                      <a:pt x="19050" y="25146"/>
                      <a:pt x="14954" y="32385"/>
                      <a:pt x="9525" y="32385"/>
                    </a:cubicBezTo>
                    <a:cubicBezTo>
                      <a:pt x="4096" y="32385"/>
                      <a:pt x="0" y="25146"/>
                      <a:pt x="0" y="16192"/>
                    </a:cubicBezTo>
                    <a:cubicBezTo>
                      <a:pt x="0" y="7239"/>
                      <a:pt x="4191" y="0"/>
                      <a:pt x="9525" y="0"/>
                    </a:cubicBezTo>
                    <a:cubicBezTo>
                      <a:pt x="14859" y="0"/>
                      <a:pt x="19050" y="7239"/>
                      <a:pt x="19050" y="161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4617CEA-9437-08E3-56B1-26DF68623913}"/>
                  </a:ext>
                </a:extLst>
              </p:cNvPr>
              <p:cNvSpPr/>
              <p:nvPr/>
            </p:nvSpPr>
            <p:spPr>
              <a:xfrm>
                <a:off x="9315100" y="2203831"/>
                <a:ext cx="19050" cy="32385"/>
              </a:xfrm>
              <a:custGeom>
                <a:avLst/>
                <a:gdLst>
                  <a:gd name="connsiteX0" fmla="*/ 19050 w 19050"/>
                  <a:gd name="connsiteY0" fmla="*/ 16192 h 32385"/>
                  <a:gd name="connsiteX1" fmla="*/ 9525 w 19050"/>
                  <a:gd name="connsiteY1" fmla="*/ 32385 h 32385"/>
                  <a:gd name="connsiteX2" fmla="*/ 0 w 19050"/>
                  <a:gd name="connsiteY2" fmla="*/ 16192 h 32385"/>
                  <a:gd name="connsiteX3" fmla="*/ 9525 w 19050"/>
                  <a:gd name="connsiteY3" fmla="*/ 0 h 32385"/>
                  <a:gd name="connsiteX4" fmla="*/ 19050 w 19050"/>
                  <a:gd name="connsiteY4" fmla="*/ 16192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2385">
                    <a:moveTo>
                      <a:pt x="19050" y="16192"/>
                    </a:moveTo>
                    <a:cubicBezTo>
                      <a:pt x="19050" y="25146"/>
                      <a:pt x="14954" y="32385"/>
                      <a:pt x="9525" y="32385"/>
                    </a:cubicBezTo>
                    <a:cubicBezTo>
                      <a:pt x="4096" y="32385"/>
                      <a:pt x="0" y="25146"/>
                      <a:pt x="0" y="16192"/>
                    </a:cubicBezTo>
                    <a:cubicBezTo>
                      <a:pt x="0" y="7239"/>
                      <a:pt x="4096" y="0"/>
                      <a:pt x="9525" y="0"/>
                    </a:cubicBezTo>
                    <a:cubicBezTo>
                      <a:pt x="14954" y="0"/>
                      <a:pt x="19050" y="7239"/>
                      <a:pt x="19050" y="161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479CEEF-98BA-6023-12B4-5E34AAB0A220}"/>
                  </a:ext>
                </a:extLst>
              </p:cNvPr>
              <p:cNvSpPr/>
              <p:nvPr/>
            </p:nvSpPr>
            <p:spPr>
              <a:xfrm>
                <a:off x="9172416" y="2240883"/>
                <a:ext cx="43148" cy="24574"/>
              </a:xfrm>
              <a:custGeom>
                <a:avLst/>
                <a:gdLst>
                  <a:gd name="connsiteX0" fmla="*/ 43148 w 43148"/>
                  <a:gd name="connsiteY0" fmla="*/ 0 h 24574"/>
                  <a:gd name="connsiteX1" fmla="*/ 0 w 43148"/>
                  <a:gd name="connsiteY1" fmla="*/ 24575 h 2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148" h="24574">
                    <a:moveTo>
                      <a:pt x="43148" y="0"/>
                    </a:moveTo>
                    <a:cubicBezTo>
                      <a:pt x="30942" y="11531"/>
                      <a:pt x="16144" y="19959"/>
                      <a:pt x="0" y="24575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C8AFE22-B45F-BF3E-7B5C-0C02F7772850}"/>
                  </a:ext>
                </a:extLst>
              </p:cNvPr>
              <p:cNvSpPr/>
              <p:nvPr/>
            </p:nvSpPr>
            <p:spPr>
              <a:xfrm>
                <a:off x="9306433" y="2240883"/>
                <a:ext cx="40100" cy="24574"/>
              </a:xfrm>
              <a:custGeom>
                <a:avLst/>
                <a:gdLst>
                  <a:gd name="connsiteX0" fmla="*/ 0 w 40100"/>
                  <a:gd name="connsiteY0" fmla="*/ 0 h 24574"/>
                  <a:gd name="connsiteX1" fmla="*/ 40100 w 40100"/>
                  <a:gd name="connsiteY1" fmla="*/ 24575 h 2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100" h="24574">
                    <a:moveTo>
                      <a:pt x="0" y="0"/>
                    </a:moveTo>
                    <a:cubicBezTo>
                      <a:pt x="0" y="0"/>
                      <a:pt x="18479" y="21527"/>
                      <a:pt x="40100" y="24575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BB69FD50-CC08-B16B-D4C0-ECDDEB14405D}"/>
                  </a:ext>
                </a:extLst>
              </p:cNvPr>
              <p:cNvSpPr/>
              <p:nvPr/>
            </p:nvSpPr>
            <p:spPr>
              <a:xfrm>
                <a:off x="9195466" y="2478151"/>
                <a:ext cx="110966" cy="16209"/>
              </a:xfrm>
              <a:custGeom>
                <a:avLst/>
                <a:gdLst>
                  <a:gd name="connsiteX0" fmla="*/ 0 w 110966"/>
                  <a:gd name="connsiteY0" fmla="*/ 0 h 16209"/>
                  <a:gd name="connsiteX1" fmla="*/ 110966 w 110966"/>
                  <a:gd name="connsiteY1" fmla="*/ 1524 h 1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0966" h="16209">
                    <a:moveTo>
                      <a:pt x="0" y="0"/>
                    </a:moveTo>
                    <a:cubicBezTo>
                      <a:pt x="0" y="0"/>
                      <a:pt x="29337" y="35433"/>
                      <a:pt x="110966" y="152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504E5515-265F-F411-E3E5-3F965B3BA5A6}"/>
                  </a:ext>
                </a:extLst>
              </p:cNvPr>
              <p:cNvSpPr/>
              <p:nvPr/>
            </p:nvSpPr>
            <p:spPr>
              <a:xfrm>
                <a:off x="9052130" y="1914673"/>
                <a:ext cx="399948" cy="331424"/>
              </a:xfrm>
              <a:custGeom>
                <a:avLst/>
                <a:gdLst>
                  <a:gd name="connsiteX0" fmla="*/ 13987 w 399948"/>
                  <a:gd name="connsiteY0" fmla="*/ 165904 h 331424"/>
                  <a:gd name="connsiteX1" fmla="*/ 23512 w 399948"/>
                  <a:gd name="connsiteY1" fmla="*/ 324591 h 331424"/>
                  <a:gd name="connsiteX2" fmla="*/ 45038 w 399948"/>
                  <a:gd name="connsiteY2" fmla="*/ 320019 h 331424"/>
                  <a:gd name="connsiteX3" fmla="*/ 46562 w 399948"/>
                  <a:gd name="connsiteY3" fmla="*/ 269155 h 331424"/>
                  <a:gd name="connsiteX4" fmla="*/ 65041 w 399948"/>
                  <a:gd name="connsiteY4" fmla="*/ 242962 h 331424"/>
                  <a:gd name="connsiteX5" fmla="*/ 54277 w 399948"/>
                  <a:gd name="connsiteY5" fmla="*/ 175144 h 331424"/>
                  <a:gd name="connsiteX6" fmla="*/ 162100 w 399948"/>
                  <a:gd name="connsiteY6" fmla="*/ 119708 h 331424"/>
                  <a:gd name="connsiteX7" fmla="*/ 274591 w 399948"/>
                  <a:gd name="connsiteY7" fmla="*/ 129233 h 331424"/>
                  <a:gd name="connsiteX8" fmla="*/ 326978 w 399948"/>
                  <a:gd name="connsiteY8" fmla="*/ 112279 h 331424"/>
                  <a:gd name="connsiteX9" fmla="*/ 311548 w 399948"/>
                  <a:gd name="connsiteY9" fmla="*/ 146188 h 331424"/>
                  <a:gd name="connsiteX10" fmla="*/ 328502 w 399948"/>
                  <a:gd name="connsiteY10" fmla="*/ 230960 h 331424"/>
                  <a:gd name="connsiteX11" fmla="*/ 331645 w 399948"/>
                  <a:gd name="connsiteY11" fmla="*/ 272489 h 331424"/>
                  <a:gd name="connsiteX12" fmla="*/ 351648 w 399948"/>
                  <a:gd name="connsiteY12" fmla="*/ 286396 h 331424"/>
                  <a:gd name="connsiteX13" fmla="*/ 357839 w 399948"/>
                  <a:gd name="connsiteY13" fmla="*/ 331068 h 331424"/>
                  <a:gd name="connsiteX14" fmla="*/ 376318 w 399948"/>
                  <a:gd name="connsiteY14" fmla="*/ 294111 h 331424"/>
                  <a:gd name="connsiteX15" fmla="*/ 385843 w 399948"/>
                  <a:gd name="connsiteY15" fmla="*/ 198861 h 331424"/>
                  <a:gd name="connsiteX16" fmla="*/ 396606 w 399948"/>
                  <a:gd name="connsiteY16" fmla="*/ 144949 h 331424"/>
                  <a:gd name="connsiteX17" fmla="*/ 350410 w 399948"/>
                  <a:gd name="connsiteY17" fmla="*/ 97324 h 331424"/>
                  <a:gd name="connsiteX18" fmla="*/ 211726 w 399948"/>
                  <a:gd name="connsiteY18" fmla="*/ 2074 h 331424"/>
                  <a:gd name="connsiteX19" fmla="*/ 3700 w 399948"/>
                  <a:gd name="connsiteY19" fmla="*/ 125423 h 331424"/>
                  <a:gd name="connsiteX20" fmla="*/ 13987 w 399948"/>
                  <a:gd name="connsiteY20" fmla="*/ 165904 h 33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9948" h="331424">
                    <a:moveTo>
                      <a:pt x="13987" y="165904"/>
                    </a:moveTo>
                    <a:cubicBezTo>
                      <a:pt x="13987" y="165904"/>
                      <a:pt x="18559" y="321543"/>
                      <a:pt x="23512" y="324591"/>
                    </a:cubicBezTo>
                    <a:cubicBezTo>
                      <a:pt x="28464" y="327639"/>
                      <a:pt x="41990" y="330782"/>
                      <a:pt x="45038" y="320019"/>
                    </a:cubicBezTo>
                    <a:cubicBezTo>
                      <a:pt x="46942" y="303135"/>
                      <a:pt x="47452" y="286123"/>
                      <a:pt x="46562" y="269155"/>
                    </a:cubicBezTo>
                    <a:cubicBezTo>
                      <a:pt x="46562" y="269155"/>
                      <a:pt x="61993" y="267631"/>
                      <a:pt x="65041" y="242962"/>
                    </a:cubicBezTo>
                    <a:cubicBezTo>
                      <a:pt x="68089" y="218292"/>
                      <a:pt x="54277" y="175144"/>
                      <a:pt x="54277" y="175144"/>
                    </a:cubicBezTo>
                    <a:cubicBezTo>
                      <a:pt x="54277" y="175144"/>
                      <a:pt x="109713" y="135139"/>
                      <a:pt x="162100" y="119708"/>
                    </a:cubicBezTo>
                    <a:cubicBezTo>
                      <a:pt x="214488" y="104278"/>
                      <a:pt x="242301" y="127423"/>
                      <a:pt x="274591" y="129233"/>
                    </a:cubicBezTo>
                    <a:cubicBezTo>
                      <a:pt x="293556" y="130309"/>
                      <a:pt x="312239" y="124262"/>
                      <a:pt x="326978" y="112279"/>
                    </a:cubicBezTo>
                    <a:cubicBezTo>
                      <a:pt x="326978" y="112279"/>
                      <a:pt x="311548" y="135424"/>
                      <a:pt x="311548" y="146188"/>
                    </a:cubicBezTo>
                    <a:cubicBezTo>
                      <a:pt x="311548" y="156951"/>
                      <a:pt x="331645" y="214006"/>
                      <a:pt x="328502" y="230960"/>
                    </a:cubicBezTo>
                    <a:cubicBezTo>
                      <a:pt x="325359" y="247915"/>
                      <a:pt x="322406" y="266393"/>
                      <a:pt x="331645" y="272489"/>
                    </a:cubicBezTo>
                    <a:cubicBezTo>
                      <a:pt x="340885" y="278585"/>
                      <a:pt x="351648" y="286396"/>
                      <a:pt x="351648" y="286396"/>
                    </a:cubicBezTo>
                    <a:cubicBezTo>
                      <a:pt x="351648" y="286396"/>
                      <a:pt x="351648" y="328020"/>
                      <a:pt x="357839" y="331068"/>
                    </a:cubicBezTo>
                    <a:cubicBezTo>
                      <a:pt x="364030" y="334116"/>
                      <a:pt x="374793" y="317257"/>
                      <a:pt x="376318" y="294111"/>
                    </a:cubicBezTo>
                    <a:cubicBezTo>
                      <a:pt x="377842" y="270965"/>
                      <a:pt x="377842" y="215530"/>
                      <a:pt x="385843" y="198861"/>
                    </a:cubicBezTo>
                    <a:cubicBezTo>
                      <a:pt x="393843" y="182192"/>
                      <a:pt x="405845" y="169619"/>
                      <a:pt x="396606" y="144949"/>
                    </a:cubicBezTo>
                    <a:cubicBezTo>
                      <a:pt x="387367" y="120280"/>
                      <a:pt x="354982" y="98753"/>
                      <a:pt x="350410" y="97324"/>
                    </a:cubicBezTo>
                    <a:cubicBezTo>
                      <a:pt x="345837" y="95896"/>
                      <a:pt x="287259" y="20362"/>
                      <a:pt x="211726" y="2074"/>
                    </a:cubicBezTo>
                    <a:cubicBezTo>
                      <a:pt x="136192" y="-16214"/>
                      <a:pt x="16082" y="91514"/>
                      <a:pt x="3700" y="125423"/>
                    </a:cubicBezTo>
                    <a:cubicBezTo>
                      <a:pt x="-8683" y="159332"/>
                      <a:pt x="13987" y="165904"/>
                      <a:pt x="13987" y="1659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A103D24C-A1D7-4AD1-C999-1E1B7DB788EF}"/>
                  </a:ext>
                </a:extLst>
              </p:cNvPr>
              <p:cNvSpPr/>
              <p:nvPr/>
            </p:nvSpPr>
            <p:spPr>
              <a:xfrm>
                <a:off x="8015908" y="2421473"/>
                <a:ext cx="370313" cy="268133"/>
              </a:xfrm>
              <a:custGeom>
                <a:avLst/>
                <a:gdLst>
                  <a:gd name="connsiteX0" fmla="*/ 370314 w 370313"/>
                  <a:gd name="connsiteY0" fmla="*/ 205840 h 268133"/>
                  <a:gd name="connsiteX1" fmla="*/ 349073 w 370313"/>
                  <a:gd name="connsiteY1" fmla="*/ 139165 h 268133"/>
                  <a:gd name="connsiteX2" fmla="*/ 293447 w 370313"/>
                  <a:gd name="connsiteY2" fmla="*/ 73728 h 268133"/>
                  <a:gd name="connsiteX3" fmla="*/ 219819 w 370313"/>
                  <a:gd name="connsiteY3" fmla="*/ 22960 h 268133"/>
                  <a:gd name="connsiteX4" fmla="*/ 180481 w 370313"/>
                  <a:gd name="connsiteY4" fmla="*/ 14768 h 268133"/>
                  <a:gd name="connsiteX5" fmla="*/ 210008 w 370313"/>
                  <a:gd name="connsiteY5" fmla="*/ 65537 h 268133"/>
                  <a:gd name="connsiteX6" fmla="*/ 242679 w 370313"/>
                  <a:gd name="connsiteY6" fmla="*/ 93350 h 268133"/>
                  <a:gd name="connsiteX7" fmla="*/ 192006 w 370313"/>
                  <a:gd name="connsiteY7" fmla="*/ 102875 h 268133"/>
                  <a:gd name="connsiteX8" fmla="*/ 101995 w 370313"/>
                  <a:gd name="connsiteY8" fmla="*/ 94683 h 268133"/>
                  <a:gd name="connsiteX9" fmla="*/ 553 w 370313"/>
                  <a:gd name="connsiteY9" fmla="*/ 50487 h 268133"/>
                  <a:gd name="connsiteX10" fmla="*/ 82373 w 370313"/>
                  <a:gd name="connsiteY10" fmla="*/ 137260 h 268133"/>
                  <a:gd name="connsiteX11" fmla="*/ 174004 w 370313"/>
                  <a:gd name="connsiteY11" fmla="*/ 196124 h 268133"/>
                  <a:gd name="connsiteX12" fmla="*/ 272111 w 370313"/>
                  <a:gd name="connsiteY12" fmla="*/ 222318 h 268133"/>
                  <a:gd name="connsiteX13" fmla="*/ 306497 w 370313"/>
                  <a:gd name="connsiteY13" fmla="*/ 268133 h 268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0313" h="268133">
                    <a:moveTo>
                      <a:pt x="370314" y="205840"/>
                    </a:moveTo>
                    <a:cubicBezTo>
                      <a:pt x="361590" y="184172"/>
                      <a:pt x="354490" y="161886"/>
                      <a:pt x="349073" y="139165"/>
                    </a:cubicBezTo>
                    <a:cubicBezTo>
                      <a:pt x="345739" y="117924"/>
                      <a:pt x="319546" y="83539"/>
                      <a:pt x="293447" y="73728"/>
                    </a:cubicBezTo>
                    <a:cubicBezTo>
                      <a:pt x="265251" y="62836"/>
                      <a:pt x="240024" y="45442"/>
                      <a:pt x="219819" y="22960"/>
                    </a:cubicBezTo>
                    <a:cubicBezTo>
                      <a:pt x="196864" y="-1519"/>
                      <a:pt x="183814" y="-9711"/>
                      <a:pt x="180481" y="14768"/>
                    </a:cubicBezTo>
                    <a:cubicBezTo>
                      <a:pt x="177147" y="39248"/>
                      <a:pt x="193625" y="50773"/>
                      <a:pt x="210008" y="65537"/>
                    </a:cubicBezTo>
                    <a:cubicBezTo>
                      <a:pt x="226391" y="80301"/>
                      <a:pt x="242679" y="93350"/>
                      <a:pt x="242679" y="93350"/>
                    </a:cubicBezTo>
                    <a:cubicBezTo>
                      <a:pt x="226263" y="98671"/>
                      <a:pt x="209234" y="101872"/>
                      <a:pt x="192006" y="102875"/>
                    </a:cubicBezTo>
                    <a:cubicBezTo>
                      <a:pt x="161767" y="104365"/>
                      <a:pt x="131468" y="101608"/>
                      <a:pt x="101995" y="94683"/>
                    </a:cubicBezTo>
                    <a:cubicBezTo>
                      <a:pt x="77420" y="88111"/>
                      <a:pt x="-7638" y="26008"/>
                      <a:pt x="553" y="50487"/>
                    </a:cubicBezTo>
                    <a:cubicBezTo>
                      <a:pt x="8745" y="74966"/>
                      <a:pt x="49607" y="106113"/>
                      <a:pt x="82373" y="137260"/>
                    </a:cubicBezTo>
                    <a:cubicBezTo>
                      <a:pt x="115139" y="168407"/>
                      <a:pt x="136380" y="184885"/>
                      <a:pt x="174004" y="196124"/>
                    </a:cubicBezTo>
                    <a:cubicBezTo>
                      <a:pt x="211627" y="207364"/>
                      <a:pt x="272111" y="222318"/>
                      <a:pt x="272111" y="222318"/>
                    </a:cubicBezTo>
                    <a:lnTo>
                      <a:pt x="306497" y="2681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AE9A50E-E937-B822-D053-551D303DFD8E}"/>
                  </a:ext>
                </a:extLst>
              </p:cNvPr>
              <p:cNvSpPr/>
              <p:nvPr/>
            </p:nvSpPr>
            <p:spPr>
              <a:xfrm>
                <a:off x="8067554" y="2444398"/>
                <a:ext cx="99403" cy="138813"/>
              </a:xfrm>
              <a:custGeom>
                <a:avLst/>
                <a:gdLst>
                  <a:gd name="connsiteX0" fmla="*/ 65113 w 99403"/>
                  <a:gd name="connsiteY0" fmla="*/ 138813 h 138813"/>
                  <a:gd name="connsiteX1" fmla="*/ 4534 w 99403"/>
                  <a:gd name="connsiteY1" fmla="*/ 55374 h 138813"/>
                  <a:gd name="connsiteX2" fmla="*/ 11106 w 99403"/>
                  <a:gd name="connsiteY2" fmla="*/ 1368 h 138813"/>
                  <a:gd name="connsiteX3" fmla="*/ 50349 w 99403"/>
                  <a:gd name="connsiteY3" fmla="*/ 71757 h 138813"/>
                  <a:gd name="connsiteX4" fmla="*/ 99403 w 99403"/>
                  <a:gd name="connsiteY4" fmla="*/ 125764 h 13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403" h="138813">
                    <a:moveTo>
                      <a:pt x="65113" y="138813"/>
                    </a:moveTo>
                    <a:cubicBezTo>
                      <a:pt x="65113" y="138813"/>
                      <a:pt x="12726" y="99570"/>
                      <a:pt x="4534" y="55374"/>
                    </a:cubicBezTo>
                    <a:cubicBezTo>
                      <a:pt x="-3657" y="11178"/>
                      <a:pt x="-324" y="-5109"/>
                      <a:pt x="11106" y="1368"/>
                    </a:cubicBezTo>
                    <a:cubicBezTo>
                      <a:pt x="22536" y="7845"/>
                      <a:pt x="50349" y="71757"/>
                      <a:pt x="50349" y="71757"/>
                    </a:cubicBezTo>
                    <a:lnTo>
                      <a:pt x="99403" y="125764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C54F7B88-2F9F-DEA2-A883-1335E525ECE2}"/>
                  </a:ext>
                </a:extLst>
              </p:cNvPr>
              <p:cNvSpPr/>
              <p:nvPr/>
            </p:nvSpPr>
            <p:spPr>
              <a:xfrm>
                <a:off x="8113009" y="2435611"/>
                <a:ext cx="67092" cy="168936"/>
              </a:xfrm>
              <a:custGeom>
                <a:avLst/>
                <a:gdLst>
                  <a:gd name="connsiteX0" fmla="*/ 63759 w 67092"/>
                  <a:gd name="connsiteY0" fmla="*/ 168937 h 168936"/>
                  <a:gd name="connsiteX1" fmla="*/ 9848 w 67092"/>
                  <a:gd name="connsiteY1" fmla="*/ 109977 h 168936"/>
                  <a:gd name="connsiteX2" fmla="*/ 4894 w 67092"/>
                  <a:gd name="connsiteY2" fmla="*/ 344 h 168936"/>
                  <a:gd name="connsiteX3" fmla="*/ 39280 w 67092"/>
                  <a:gd name="connsiteY3" fmla="*/ 98547 h 168936"/>
                  <a:gd name="connsiteX4" fmla="*/ 67093 w 67092"/>
                  <a:gd name="connsiteY4" fmla="*/ 123122 h 16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92" h="168936">
                    <a:moveTo>
                      <a:pt x="63759" y="168937"/>
                    </a:moveTo>
                    <a:cubicBezTo>
                      <a:pt x="63759" y="168937"/>
                      <a:pt x="14705" y="139409"/>
                      <a:pt x="9848" y="109977"/>
                    </a:cubicBezTo>
                    <a:cubicBezTo>
                      <a:pt x="4990" y="80545"/>
                      <a:pt x="-6535" y="-6133"/>
                      <a:pt x="4894" y="344"/>
                    </a:cubicBezTo>
                    <a:cubicBezTo>
                      <a:pt x="16324" y="6821"/>
                      <a:pt x="39280" y="98547"/>
                      <a:pt x="39280" y="98547"/>
                    </a:cubicBezTo>
                    <a:lnTo>
                      <a:pt x="67093" y="123122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B7C1E33-916F-E9D6-3566-03ADBC7B664E}"/>
                  </a:ext>
                </a:extLst>
              </p:cNvPr>
              <p:cNvSpPr/>
              <p:nvPr/>
            </p:nvSpPr>
            <p:spPr>
              <a:xfrm>
                <a:off x="8155354" y="2440807"/>
                <a:ext cx="171241" cy="165360"/>
              </a:xfrm>
              <a:custGeom>
                <a:avLst/>
                <a:gdLst>
                  <a:gd name="connsiteX0" fmla="*/ 48845 w 171241"/>
                  <a:gd name="connsiteY0" fmla="*/ 165360 h 165360"/>
                  <a:gd name="connsiteX1" fmla="*/ 12841 w 171241"/>
                  <a:gd name="connsiteY1" fmla="*/ 90113 h 165360"/>
                  <a:gd name="connsiteX2" fmla="*/ 6364 w 171241"/>
                  <a:gd name="connsiteY2" fmla="*/ 102 h 165360"/>
                  <a:gd name="connsiteX3" fmla="*/ 34177 w 171241"/>
                  <a:gd name="connsiteY3" fmla="*/ 78588 h 165360"/>
                  <a:gd name="connsiteX4" fmla="*/ 71800 w 171241"/>
                  <a:gd name="connsiteY4" fmla="*/ 126213 h 165360"/>
                  <a:gd name="connsiteX5" fmla="*/ 138475 w 171241"/>
                  <a:gd name="connsiteY5" fmla="*/ 113068 h 165360"/>
                  <a:gd name="connsiteX6" fmla="*/ 171241 w 171241"/>
                  <a:gd name="connsiteY6" fmla="*/ 145834 h 16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41" h="165360">
                    <a:moveTo>
                      <a:pt x="48845" y="165360"/>
                    </a:moveTo>
                    <a:cubicBezTo>
                      <a:pt x="48845" y="165360"/>
                      <a:pt x="19413" y="108210"/>
                      <a:pt x="12841" y="90113"/>
                    </a:cubicBezTo>
                    <a:cubicBezTo>
                      <a:pt x="6268" y="72015"/>
                      <a:pt x="-8400" y="-3137"/>
                      <a:pt x="6364" y="102"/>
                    </a:cubicBezTo>
                    <a:cubicBezTo>
                      <a:pt x="21127" y="3340"/>
                      <a:pt x="34177" y="78588"/>
                      <a:pt x="34177" y="78588"/>
                    </a:cubicBezTo>
                    <a:lnTo>
                      <a:pt x="71800" y="126213"/>
                    </a:lnTo>
                    <a:cubicBezTo>
                      <a:pt x="71800" y="126213"/>
                      <a:pt x="124093" y="109830"/>
                      <a:pt x="138475" y="113068"/>
                    </a:cubicBezTo>
                    <a:cubicBezTo>
                      <a:pt x="152858" y="116307"/>
                      <a:pt x="171241" y="145834"/>
                      <a:pt x="171241" y="145834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F9F1A66-C385-BE2B-D5AA-8A0E1E403F08}"/>
                  </a:ext>
                </a:extLst>
              </p:cNvPr>
              <p:cNvSpPr/>
              <p:nvPr/>
            </p:nvSpPr>
            <p:spPr>
              <a:xfrm>
                <a:off x="8289258" y="2617025"/>
                <a:ext cx="135826" cy="138112"/>
              </a:xfrm>
              <a:custGeom>
                <a:avLst/>
                <a:gdLst>
                  <a:gd name="connsiteX0" fmla="*/ 135827 w 135826"/>
                  <a:gd name="connsiteY0" fmla="*/ 36290 h 138112"/>
                  <a:gd name="connsiteX1" fmla="*/ 96679 w 135826"/>
                  <a:gd name="connsiteY1" fmla="*/ 0 h 138112"/>
                  <a:gd name="connsiteX2" fmla="*/ 0 w 135826"/>
                  <a:gd name="connsiteY2" fmla="*/ 100870 h 138112"/>
                  <a:gd name="connsiteX3" fmla="*/ 28385 w 135826"/>
                  <a:gd name="connsiteY3" fmla="*/ 138113 h 138112"/>
                  <a:gd name="connsiteX4" fmla="*/ 135827 w 135826"/>
                  <a:gd name="connsiteY4" fmla="*/ 36290 h 13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826" h="138112">
                    <a:moveTo>
                      <a:pt x="135827" y="36290"/>
                    </a:moveTo>
                    <a:lnTo>
                      <a:pt x="96679" y="0"/>
                    </a:lnTo>
                    <a:lnTo>
                      <a:pt x="0" y="100870"/>
                    </a:lnTo>
                    <a:lnTo>
                      <a:pt x="28385" y="138113"/>
                    </a:lnTo>
                    <a:lnTo>
                      <a:pt x="135827" y="3629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FC3C7D6-3C66-B1C1-E3DE-B39E01E2FABB}"/>
                  </a:ext>
                </a:extLst>
              </p:cNvPr>
              <p:cNvSpPr/>
              <p:nvPr/>
            </p:nvSpPr>
            <p:spPr>
              <a:xfrm>
                <a:off x="8309451" y="2490819"/>
                <a:ext cx="805053" cy="1349502"/>
              </a:xfrm>
              <a:custGeom>
                <a:avLst/>
                <a:gdLst>
                  <a:gd name="connsiteX0" fmla="*/ 805053 w 805053"/>
                  <a:gd name="connsiteY0" fmla="*/ 0 h 1349502"/>
                  <a:gd name="connsiteX1" fmla="*/ 767525 w 805053"/>
                  <a:gd name="connsiteY1" fmla="*/ 412337 h 1349502"/>
                  <a:gd name="connsiteX2" fmla="*/ 778573 w 805053"/>
                  <a:gd name="connsiteY2" fmla="*/ 1349502 h 1349502"/>
                  <a:gd name="connsiteX3" fmla="*/ 485299 w 805053"/>
                  <a:gd name="connsiteY3" fmla="*/ 1340644 h 1349502"/>
                  <a:gd name="connsiteX4" fmla="*/ 542449 w 805053"/>
                  <a:gd name="connsiteY4" fmla="*/ 961358 h 1349502"/>
                  <a:gd name="connsiteX5" fmla="*/ 560070 w 805053"/>
                  <a:gd name="connsiteY5" fmla="*/ 723233 h 1349502"/>
                  <a:gd name="connsiteX6" fmla="*/ 542449 w 805053"/>
                  <a:gd name="connsiteY6" fmla="*/ 588740 h 1349502"/>
                  <a:gd name="connsiteX7" fmla="*/ 357188 w 805053"/>
                  <a:gd name="connsiteY7" fmla="*/ 696754 h 1349502"/>
                  <a:gd name="connsiteX8" fmla="*/ 134493 w 805053"/>
                  <a:gd name="connsiteY8" fmla="*/ 500539 h 1349502"/>
                  <a:gd name="connsiteX9" fmla="*/ 0 w 805053"/>
                  <a:gd name="connsiteY9" fmla="*/ 262414 h 1349502"/>
                  <a:gd name="connsiteX10" fmla="*/ 104299 w 805053"/>
                  <a:gd name="connsiteY10" fmla="*/ 143256 h 1349502"/>
                  <a:gd name="connsiteX11" fmla="*/ 351282 w 805053"/>
                  <a:gd name="connsiteY11" fmla="*/ 390239 h 1349502"/>
                  <a:gd name="connsiteX12" fmla="*/ 492347 w 805053"/>
                  <a:gd name="connsiteY12" fmla="*/ 125635 h 1349502"/>
                  <a:gd name="connsiteX13" fmla="*/ 805053 w 805053"/>
                  <a:gd name="connsiteY13" fmla="*/ 0 h 134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05053" h="1349502">
                    <a:moveTo>
                      <a:pt x="805053" y="0"/>
                    </a:moveTo>
                    <a:cubicBezTo>
                      <a:pt x="805053" y="0"/>
                      <a:pt x="771906" y="262319"/>
                      <a:pt x="767525" y="412337"/>
                    </a:cubicBezTo>
                    <a:cubicBezTo>
                      <a:pt x="763143" y="562356"/>
                      <a:pt x="778573" y="1349502"/>
                      <a:pt x="778573" y="1349502"/>
                    </a:cubicBezTo>
                    <a:lnTo>
                      <a:pt x="485299" y="1340644"/>
                    </a:lnTo>
                    <a:cubicBezTo>
                      <a:pt x="485299" y="1340644"/>
                      <a:pt x="518350" y="1062800"/>
                      <a:pt x="542449" y="961358"/>
                    </a:cubicBezTo>
                    <a:cubicBezTo>
                      <a:pt x="559022" y="883139"/>
                      <a:pt x="564949" y="803040"/>
                      <a:pt x="560070" y="723233"/>
                    </a:cubicBezTo>
                    <a:cubicBezTo>
                      <a:pt x="557879" y="709994"/>
                      <a:pt x="542449" y="588740"/>
                      <a:pt x="542449" y="588740"/>
                    </a:cubicBezTo>
                    <a:cubicBezTo>
                      <a:pt x="542449" y="588740"/>
                      <a:pt x="377000" y="698945"/>
                      <a:pt x="357188" y="696754"/>
                    </a:cubicBezTo>
                    <a:cubicBezTo>
                      <a:pt x="337375" y="694563"/>
                      <a:pt x="222694" y="611029"/>
                      <a:pt x="134493" y="500539"/>
                    </a:cubicBezTo>
                    <a:cubicBezTo>
                      <a:pt x="78401" y="428073"/>
                      <a:pt x="33100" y="347866"/>
                      <a:pt x="0" y="262414"/>
                    </a:cubicBezTo>
                    <a:lnTo>
                      <a:pt x="104299" y="143256"/>
                    </a:lnTo>
                    <a:lnTo>
                      <a:pt x="351282" y="390239"/>
                    </a:lnTo>
                    <a:cubicBezTo>
                      <a:pt x="351282" y="390239"/>
                      <a:pt x="479108" y="132302"/>
                      <a:pt x="492347" y="125635"/>
                    </a:cubicBezTo>
                    <a:cubicBezTo>
                      <a:pt x="505587" y="118967"/>
                      <a:pt x="805053" y="0"/>
                      <a:pt x="8050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7A24149-050F-B8B8-CB89-6A5D1D56C05E}"/>
                  </a:ext>
                </a:extLst>
              </p:cNvPr>
              <p:cNvSpPr/>
              <p:nvPr/>
            </p:nvSpPr>
            <p:spPr>
              <a:xfrm>
                <a:off x="8992679" y="2944209"/>
                <a:ext cx="68770" cy="251174"/>
              </a:xfrm>
              <a:custGeom>
                <a:avLst/>
                <a:gdLst>
                  <a:gd name="connsiteX0" fmla="*/ 0 w 68770"/>
                  <a:gd name="connsiteY0" fmla="*/ 0 h 251174"/>
                  <a:gd name="connsiteX1" fmla="*/ 68771 w 68770"/>
                  <a:gd name="connsiteY1" fmla="*/ 251174 h 25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770" h="251174">
                    <a:moveTo>
                      <a:pt x="0" y="0"/>
                    </a:moveTo>
                    <a:cubicBezTo>
                      <a:pt x="16050" y="85457"/>
                      <a:pt x="39050" y="169461"/>
                      <a:pt x="68771" y="25117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B0D6898-5C27-C7A1-6FEB-19A126C70E6E}"/>
                  </a:ext>
                </a:extLst>
              </p:cNvPr>
              <p:cNvSpPr/>
              <p:nvPr/>
            </p:nvSpPr>
            <p:spPr>
              <a:xfrm>
                <a:off x="8972962" y="2534825"/>
                <a:ext cx="85248" cy="368712"/>
              </a:xfrm>
              <a:custGeom>
                <a:avLst/>
                <a:gdLst>
                  <a:gd name="connsiteX0" fmla="*/ 85249 w 85248"/>
                  <a:gd name="connsiteY0" fmla="*/ 0 h 368712"/>
                  <a:gd name="connsiteX1" fmla="*/ 31909 w 85248"/>
                  <a:gd name="connsiteY1" fmla="*/ 134969 h 368712"/>
                  <a:gd name="connsiteX2" fmla="*/ 74581 w 85248"/>
                  <a:gd name="connsiteY2" fmla="*/ 170498 h 368712"/>
                  <a:gd name="connsiteX3" fmla="*/ 0 w 85248"/>
                  <a:gd name="connsiteY3" fmla="*/ 248603 h 368712"/>
                  <a:gd name="connsiteX4" fmla="*/ 12763 w 85248"/>
                  <a:gd name="connsiteY4" fmla="*/ 368713 h 368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248" h="368712">
                    <a:moveTo>
                      <a:pt x="85249" y="0"/>
                    </a:moveTo>
                    <a:lnTo>
                      <a:pt x="31909" y="134969"/>
                    </a:lnTo>
                    <a:lnTo>
                      <a:pt x="74581" y="170498"/>
                    </a:lnTo>
                    <a:lnTo>
                      <a:pt x="0" y="248603"/>
                    </a:lnTo>
                    <a:cubicBezTo>
                      <a:pt x="1756" y="288866"/>
                      <a:pt x="6019" y="328980"/>
                      <a:pt x="12763" y="368713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06DED60-ABD2-30AE-80B7-2E4613FE8237}"/>
                  </a:ext>
                </a:extLst>
              </p:cNvPr>
              <p:cNvSpPr/>
              <p:nvPr/>
            </p:nvSpPr>
            <p:spPr>
              <a:xfrm>
                <a:off x="8788273" y="2773045"/>
                <a:ext cx="57150" cy="271176"/>
              </a:xfrm>
              <a:custGeom>
                <a:avLst/>
                <a:gdLst>
                  <a:gd name="connsiteX0" fmla="*/ 57150 w 57150"/>
                  <a:gd name="connsiteY0" fmla="*/ 271177 h 271176"/>
                  <a:gd name="connsiteX1" fmla="*/ 0 w 57150"/>
                  <a:gd name="connsiteY1" fmla="*/ 0 h 271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150" h="271176">
                    <a:moveTo>
                      <a:pt x="57150" y="271177"/>
                    </a:moveTo>
                    <a:cubicBezTo>
                      <a:pt x="57150" y="271177"/>
                      <a:pt x="13049" y="77152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95017B7E-C7F0-BDB9-3179-F2B24A742C93}"/>
                  </a:ext>
                </a:extLst>
              </p:cNvPr>
              <p:cNvSpPr/>
              <p:nvPr/>
            </p:nvSpPr>
            <p:spPr>
              <a:xfrm>
                <a:off x="9109741" y="2640647"/>
                <a:ext cx="256317" cy="117919"/>
              </a:xfrm>
              <a:custGeom>
                <a:avLst/>
                <a:gdLst>
                  <a:gd name="connsiteX0" fmla="*/ 0 w 256317"/>
                  <a:gd name="connsiteY0" fmla="*/ 0 h 117919"/>
                  <a:gd name="connsiteX1" fmla="*/ 37624 w 256317"/>
                  <a:gd name="connsiteY1" fmla="*/ 110395 h 117919"/>
                  <a:gd name="connsiteX2" fmla="*/ 139732 w 256317"/>
                  <a:gd name="connsiteY2" fmla="*/ 13145 h 117919"/>
                  <a:gd name="connsiteX3" fmla="*/ 220789 w 256317"/>
                  <a:gd name="connsiteY3" fmla="*/ 117920 h 117919"/>
                  <a:gd name="connsiteX4" fmla="*/ 256318 w 256317"/>
                  <a:gd name="connsiteY4" fmla="*/ 23717 h 11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317" h="117919">
                    <a:moveTo>
                      <a:pt x="0" y="0"/>
                    </a:moveTo>
                    <a:lnTo>
                      <a:pt x="37624" y="110395"/>
                    </a:lnTo>
                    <a:lnTo>
                      <a:pt x="139732" y="13145"/>
                    </a:lnTo>
                    <a:lnTo>
                      <a:pt x="220789" y="117920"/>
                    </a:lnTo>
                    <a:lnTo>
                      <a:pt x="256318" y="23717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CAEC78E-333F-9F4D-0000-A9E30FCBA01C}"/>
                  </a:ext>
                </a:extLst>
              </p:cNvPr>
              <p:cNvSpPr/>
              <p:nvPr/>
            </p:nvSpPr>
            <p:spPr>
              <a:xfrm>
                <a:off x="9189656" y="2653792"/>
                <a:ext cx="99059" cy="139350"/>
              </a:xfrm>
              <a:custGeom>
                <a:avLst/>
                <a:gdLst>
                  <a:gd name="connsiteX0" fmla="*/ 99060 w 99059"/>
                  <a:gd name="connsiteY0" fmla="*/ 57055 h 139350"/>
                  <a:gd name="connsiteX1" fmla="*/ 52959 w 99059"/>
                  <a:gd name="connsiteY1" fmla="*/ 139351 h 139350"/>
                  <a:gd name="connsiteX2" fmla="*/ 0 w 99059"/>
                  <a:gd name="connsiteY2" fmla="*/ 56483 h 139350"/>
                  <a:gd name="connsiteX3" fmla="*/ 59817 w 99059"/>
                  <a:gd name="connsiteY3" fmla="*/ 0 h 139350"/>
                  <a:gd name="connsiteX4" fmla="*/ 99060 w 99059"/>
                  <a:gd name="connsiteY4" fmla="*/ 57055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59" h="139350">
                    <a:moveTo>
                      <a:pt x="99060" y="57055"/>
                    </a:moveTo>
                    <a:lnTo>
                      <a:pt x="52959" y="139351"/>
                    </a:lnTo>
                    <a:lnTo>
                      <a:pt x="0" y="56483"/>
                    </a:lnTo>
                    <a:lnTo>
                      <a:pt x="59817" y="0"/>
                    </a:lnTo>
                    <a:lnTo>
                      <a:pt x="99060" y="5705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9271E3E-0F22-48AF-E636-FDE4E45D2464}"/>
                  </a:ext>
                </a:extLst>
              </p:cNvPr>
              <p:cNvSpPr/>
              <p:nvPr/>
            </p:nvSpPr>
            <p:spPr>
              <a:xfrm>
                <a:off x="9139936" y="2793143"/>
                <a:ext cx="162972" cy="761142"/>
              </a:xfrm>
              <a:custGeom>
                <a:avLst/>
                <a:gdLst>
                  <a:gd name="connsiteX0" fmla="*/ 102679 w 162972"/>
                  <a:gd name="connsiteY0" fmla="*/ 0 h 761142"/>
                  <a:gd name="connsiteX1" fmla="*/ 0 w 162972"/>
                  <a:gd name="connsiteY1" fmla="*/ 687514 h 761142"/>
                  <a:gd name="connsiteX2" fmla="*/ 91535 w 162972"/>
                  <a:gd name="connsiteY2" fmla="*/ 761143 h 761142"/>
                  <a:gd name="connsiteX3" fmla="*/ 162973 w 162972"/>
                  <a:gd name="connsiteY3" fmla="*/ 685324 h 761142"/>
                  <a:gd name="connsiteX4" fmla="*/ 102679 w 162972"/>
                  <a:gd name="connsiteY4" fmla="*/ 0 h 76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972" h="761142">
                    <a:moveTo>
                      <a:pt x="102679" y="0"/>
                    </a:moveTo>
                    <a:lnTo>
                      <a:pt x="0" y="687514"/>
                    </a:lnTo>
                    <a:lnTo>
                      <a:pt x="91535" y="761143"/>
                    </a:lnTo>
                    <a:lnTo>
                      <a:pt x="162973" y="685324"/>
                    </a:lnTo>
                    <a:lnTo>
                      <a:pt x="10267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11E129CD-CD0E-670D-DA46-2210864DB949}"/>
                  </a:ext>
                </a:extLst>
              </p:cNvPr>
              <p:cNvSpPr/>
              <p:nvPr/>
            </p:nvSpPr>
            <p:spPr>
              <a:xfrm rot="-802200">
                <a:off x="9482887" y="2245198"/>
                <a:ext cx="272415" cy="272415"/>
              </a:xfrm>
              <a:custGeom>
                <a:avLst/>
                <a:gdLst>
                  <a:gd name="connsiteX0" fmla="*/ 272415 w 272415"/>
                  <a:gd name="connsiteY0" fmla="*/ 136208 h 272415"/>
                  <a:gd name="connsiteX1" fmla="*/ 136208 w 272415"/>
                  <a:gd name="connsiteY1" fmla="*/ 272415 h 272415"/>
                  <a:gd name="connsiteX2" fmla="*/ 0 w 272415"/>
                  <a:gd name="connsiteY2" fmla="*/ 136208 h 272415"/>
                  <a:gd name="connsiteX3" fmla="*/ 136208 w 272415"/>
                  <a:gd name="connsiteY3" fmla="*/ 0 h 272415"/>
                  <a:gd name="connsiteX4" fmla="*/ 272415 w 272415"/>
                  <a:gd name="connsiteY4" fmla="*/ 136208 h 272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415" h="272415">
                    <a:moveTo>
                      <a:pt x="272415" y="136208"/>
                    </a:moveTo>
                    <a:cubicBezTo>
                      <a:pt x="272415" y="211433"/>
                      <a:pt x="211433" y="272415"/>
                      <a:pt x="136208" y="272415"/>
                    </a:cubicBezTo>
                    <a:cubicBezTo>
                      <a:pt x="60982" y="272415"/>
                      <a:pt x="0" y="211433"/>
                      <a:pt x="0" y="136208"/>
                    </a:cubicBezTo>
                    <a:cubicBezTo>
                      <a:pt x="0" y="60982"/>
                      <a:pt x="60982" y="0"/>
                      <a:pt x="136208" y="0"/>
                    </a:cubicBezTo>
                    <a:cubicBezTo>
                      <a:pt x="211433" y="0"/>
                      <a:pt x="272415" y="60982"/>
                      <a:pt x="272415" y="1362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E0B77F5-BFFF-8FBD-6BF8-2DC5644582EC}"/>
                  </a:ext>
                </a:extLst>
              </p:cNvPr>
              <p:cNvSpPr/>
              <p:nvPr/>
            </p:nvSpPr>
            <p:spPr>
              <a:xfrm>
                <a:off x="9527144" y="2542165"/>
                <a:ext cx="160955" cy="266503"/>
              </a:xfrm>
              <a:custGeom>
                <a:avLst/>
                <a:gdLst>
                  <a:gd name="connsiteX0" fmla="*/ 2459 w 160955"/>
                  <a:gd name="connsiteY0" fmla="*/ 14472 h 266503"/>
                  <a:gd name="connsiteX1" fmla="*/ 1316 w 160955"/>
                  <a:gd name="connsiteY1" fmla="*/ 87148 h 266503"/>
                  <a:gd name="connsiteX2" fmla="*/ 29891 w 160955"/>
                  <a:gd name="connsiteY2" fmla="*/ 145727 h 266503"/>
                  <a:gd name="connsiteX3" fmla="*/ 32177 w 160955"/>
                  <a:gd name="connsiteY3" fmla="*/ 189161 h 266503"/>
                  <a:gd name="connsiteX4" fmla="*/ 94281 w 160955"/>
                  <a:gd name="connsiteY4" fmla="*/ 266503 h 266503"/>
                  <a:gd name="connsiteX5" fmla="*/ 160956 w 160955"/>
                  <a:gd name="connsiteY5" fmla="*/ 207830 h 266503"/>
                  <a:gd name="connsiteX6" fmla="*/ 123141 w 160955"/>
                  <a:gd name="connsiteY6" fmla="*/ 132773 h 266503"/>
                  <a:gd name="connsiteX7" fmla="*/ 121998 w 160955"/>
                  <a:gd name="connsiteY7" fmla="*/ 35522 h 266503"/>
                  <a:gd name="connsiteX8" fmla="*/ 2459 w 160955"/>
                  <a:gd name="connsiteY8" fmla="*/ 14472 h 266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955" h="266503">
                    <a:moveTo>
                      <a:pt x="2459" y="14472"/>
                    </a:moveTo>
                    <a:cubicBezTo>
                      <a:pt x="2459" y="14472"/>
                      <a:pt x="-2208" y="75432"/>
                      <a:pt x="1316" y="87148"/>
                    </a:cubicBezTo>
                    <a:cubicBezTo>
                      <a:pt x="4841" y="98864"/>
                      <a:pt x="29891" y="145727"/>
                      <a:pt x="29891" y="145727"/>
                    </a:cubicBezTo>
                    <a:cubicBezTo>
                      <a:pt x="29891" y="145727"/>
                      <a:pt x="26367" y="178588"/>
                      <a:pt x="32177" y="189161"/>
                    </a:cubicBezTo>
                    <a:cubicBezTo>
                      <a:pt x="37988" y="199733"/>
                      <a:pt x="94281" y="266503"/>
                      <a:pt x="94281" y="266503"/>
                    </a:cubicBezTo>
                    <a:lnTo>
                      <a:pt x="160956" y="207830"/>
                    </a:lnTo>
                    <a:lnTo>
                      <a:pt x="123141" y="132773"/>
                    </a:lnTo>
                    <a:lnTo>
                      <a:pt x="121998" y="35522"/>
                    </a:lnTo>
                    <a:cubicBezTo>
                      <a:pt x="121998" y="35522"/>
                      <a:pt x="48656" y="-27628"/>
                      <a:pt x="2459" y="144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CE9F9E7-ADFE-2EFE-B3CB-74F21472F2A4}"/>
                  </a:ext>
                </a:extLst>
              </p:cNvPr>
              <p:cNvSpPr/>
              <p:nvPr/>
            </p:nvSpPr>
            <p:spPr>
              <a:xfrm>
                <a:off x="9562750" y="2465687"/>
                <a:ext cx="86602" cy="221558"/>
              </a:xfrm>
              <a:custGeom>
                <a:avLst/>
                <a:gdLst>
                  <a:gd name="connsiteX0" fmla="*/ 0 w 86602"/>
                  <a:gd name="connsiteY0" fmla="*/ 23703 h 221558"/>
                  <a:gd name="connsiteX1" fmla="*/ 20574 w 86602"/>
                  <a:gd name="connsiteY1" fmla="*/ 192772 h 221558"/>
                  <a:gd name="connsiteX2" fmla="*/ 57150 w 86602"/>
                  <a:gd name="connsiteY2" fmla="*/ 221347 h 221558"/>
                  <a:gd name="connsiteX3" fmla="*/ 57150 w 86602"/>
                  <a:gd name="connsiteY3" fmla="*/ 221347 h 221558"/>
                  <a:gd name="connsiteX4" fmla="*/ 86582 w 86602"/>
                  <a:gd name="connsiteY4" fmla="*/ 187248 h 221558"/>
                  <a:gd name="connsiteX5" fmla="*/ 80677 w 86602"/>
                  <a:gd name="connsiteY5" fmla="*/ 14559 h 221558"/>
                  <a:gd name="connsiteX6" fmla="*/ 0 w 86602"/>
                  <a:gd name="connsiteY6" fmla="*/ 23703 h 221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602" h="221558">
                    <a:moveTo>
                      <a:pt x="0" y="23703"/>
                    </a:moveTo>
                    <a:lnTo>
                      <a:pt x="20574" y="192772"/>
                    </a:lnTo>
                    <a:cubicBezTo>
                      <a:pt x="22950" y="210668"/>
                      <a:pt x="39211" y="223372"/>
                      <a:pt x="57150" y="221347"/>
                    </a:cubicBezTo>
                    <a:lnTo>
                      <a:pt x="57150" y="221347"/>
                    </a:lnTo>
                    <a:cubicBezTo>
                      <a:pt x="74363" y="219417"/>
                      <a:pt x="87188" y="204558"/>
                      <a:pt x="86582" y="187248"/>
                    </a:cubicBezTo>
                    <a:lnTo>
                      <a:pt x="80677" y="14559"/>
                    </a:lnTo>
                    <a:cubicBezTo>
                      <a:pt x="80677" y="14559"/>
                      <a:pt x="29813" y="-23636"/>
                      <a:pt x="0" y="23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40746EF-FB11-DC11-EC2C-5A232EEBA97B}"/>
                  </a:ext>
                </a:extLst>
              </p:cNvPr>
              <p:cNvSpPr/>
              <p:nvPr/>
            </p:nvSpPr>
            <p:spPr>
              <a:xfrm>
                <a:off x="9522459" y="2526252"/>
                <a:ext cx="54292" cy="101329"/>
              </a:xfrm>
              <a:custGeom>
                <a:avLst/>
                <a:gdLst>
                  <a:gd name="connsiteX0" fmla="*/ 43815 w 54292"/>
                  <a:gd name="connsiteY0" fmla="*/ 0 h 101329"/>
                  <a:gd name="connsiteX1" fmla="*/ 0 w 54292"/>
                  <a:gd name="connsiteY1" fmla="*/ 19050 h 101329"/>
                  <a:gd name="connsiteX2" fmla="*/ 29718 w 54292"/>
                  <a:gd name="connsiteY2" fmla="*/ 99727 h 101329"/>
                  <a:gd name="connsiteX3" fmla="*/ 54293 w 54292"/>
                  <a:gd name="connsiteY3" fmla="*/ 75152 h 101329"/>
                  <a:gd name="connsiteX4" fmla="*/ 43815 w 54292"/>
                  <a:gd name="connsiteY4" fmla="*/ 0 h 101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2" h="101329">
                    <a:moveTo>
                      <a:pt x="43815" y="0"/>
                    </a:moveTo>
                    <a:cubicBezTo>
                      <a:pt x="43815" y="0"/>
                      <a:pt x="0" y="5239"/>
                      <a:pt x="0" y="19050"/>
                    </a:cubicBezTo>
                    <a:cubicBezTo>
                      <a:pt x="0" y="32861"/>
                      <a:pt x="15716" y="96203"/>
                      <a:pt x="29718" y="99727"/>
                    </a:cubicBezTo>
                    <a:cubicBezTo>
                      <a:pt x="43720" y="103251"/>
                      <a:pt x="54293" y="103251"/>
                      <a:pt x="54293" y="75152"/>
                    </a:cubicBezTo>
                    <a:cubicBezTo>
                      <a:pt x="52860" y="49857"/>
                      <a:pt x="49356" y="24722"/>
                      <a:pt x="438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69706329-FA88-3C5C-E6B2-DBAD1D4EC6AC}"/>
                  </a:ext>
                </a:extLst>
              </p:cNvPr>
              <p:cNvSpPr/>
              <p:nvPr/>
            </p:nvSpPr>
            <p:spPr>
              <a:xfrm>
                <a:off x="9565839" y="2573592"/>
                <a:ext cx="111783" cy="55920"/>
              </a:xfrm>
              <a:custGeom>
                <a:avLst/>
                <a:gdLst>
                  <a:gd name="connsiteX0" fmla="*/ 103877 w 111783"/>
                  <a:gd name="connsiteY0" fmla="*/ 0 h 55920"/>
                  <a:gd name="connsiteX1" fmla="*/ 436 w 111783"/>
                  <a:gd name="connsiteY1" fmla="*/ 19050 h 55920"/>
                  <a:gd name="connsiteX2" fmla="*/ 9199 w 111783"/>
                  <a:gd name="connsiteY2" fmla="*/ 55912 h 55920"/>
                  <a:gd name="connsiteX3" fmla="*/ 109116 w 111783"/>
                  <a:gd name="connsiteY3" fmla="*/ 46387 h 55920"/>
                  <a:gd name="connsiteX4" fmla="*/ 103877 w 111783"/>
                  <a:gd name="connsiteY4" fmla="*/ 0 h 5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783" h="55920">
                    <a:moveTo>
                      <a:pt x="103877" y="0"/>
                    </a:moveTo>
                    <a:cubicBezTo>
                      <a:pt x="103877" y="0"/>
                      <a:pt x="2150" y="8763"/>
                      <a:pt x="436" y="19050"/>
                    </a:cubicBezTo>
                    <a:cubicBezTo>
                      <a:pt x="-1278" y="29337"/>
                      <a:pt x="2150" y="55912"/>
                      <a:pt x="9199" y="55912"/>
                    </a:cubicBezTo>
                    <a:cubicBezTo>
                      <a:pt x="16247" y="55912"/>
                      <a:pt x="107306" y="56579"/>
                      <a:pt x="109116" y="46387"/>
                    </a:cubicBezTo>
                    <a:cubicBezTo>
                      <a:pt x="110926" y="36195"/>
                      <a:pt x="116165" y="14002"/>
                      <a:pt x="1038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ECF6DB10-28EC-FCA6-3584-9247E30F8798}"/>
                  </a:ext>
                </a:extLst>
              </p:cNvPr>
              <p:cNvSpPr/>
              <p:nvPr/>
            </p:nvSpPr>
            <p:spPr>
              <a:xfrm>
                <a:off x="9573458" y="2622931"/>
                <a:ext cx="99532" cy="47997"/>
              </a:xfrm>
              <a:custGeom>
                <a:avLst/>
                <a:gdLst>
                  <a:gd name="connsiteX0" fmla="*/ 93115 w 99532"/>
                  <a:gd name="connsiteY0" fmla="*/ 0 h 47997"/>
                  <a:gd name="connsiteX1" fmla="*/ 627 w 99532"/>
                  <a:gd name="connsiteY1" fmla="*/ 14383 h 47997"/>
                  <a:gd name="connsiteX2" fmla="*/ 7485 w 99532"/>
                  <a:gd name="connsiteY2" fmla="*/ 47339 h 47997"/>
                  <a:gd name="connsiteX3" fmla="*/ 96544 w 99532"/>
                  <a:gd name="connsiteY3" fmla="*/ 41720 h 47997"/>
                  <a:gd name="connsiteX4" fmla="*/ 93115 w 99532"/>
                  <a:gd name="connsiteY4" fmla="*/ 0 h 4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" h="47997">
                    <a:moveTo>
                      <a:pt x="93115" y="0"/>
                    </a:moveTo>
                    <a:cubicBezTo>
                      <a:pt x="93115" y="0"/>
                      <a:pt x="2532" y="5048"/>
                      <a:pt x="627" y="14383"/>
                    </a:cubicBezTo>
                    <a:cubicBezTo>
                      <a:pt x="-1278" y="23717"/>
                      <a:pt x="1199" y="47149"/>
                      <a:pt x="7485" y="47339"/>
                    </a:cubicBezTo>
                    <a:cubicBezTo>
                      <a:pt x="13772" y="47530"/>
                      <a:pt x="94639" y="50578"/>
                      <a:pt x="96544" y="41720"/>
                    </a:cubicBezTo>
                    <a:cubicBezTo>
                      <a:pt x="98449" y="32861"/>
                      <a:pt x="103688" y="12764"/>
                      <a:pt x="931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2E2A999D-64CA-6B11-35AD-8FF4B23171C2}"/>
                  </a:ext>
                </a:extLst>
              </p:cNvPr>
              <p:cNvSpPr/>
              <p:nvPr/>
            </p:nvSpPr>
            <p:spPr>
              <a:xfrm>
                <a:off x="9577643" y="2666937"/>
                <a:ext cx="81984" cy="39796"/>
              </a:xfrm>
              <a:custGeom>
                <a:avLst/>
                <a:gdLst>
                  <a:gd name="connsiteX0" fmla="*/ 76548 w 81984"/>
                  <a:gd name="connsiteY0" fmla="*/ 0 h 39796"/>
                  <a:gd name="connsiteX1" fmla="*/ 348 w 81984"/>
                  <a:gd name="connsiteY1" fmla="*/ 11906 h 39796"/>
                  <a:gd name="connsiteX2" fmla="*/ 6062 w 81984"/>
                  <a:gd name="connsiteY2" fmla="*/ 39243 h 39796"/>
                  <a:gd name="connsiteX3" fmla="*/ 79691 w 81984"/>
                  <a:gd name="connsiteY3" fmla="*/ 34576 h 39796"/>
                  <a:gd name="connsiteX4" fmla="*/ 76548 w 81984"/>
                  <a:gd name="connsiteY4" fmla="*/ 0 h 39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84" h="39796">
                    <a:moveTo>
                      <a:pt x="76548" y="0"/>
                    </a:moveTo>
                    <a:cubicBezTo>
                      <a:pt x="76548" y="0"/>
                      <a:pt x="1491" y="4191"/>
                      <a:pt x="348" y="11906"/>
                    </a:cubicBezTo>
                    <a:cubicBezTo>
                      <a:pt x="-796" y="19621"/>
                      <a:pt x="824" y="39052"/>
                      <a:pt x="6062" y="39243"/>
                    </a:cubicBezTo>
                    <a:cubicBezTo>
                      <a:pt x="11301" y="39433"/>
                      <a:pt x="78167" y="41910"/>
                      <a:pt x="79691" y="34576"/>
                    </a:cubicBezTo>
                    <a:cubicBezTo>
                      <a:pt x="81215" y="27242"/>
                      <a:pt x="85310" y="10573"/>
                      <a:pt x="765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64CC13D3-541E-588D-4117-C2FF37C6930A}"/>
                  </a:ext>
                </a:extLst>
              </p:cNvPr>
              <p:cNvSpPr/>
              <p:nvPr/>
            </p:nvSpPr>
            <p:spPr>
              <a:xfrm>
                <a:off x="9558790" y="2527967"/>
                <a:ext cx="111783" cy="55829"/>
              </a:xfrm>
              <a:custGeom>
                <a:avLst/>
                <a:gdLst>
                  <a:gd name="connsiteX0" fmla="*/ 103877 w 111783"/>
                  <a:gd name="connsiteY0" fmla="*/ 0 h 55829"/>
                  <a:gd name="connsiteX1" fmla="*/ 436 w 111783"/>
                  <a:gd name="connsiteY1" fmla="*/ 19050 h 55829"/>
                  <a:gd name="connsiteX2" fmla="*/ 9199 w 111783"/>
                  <a:gd name="connsiteY2" fmla="*/ 55816 h 55829"/>
                  <a:gd name="connsiteX3" fmla="*/ 109116 w 111783"/>
                  <a:gd name="connsiteY3" fmla="*/ 46291 h 55829"/>
                  <a:gd name="connsiteX4" fmla="*/ 103877 w 111783"/>
                  <a:gd name="connsiteY4" fmla="*/ 0 h 5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783" h="55829">
                    <a:moveTo>
                      <a:pt x="103877" y="0"/>
                    </a:moveTo>
                    <a:cubicBezTo>
                      <a:pt x="103877" y="0"/>
                      <a:pt x="2150" y="8763"/>
                      <a:pt x="436" y="19050"/>
                    </a:cubicBezTo>
                    <a:cubicBezTo>
                      <a:pt x="-1279" y="29337"/>
                      <a:pt x="2150" y="55816"/>
                      <a:pt x="9199" y="55816"/>
                    </a:cubicBezTo>
                    <a:cubicBezTo>
                      <a:pt x="16248" y="55816"/>
                      <a:pt x="107307" y="56578"/>
                      <a:pt x="109116" y="46291"/>
                    </a:cubicBezTo>
                    <a:cubicBezTo>
                      <a:pt x="110926" y="36004"/>
                      <a:pt x="116165" y="13621"/>
                      <a:pt x="1038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FF17DAC-B2C6-AB5C-3458-7537FE398EB9}"/>
                  </a:ext>
                </a:extLst>
              </p:cNvPr>
              <p:cNvSpPr/>
              <p:nvPr/>
            </p:nvSpPr>
            <p:spPr>
              <a:xfrm>
                <a:off x="9576847" y="2701512"/>
                <a:ext cx="109632" cy="142017"/>
              </a:xfrm>
              <a:custGeom>
                <a:avLst/>
                <a:gdLst>
                  <a:gd name="connsiteX0" fmla="*/ 109633 w 109632"/>
                  <a:gd name="connsiteY0" fmla="*/ 15145 h 142017"/>
                  <a:gd name="connsiteX1" fmla="*/ 80105 w 109632"/>
                  <a:gd name="connsiteY1" fmla="*/ 0 h 142017"/>
                  <a:gd name="connsiteX2" fmla="*/ 0 w 109632"/>
                  <a:gd name="connsiteY2" fmla="*/ 98203 h 142017"/>
                  <a:gd name="connsiteX3" fmla="*/ 32861 w 109632"/>
                  <a:gd name="connsiteY3" fmla="*/ 142018 h 142017"/>
                  <a:gd name="connsiteX4" fmla="*/ 109633 w 109632"/>
                  <a:gd name="connsiteY4" fmla="*/ 15145 h 142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632" h="142017">
                    <a:moveTo>
                      <a:pt x="109633" y="15145"/>
                    </a:moveTo>
                    <a:lnTo>
                      <a:pt x="80105" y="0"/>
                    </a:lnTo>
                    <a:lnTo>
                      <a:pt x="0" y="98203"/>
                    </a:lnTo>
                    <a:lnTo>
                      <a:pt x="32861" y="142018"/>
                    </a:lnTo>
                    <a:lnTo>
                      <a:pt x="109633" y="1514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C8260041-B3E0-2F9C-55D4-8872B07E7683}"/>
                  </a:ext>
                </a:extLst>
              </p:cNvPr>
              <p:cNvSpPr/>
              <p:nvPr/>
            </p:nvSpPr>
            <p:spPr>
              <a:xfrm>
                <a:off x="9583419" y="2699321"/>
                <a:ext cx="356910" cy="511126"/>
              </a:xfrm>
              <a:custGeom>
                <a:avLst/>
                <a:gdLst>
                  <a:gd name="connsiteX0" fmla="*/ 97155 w 356910"/>
                  <a:gd name="connsiteY0" fmla="*/ 0 h 511126"/>
                  <a:gd name="connsiteX1" fmla="*/ 46196 w 356910"/>
                  <a:gd name="connsiteY1" fmla="*/ 92202 h 511126"/>
                  <a:gd name="connsiteX2" fmla="*/ 0 w 356910"/>
                  <a:gd name="connsiteY2" fmla="*/ 138303 h 511126"/>
                  <a:gd name="connsiteX3" fmla="*/ 116205 w 356910"/>
                  <a:gd name="connsiteY3" fmla="*/ 424720 h 511126"/>
                  <a:gd name="connsiteX4" fmla="*/ 210884 w 356910"/>
                  <a:gd name="connsiteY4" fmla="*/ 509588 h 511126"/>
                  <a:gd name="connsiteX5" fmla="*/ 315659 w 356910"/>
                  <a:gd name="connsiteY5" fmla="*/ 473202 h 511126"/>
                  <a:gd name="connsiteX6" fmla="*/ 352044 w 356910"/>
                  <a:gd name="connsiteY6" fmla="*/ 327660 h 511126"/>
                  <a:gd name="connsiteX7" fmla="*/ 97155 w 356910"/>
                  <a:gd name="connsiteY7" fmla="*/ 0 h 511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10" h="511126">
                    <a:moveTo>
                      <a:pt x="97155" y="0"/>
                    </a:moveTo>
                    <a:cubicBezTo>
                      <a:pt x="97155" y="0"/>
                      <a:pt x="68009" y="67913"/>
                      <a:pt x="46196" y="92202"/>
                    </a:cubicBezTo>
                    <a:cubicBezTo>
                      <a:pt x="24384" y="116491"/>
                      <a:pt x="0" y="138303"/>
                      <a:pt x="0" y="138303"/>
                    </a:cubicBezTo>
                    <a:cubicBezTo>
                      <a:pt x="0" y="138303"/>
                      <a:pt x="101918" y="378619"/>
                      <a:pt x="116205" y="424720"/>
                    </a:cubicBezTo>
                    <a:cubicBezTo>
                      <a:pt x="130493" y="470821"/>
                      <a:pt x="186595" y="502349"/>
                      <a:pt x="210884" y="509588"/>
                    </a:cubicBezTo>
                    <a:cubicBezTo>
                      <a:pt x="235172" y="516827"/>
                      <a:pt x="293370" y="497491"/>
                      <a:pt x="315659" y="473202"/>
                    </a:cubicBezTo>
                    <a:cubicBezTo>
                      <a:pt x="337947" y="448913"/>
                      <a:pt x="368999" y="371284"/>
                      <a:pt x="352044" y="327660"/>
                    </a:cubicBezTo>
                    <a:cubicBezTo>
                      <a:pt x="335090" y="284036"/>
                      <a:pt x="97155" y="0"/>
                      <a:pt x="971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4DD5AB4-F507-A9E2-AF2C-3E7CC302F17B}"/>
                  </a:ext>
                </a:extLst>
              </p:cNvPr>
              <p:cNvSpPr/>
              <p:nvPr/>
            </p:nvSpPr>
            <p:spPr>
              <a:xfrm rot="-870600">
                <a:off x="9539383" y="2077146"/>
                <a:ext cx="492823" cy="492823"/>
              </a:xfrm>
              <a:custGeom>
                <a:avLst/>
                <a:gdLst>
                  <a:gd name="connsiteX0" fmla="*/ 492824 w 492823"/>
                  <a:gd name="connsiteY0" fmla="*/ 246412 h 492823"/>
                  <a:gd name="connsiteX1" fmla="*/ 246412 w 492823"/>
                  <a:gd name="connsiteY1" fmla="*/ 492823 h 492823"/>
                  <a:gd name="connsiteX2" fmla="*/ 0 w 492823"/>
                  <a:gd name="connsiteY2" fmla="*/ 246412 h 492823"/>
                  <a:gd name="connsiteX3" fmla="*/ 246412 w 492823"/>
                  <a:gd name="connsiteY3" fmla="*/ 0 h 492823"/>
                  <a:gd name="connsiteX4" fmla="*/ 492824 w 492823"/>
                  <a:gd name="connsiteY4" fmla="*/ 246412 h 492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23" h="492823">
                    <a:moveTo>
                      <a:pt x="492824" y="246412"/>
                    </a:moveTo>
                    <a:cubicBezTo>
                      <a:pt x="492824" y="382501"/>
                      <a:pt x="382501" y="492823"/>
                      <a:pt x="246412" y="492823"/>
                    </a:cubicBezTo>
                    <a:cubicBezTo>
                      <a:pt x="110322" y="492823"/>
                      <a:pt x="0" y="382501"/>
                      <a:pt x="0" y="246412"/>
                    </a:cubicBezTo>
                    <a:cubicBezTo>
                      <a:pt x="0" y="110322"/>
                      <a:pt x="110322" y="0"/>
                      <a:pt x="246412" y="0"/>
                    </a:cubicBezTo>
                    <a:cubicBezTo>
                      <a:pt x="382501" y="0"/>
                      <a:pt x="492824" y="110322"/>
                      <a:pt x="492824" y="24641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BC916830-F63F-C5BB-B89E-613422C1E5EE}"/>
                  </a:ext>
                </a:extLst>
              </p:cNvPr>
              <p:cNvSpPr/>
              <p:nvPr/>
            </p:nvSpPr>
            <p:spPr>
              <a:xfrm rot="-781200">
                <a:off x="9584964" y="2122683"/>
                <a:ext cx="401573" cy="401573"/>
              </a:xfrm>
              <a:custGeom>
                <a:avLst/>
                <a:gdLst>
                  <a:gd name="connsiteX0" fmla="*/ 401574 w 401573"/>
                  <a:gd name="connsiteY0" fmla="*/ 200787 h 401573"/>
                  <a:gd name="connsiteX1" fmla="*/ 200787 w 401573"/>
                  <a:gd name="connsiteY1" fmla="*/ 401574 h 401573"/>
                  <a:gd name="connsiteX2" fmla="*/ 0 w 401573"/>
                  <a:gd name="connsiteY2" fmla="*/ 200787 h 401573"/>
                  <a:gd name="connsiteX3" fmla="*/ 200787 w 401573"/>
                  <a:gd name="connsiteY3" fmla="*/ 0 h 401573"/>
                  <a:gd name="connsiteX4" fmla="*/ 401574 w 401573"/>
                  <a:gd name="connsiteY4" fmla="*/ 200787 h 40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573" h="401573">
                    <a:moveTo>
                      <a:pt x="401574" y="200787"/>
                    </a:moveTo>
                    <a:cubicBezTo>
                      <a:pt x="401574" y="311679"/>
                      <a:pt x="311679" y="401574"/>
                      <a:pt x="200787" y="401574"/>
                    </a:cubicBezTo>
                    <a:cubicBezTo>
                      <a:pt x="89896" y="401574"/>
                      <a:pt x="0" y="311679"/>
                      <a:pt x="0" y="200787"/>
                    </a:cubicBezTo>
                    <a:cubicBezTo>
                      <a:pt x="0" y="89895"/>
                      <a:pt x="89896" y="0"/>
                      <a:pt x="200787" y="0"/>
                    </a:cubicBezTo>
                    <a:cubicBezTo>
                      <a:pt x="311679" y="0"/>
                      <a:pt x="401574" y="89895"/>
                      <a:pt x="401574" y="2007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076E1BA-0279-E36E-774A-4A9F24DCCD50}"/>
                  </a:ext>
                </a:extLst>
              </p:cNvPr>
              <p:cNvSpPr/>
              <p:nvPr/>
            </p:nvSpPr>
            <p:spPr>
              <a:xfrm>
                <a:off x="9684956" y="2251932"/>
                <a:ext cx="162877" cy="162877"/>
              </a:xfrm>
              <a:custGeom>
                <a:avLst/>
                <a:gdLst>
                  <a:gd name="connsiteX0" fmla="*/ 162877 w 162877"/>
                  <a:gd name="connsiteY0" fmla="*/ 81439 h 162877"/>
                  <a:gd name="connsiteX1" fmla="*/ 81439 w 162877"/>
                  <a:gd name="connsiteY1" fmla="*/ 162878 h 162877"/>
                  <a:gd name="connsiteX2" fmla="*/ 0 w 162877"/>
                  <a:gd name="connsiteY2" fmla="*/ 81439 h 162877"/>
                  <a:gd name="connsiteX3" fmla="*/ 81439 w 162877"/>
                  <a:gd name="connsiteY3" fmla="*/ 0 h 162877"/>
                  <a:gd name="connsiteX4" fmla="*/ 162877 w 162877"/>
                  <a:gd name="connsiteY4" fmla="*/ 81439 h 16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877" h="162877">
                    <a:moveTo>
                      <a:pt x="162877" y="81439"/>
                    </a:moveTo>
                    <a:cubicBezTo>
                      <a:pt x="162877" y="126416"/>
                      <a:pt x="126416" y="162878"/>
                      <a:pt x="81439" y="162878"/>
                    </a:cubicBezTo>
                    <a:cubicBezTo>
                      <a:pt x="36461" y="162878"/>
                      <a:pt x="0" y="126416"/>
                      <a:pt x="0" y="81439"/>
                    </a:cubicBezTo>
                    <a:cubicBezTo>
                      <a:pt x="0" y="36461"/>
                      <a:pt x="36462" y="0"/>
                      <a:pt x="81439" y="0"/>
                    </a:cubicBezTo>
                    <a:cubicBezTo>
                      <a:pt x="126416" y="0"/>
                      <a:pt x="162877" y="36461"/>
                      <a:pt x="162877" y="814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7B989E3E-E246-C382-1091-A1482815B0C2}"/>
                  </a:ext>
                </a:extLst>
              </p:cNvPr>
              <p:cNvSpPr/>
              <p:nvPr/>
            </p:nvSpPr>
            <p:spPr>
              <a:xfrm>
                <a:off x="9740773" y="2278698"/>
                <a:ext cx="89915" cy="89916"/>
              </a:xfrm>
              <a:custGeom>
                <a:avLst/>
                <a:gdLst>
                  <a:gd name="connsiteX0" fmla="*/ 89916 w 89915"/>
                  <a:gd name="connsiteY0" fmla="*/ 45053 h 89916"/>
                  <a:gd name="connsiteX1" fmla="*/ 45053 w 89915"/>
                  <a:gd name="connsiteY1" fmla="*/ 0 h 89916"/>
                  <a:gd name="connsiteX2" fmla="*/ 0 w 89915"/>
                  <a:gd name="connsiteY2" fmla="*/ 44863 h 89916"/>
                  <a:gd name="connsiteX3" fmla="*/ 44863 w 89915"/>
                  <a:gd name="connsiteY3" fmla="*/ 89916 h 89916"/>
                  <a:gd name="connsiteX4" fmla="*/ 44958 w 89915"/>
                  <a:gd name="connsiteY4" fmla="*/ 89916 h 89916"/>
                  <a:gd name="connsiteX5" fmla="*/ 89916 w 89915"/>
                  <a:gd name="connsiteY5" fmla="*/ 45053 h 8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915" h="89916">
                    <a:moveTo>
                      <a:pt x="89916" y="45053"/>
                    </a:moveTo>
                    <a:cubicBezTo>
                      <a:pt x="89968" y="20224"/>
                      <a:pt x="69883" y="53"/>
                      <a:pt x="45053" y="0"/>
                    </a:cubicBezTo>
                    <a:cubicBezTo>
                      <a:pt x="20224" y="-53"/>
                      <a:pt x="53" y="20033"/>
                      <a:pt x="0" y="44863"/>
                    </a:cubicBezTo>
                    <a:cubicBezTo>
                      <a:pt x="-53" y="69692"/>
                      <a:pt x="20033" y="89863"/>
                      <a:pt x="44863" y="89916"/>
                    </a:cubicBezTo>
                    <a:cubicBezTo>
                      <a:pt x="44894" y="89916"/>
                      <a:pt x="44926" y="89916"/>
                      <a:pt x="44958" y="89916"/>
                    </a:cubicBezTo>
                    <a:cubicBezTo>
                      <a:pt x="69750" y="89916"/>
                      <a:pt x="89863" y="69846"/>
                      <a:pt x="89916" y="4505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9F78DD4-78E7-8E34-77BF-ECE10E2B67B9}"/>
                </a:ext>
              </a:extLst>
            </p:cNvPr>
            <p:cNvSpPr/>
            <p:nvPr/>
          </p:nvSpPr>
          <p:spPr>
            <a:xfrm>
              <a:off x="11405266" y="6143181"/>
              <a:ext cx="103251" cy="9525"/>
            </a:xfrm>
            <a:custGeom>
              <a:avLst/>
              <a:gdLst>
                <a:gd name="connsiteX0" fmla="*/ 0 w 103251"/>
                <a:gd name="connsiteY0" fmla="*/ 0 h 9525"/>
                <a:gd name="connsiteX1" fmla="*/ 103251 w 103251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251" h="9525">
                  <a:moveTo>
                    <a:pt x="0" y="0"/>
                  </a:moveTo>
                  <a:lnTo>
                    <a:pt x="103251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CD913C32-89AB-9EC2-E09A-4A62333B1703}"/>
              </a:ext>
            </a:extLst>
          </p:cNvPr>
          <p:cNvSpPr txBox="1"/>
          <p:nvPr/>
        </p:nvSpPr>
        <p:spPr>
          <a:xfrm>
            <a:off x="713538" y="5462087"/>
            <a:ext cx="2358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  <a:endParaRPr lang="en-US" altLang="zh-CN" dirty="0"/>
          </a:p>
          <a:p>
            <a:r>
              <a:rPr lang="zh-CN" altLang="en-US" dirty="0"/>
              <a:t>分享人：王大大</a:t>
            </a:r>
            <a:endParaRPr lang="en-US" altLang="zh-CN" dirty="0"/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222D8EEA-E366-603F-2E90-8A0A51D6E2BD}"/>
              </a:ext>
            </a:extLst>
          </p:cNvPr>
          <p:cNvSpPr txBox="1"/>
          <p:nvPr/>
        </p:nvSpPr>
        <p:spPr>
          <a:xfrm>
            <a:off x="695324" y="481778"/>
            <a:ext cx="107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LOGO</a:t>
            </a:r>
            <a:endParaRPr lang="zh-CN" altLang="en-US" dirty="0"/>
          </a:p>
        </p:txBody>
      </p: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D2780759-B8BE-A750-7BC6-452EA2256FE6}"/>
              </a:ext>
            </a:extLst>
          </p:cNvPr>
          <p:cNvCxnSpPr>
            <a:cxnSpLocks/>
          </p:cNvCxnSpPr>
          <p:nvPr/>
        </p:nvCxnSpPr>
        <p:spPr>
          <a:xfrm>
            <a:off x="731838" y="3811895"/>
            <a:ext cx="619594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1174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1E920D31-81D1-6783-4D23-3AADD445C2F9}"/>
              </a:ext>
            </a:extLst>
          </p:cNvPr>
          <p:cNvSpPr/>
          <p:nvPr/>
        </p:nvSpPr>
        <p:spPr>
          <a:xfrm flipH="1">
            <a:off x="1021348" y="2433428"/>
            <a:ext cx="5684511" cy="1830616"/>
          </a:xfrm>
          <a:custGeom>
            <a:avLst/>
            <a:gdLst>
              <a:gd name="connsiteX0" fmla="*/ 1178956 w 5851259"/>
              <a:gd name="connsiteY0" fmla="*/ 0 h 2796300"/>
              <a:gd name="connsiteX1" fmla="*/ 5385200 w 5851259"/>
              <a:gd name="connsiteY1" fmla="*/ 0 h 2796300"/>
              <a:gd name="connsiteX2" fmla="*/ 5851259 w 5851259"/>
              <a:gd name="connsiteY2" fmla="*/ 466059 h 2796300"/>
              <a:gd name="connsiteX3" fmla="*/ 5851259 w 5851259"/>
              <a:gd name="connsiteY3" fmla="*/ 2330241 h 2796300"/>
              <a:gd name="connsiteX4" fmla="*/ 5385200 w 5851259"/>
              <a:gd name="connsiteY4" fmla="*/ 2796300 h 2796300"/>
              <a:gd name="connsiteX5" fmla="*/ 1178956 w 5851259"/>
              <a:gd name="connsiteY5" fmla="*/ 2796300 h 2796300"/>
              <a:gd name="connsiteX6" fmla="*/ 712897 w 5851259"/>
              <a:gd name="connsiteY6" fmla="*/ 2330241 h 2796300"/>
              <a:gd name="connsiteX7" fmla="*/ 712897 w 5851259"/>
              <a:gd name="connsiteY7" fmla="*/ 1654612 h 2796300"/>
              <a:gd name="connsiteX8" fmla="*/ 0 w 5851259"/>
              <a:gd name="connsiteY8" fmla="*/ 1316623 h 2796300"/>
              <a:gd name="connsiteX9" fmla="*/ 712897 w 5851259"/>
              <a:gd name="connsiteY9" fmla="*/ 978635 h 2796300"/>
              <a:gd name="connsiteX10" fmla="*/ 712897 w 5851259"/>
              <a:gd name="connsiteY10" fmla="*/ 466059 h 2796300"/>
              <a:gd name="connsiteX11" fmla="*/ 1178956 w 5851259"/>
              <a:gd name="connsiteY11" fmla="*/ 0 h 279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51259" h="2796300">
                <a:moveTo>
                  <a:pt x="1178956" y="0"/>
                </a:moveTo>
                <a:lnTo>
                  <a:pt x="5385200" y="0"/>
                </a:lnTo>
                <a:cubicBezTo>
                  <a:pt x="5642597" y="0"/>
                  <a:pt x="5851259" y="208662"/>
                  <a:pt x="5851259" y="466059"/>
                </a:cubicBezTo>
                <a:lnTo>
                  <a:pt x="5851259" y="2330241"/>
                </a:lnTo>
                <a:cubicBezTo>
                  <a:pt x="5851259" y="2587638"/>
                  <a:pt x="5642597" y="2796300"/>
                  <a:pt x="5385200" y="2796300"/>
                </a:cubicBezTo>
                <a:lnTo>
                  <a:pt x="1178956" y="2796300"/>
                </a:lnTo>
                <a:cubicBezTo>
                  <a:pt x="921559" y="2796300"/>
                  <a:pt x="712897" y="2587638"/>
                  <a:pt x="712897" y="2330241"/>
                </a:cubicBezTo>
                <a:lnTo>
                  <a:pt x="712897" y="1654612"/>
                </a:lnTo>
                <a:lnTo>
                  <a:pt x="0" y="1316623"/>
                </a:lnTo>
                <a:lnTo>
                  <a:pt x="712897" y="978635"/>
                </a:lnTo>
                <a:lnTo>
                  <a:pt x="712897" y="466059"/>
                </a:lnTo>
                <a:cubicBezTo>
                  <a:pt x="712897" y="208662"/>
                  <a:pt x="921559" y="0"/>
                  <a:pt x="117895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27AD95F-A787-B80C-65A9-5E2EE7604600}"/>
              </a:ext>
            </a:extLst>
          </p:cNvPr>
          <p:cNvSpPr/>
          <p:nvPr/>
        </p:nvSpPr>
        <p:spPr>
          <a:xfrm>
            <a:off x="3371016" y="0"/>
            <a:ext cx="4327314" cy="2292143"/>
          </a:xfrm>
          <a:custGeom>
            <a:avLst/>
            <a:gdLst>
              <a:gd name="connsiteX0" fmla="*/ 63139 w 4327314"/>
              <a:gd name="connsiteY0" fmla="*/ 0 h 2292143"/>
              <a:gd name="connsiteX1" fmla="*/ 4327314 w 4327314"/>
              <a:gd name="connsiteY1" fmla="*/ 0 h 2292143"/>
              <a:gd name="connsiteX2" fmla="*/ 4323541 w 4327314"/>
              <a:gd name="connsiteY2" fmla="*/ 65443 h 2292143"/>
              <a:gd name="connsiteX3" fmla="*/ 3226071 w 4327314"/>
              <a:gd name="connsiteY3" fmla="*/ 1555058 h 2292143"/>
              <a:gd name="connsiteX4" fmla="*/ 1649493 w 4327314"/>
              <a:gd name="connsiteY4" fmla="*/ 2287911 h 2292143"/>
              <a:gd name="connsiteX5" fmla="*/ 17479 w 4327314"/>
              <a:gd name="connsiteY5" fmla="*/ 206127 h 2292143"/>
              <a:gd name="connsiteX6" fmla="*/ 50819 w 4327314"/>
              <a:gd name="connsiteY6" fmla="*/ 37414 h 229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27314" h="2292143">
                <a:moveTo>
                  <a:pt x="63139" y="0"/>
                </a:moveTo>
                <a:lnTo>
                  <a:pt x="4327314" y="0"/>
                </a:lnTo>
                <a:lnTo>
                  <a:pt x="4323541" y="65443"/>
                </a:lnTo>
                <a:cubicBezTo>
                  <a:pt x="4236483" y="830967"/>
                  <a:pt x="3691081" y="1373511"/>
                  <a:pt x="3226071" y="1555058"/>
                </a:cubicBezTo>
                <a:cubicBezTo>
                  <a:pt x="2617996" y="1792611"/>
                  <a:pt x="2761060" y="2345918"/>
                  <a:pt x="1649493" y="2287911"/>
                </a:cubicBezTo>
                <a:cubicBezTo>
                  <a:pt x="537925" y="2229904"/>
                  <a:pt x="-117395" y="1169962"/>
                  <a:pt x="17479" y="206127"/>
                </a:cubicBezTo>
                <a:cubicBezTo>
                  <a:pt x="25909" y="145887"/>
                  <a:pt x="37125" y="89789"/>
                  <a:pt x="50819" y="37414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3B0DB1FA-D622-7BDE-4251-5678D24578BB}"/>
              </a:ext>
            </a:extLst>
          </p:cNvPr>
          <p:cNvSpPr txBox="1">
            <a:spLocks/>
          </p:cNvSpPr>
          <p:nvPr/>
        </p:nvSpPr>
        <p:spPr>
          <a:xfrm>
            <a:off x="1800093" y="3087377"/>
            <a:ext cx="2822291" cy="104439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谢谢观看！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34776A1-9450-CBCA-E674-A10456EFD5FD}"/>
              </a:ext>
            </a:extLst>
          </p:cNvPr>
          <p:cNvSpPr/>
          <p:nvPr/>
        </p:nvSpPr>
        <p:spPr>
          <a:xfrm>
            <a:off x="6610209" y="2283872"/>
            <a:ext cx="5658402" cy="4629330"/>
          </a:xfrm>
          <a:custGeom>
            <a:avLst/>
            <a:gdLst>
              <a:gd name="connsiteX0" fmla="*/ 3399540 w 5658402"/>
              <a:gd name="connsiteY0" fmla="*/ 544 h 4629330"/>
              <a:gd name="connsiteX1" fmla="*/ 4258682 w 5658402"/>
              <a:gd name="connsiteY1" fmla="*/ 117091 h 4629330"/>
              <a:gd name="connsiteX2" fmla="*/ 5289427 w 5658402"/>
              <a:gd name="connsiteY2" fmla="*/ 668557 h 4629330"/>
              <a:gd name="connsiteX3" fmla="*/ 5615039 w 5658402"/>
              <a:gd name="connsiteY3" fmla="*/ 1052218 h 4629330"/>
              <a:gd name="connsiteX4" fmla="*/ 5658402 w 5658402"/>
              <a:gd name="connsiteY4" fmla="*/ 1126529 h 4629330"/>
              <a:gd name="connsiteX5" fmla="*/ 5658402 w 5658402"/>
              <a:gd name="connsiteY5" fmla="*/ 3305299 h 4629330"/>
              <a:gd name="connsiteX6" fmla="*/ 5587045 w 5658402"/>
              <a:gd name="connsiteY6" fmla="*/ 3422063 h 4629330"/>
              <a:gd name="connsiteX7" fmla="*/ 4438752 w 5658402"/>
              <a:gd name="connsiteY7" fmla="*/ 4354940 h 4629330"/>
              <a:gd name="connsiteX8" fmla="*/ 4058945 w 5658402"/>
              <a:gd name="connsiteY8" fmla="*/ 4560518 h 4629330"/>
              <a:gd name="connsiteX9" fmla="*/ 3974803 w 5658402"/>
              <a:gd name="connsiteY9" fmla="*/ 4629330 h 4629330"/>
              <a:gd name="connsiteX10" fmla="*/ 717565 w 5658402"/>
              <a:gd name="connsiteY10" fmla="*/ 4629330 h 4629330"/>
              <a:gd name="connsiteX11" fmla="*/ 661135 w 5658402"/>
              <a:gd name="connsiteY11" fmla="*/ 4576529 h 4629330"/>
              <a:gd name="connsiteX12" fmla="*/ 24050 w 5658402"/>
              <a:gd name="connsiteY12" fmla="*/ 2630528 h 4629330"/>
              <a:gd name="connsiteX13" fmla="*/ 1783325 w 5658402"/>
              <a:gd name="connsiteY13" fmla="*/ 807001 h 4629330"/>
              <a:gd name="connsiteX14" fmla="*/ 3399540 w 5658402"/>
              <a:gd name="connsiteY14" fmla="*/ 544 h 462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58402" h="4629330">
                <a:moveTo>
                  <a:pt x="3399540" y="544"/>
                </a:moveTo>
                <a:cubicBezTo>
                  <a:pt x="3658674" y="5457"/>
                  <a:pt x="3944872" y="43698"/>
                  <a:pt x="4258682" y="117091"/>
                </a:cubicBezTo>
                <a:cubicBezTo>
                  <a:pt x="4706234" y="221806"/>
                  <a:pt x="5043043" y="438545"/>
                  <a:pt x="5289427" y="668557"/>
                </a:cubicBezTo>
                <a:cubicBezTo>
                  <a:pt x="5414649" y="785541"/>
                  <a:pt x="5523482" y="914435"/>
                  <a:pt x="5615039" y="1052218"/>
                </a:cubicBezTo>
                <a:lnTo>
                  <a:pt x="5658402" y="1126529"/>
                </a:lnTo>
                <a:lnTo>
                  <a:pt x="5658402" y="3305299"/>
                </a:lnTo>
                <a:lnTo>
                  <a:pt x="5587045" y="3422063"/>
                </a:lnTo>
                <a:cubicBezTo>
                  <a:pt x="5281719" y="3884572"/>
                  <a:pt x="4838631" y="4209889"/>
                  <a:pt x="4438752" y="4354940"/>
                </a:cubicBezTo>
                <a:cubicBezTo>
                  <a:pt x="4281880" y="4411880"/>
                  <a:pt x="4161341" y="4483010"/>
                  <a:pt x="4058945" y="4560518"/>
                </a:cubicBezTo>
                <a:lnTo>
                  <a:pt x="3974803" y="4629330"/>
                </a:lnTo>
                <a:lnTo>
                  <a:pt x="717565" y="4629330"/>
                </a:lnTo>
                <a:lnTo>
                  <a:pt x="661135" y="4576529"/>
                </a:lnTo>
                <a:cubicBezTo>
                  <a:pt x="159286" y="4055540"/>
                  <a:pt x="-80336" y="3323597"/>
                  <a:pt x="24050" y="2630528"/>
                </a:cubicBezTo>
                <a:cubicBezTo>
                  <a:pt x="209623" y="1398405"/>
                  <a:pt x="1376663" y="1521630"/>
                  <a:pt x="1783325" y="807001"/>
                </a:cubicBezTo>
                <a:cubicBezTo>
                  <a:pt x="2088322" y="271030"/>
                  <a:pt x="2622140" y="-14193"/>
                  <a:pt x="3399540" y="54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C71A979-F139-17CC-7B2F-09A8F878161A}"/>
              </a:ext>
            </a:extLst>
          </p:cNvPr>
          <p:cNvGrpSpPr/>
          <p:nvPr/>
        </p:nvGrpSpPr>
        <p:grpSpPr>
          <a:xfrm>
            <a:off x="6496653" y="1554131"/>
            <a:ext cx="5103589" cy="5099413"/>
            <a:chOff x="6496653" y="1554131"/>
            <a:chExt cx="5103589" cy="5099413"/>
          </a:xfrm>
        </p:grpSpPr>
        <p:grpSp>
          <p:nvGrpSpPr>
            <p:cNvPr id="8" name="图形 4">
              <a:extLst>
                <a:ext uri="{FF2B5EF4-FFF2-40B4-BE49-F238E27FC236}">
                  <a16:creationId xmlns:a16="http://schemas.microsoft.com/office/drawing/2014/main" id="{6C5FEA42-633C-6E23-4C4B-7B9A015810F7}"/>
                </a:ext>
              </a:extLst>
            </p:cNvPr>
            <p:cNvGrpSpPr/>
            <p:nvPr/>
          </p:nvGrpSpPr>
          <p:grpSpPr>
            <a:xfrm>
              <a:off x="10333255" y="5762465"/>
              <a:ext cx="774147" cy="891079"/>
              <a:chOff x="9920446" y="4565444"/>
              <a:chExt cx="774147" cy="891079"/>
            </a:xfrm>
            <a:solidFill>
              <a:srgbClr val="263238"/>
            </a:solidFill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D350BEAB-6E72-525A-41B0-9BACBDCBD1FB}"/>
                  </a:ext>
                </a:extLst>
              </p:cNvPr>
              <p:cNvSpPr/>
              <p:nvPr/>
            </p:nvSpPr>
            <p:spPr>
              <a:xfrm>
                <a:off x="9920446" y="4721107"/>
                <a:ext cx="120840" cy="97960"/>
              </a:xfrm>
              <a:custGeom>
                <a:avLst/>
                <a:gdLst>
                  <a:gd name="connsiteX0" fmla="*/ 45879 w 120840"/>
                  <a:gd name="connsiteY0" fmla="*/ 89621 h 97960"/>
                  <a:gd name="connsiteX1" fmla="*/ 120840 w 120840"/>
                  <a:gd name="connsiteY1" fmla="*/ 97908 h 97960"/>
                  <a:gd name="connsiteX2" fmla="*/ 108458 w 120840"/>
                  <a:gd name="connsiteY2" fmla="*/ 60951 h 97960"/>
                  <a:gd name="connsiteX3" fmla="*/ 29877 w 120840"/>
                  <a:gd name="connsiteY3" fmla="*/ 277 h 97960"/>
                  <a:gd name="connsiteX4" fmla="*/ 517 w 120840"/>
                  <a:gd name="connsiteY4" fmla="*/ 41713 h 97960"/>
                  <a:gd name="connsiteX5" fmla="*/ 1302 w 120840"/>
                  <a:gd name="connsiteY5" fmla="*/ 45235 h 97960"/>
                  <a:gd name="connsiteX6" fmla="*/ 45879 w 120840"/>
                  <a:gd name="connsiteY6" fmla="*/ 89621 h 97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840" h="97960">
                    <a:moveTo>
                      <a:pt x="45879" y="89621"/>
                    </a:moveTo>
                    <a:cubicBezTo>
                      <a:pt x="67691" y="99146"/>
                      <a:pt x="120840" y="97908"/>
                      <a:pt x="120840" y="97908"/>
                    </a:cubicBezTo>
                    <a:cubicBezTo>
                      <a:pt x="120840" y="97908"/>
                      <a:pt x="109410" y="63047"/>
                      <a:pt x="108458" y="60951"/>
                    </a:cubicBezTo>
                    <a:cubicBezTo>
                      <a:pt x="96742" y="36567"/>
                      <a:pt x="59880" y="-3724"/>
                      <a:pt x="29877" y="277"/>
                    </a:cubicBezTo>
                    <a:cubicBezTo>
                      <a:pt x="10327" y="3612"/>
                      <a:pt x="-2818" y="22163"/>
                      <a:pt x="517" y="41713"/>
                    </a:cubicBezTo>
                    <a:cubicBezTo>
                      <a:pt x="719" y="42899"/>
                      <a:pt x="981" y="44075"/>
                      <a:pt x="1302" y="45235"/>
                    </a:cubicBezTo>
                    <a:cubicBezTo>
                      <a:pt x="6159" y="65999"/>
                      <a:pt x="27495" y="81525"/>
                      <a:pt x="45879" y="896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C14F1B6-D8B0-6D02-50DF-875CA6E1B854}"/>
                  </a:ext>
                </a:extLst>
              </p:cNvPr>
              <p:cNvSpPr/>
              <p:nvPr/>
            </p:nvSpPr>
            <p:spPr>
              <a:xfrm>
                <a:off x="9925571" y="4565444"/>
                <a:ext cx="769021" cy="891079"/>
              </a:xfrm>
              <a:custGeom>
                <a:avLst/>
                <a:gdLst>
                  <a:gd name="connsiteX0" fmla="*/ 59232 w 769021"/>
                  <a:gd name="connsiteY0" fmla="*/ 399304 h 891079"/>
                  <a:gd name="connsiteX1" fmla="*/ 133050 w 769021"/>
                  <a:gd name="connsiteY1" fmla="*/ 387683 h 891079"/>
                  <a:gd name="connsiteX2" fmla="*/ 161625 w 769021"/>
                  <a:gd name="connsiteY2" fmla="*/ 467312 h 891079"/>
                  <a:gd name="connsiteX3" fmla="*/ 182485 w 769021"/>
                  <a:gd name="connsiteY3" fmla="*/ 512365 h 891079"/>
                  <a:gd name="connsiteX4" fmla="*/ 173532 w 769021"/>
                  <a:gd name="connsiteY4" fmla="*/ 499697 h 891079"/>
                  <a:gd name="connsiteX5" fmla="*/ 81710 w 769021"/>
                  <a:gd name="connsiteY5" fmla="*/ 461597 h 891079"/>
                  <a:gd name="connsiteX6" fmla="*/ 64159 w 769021"/>
                  <a:gd name="connsiteY6" fmla="*/ 509251 h 891079"/>
                  <a:gd name="connsiteX7" fmla="*/ 65899 w 769021"/>
                  <a:gd name="connsiteY7" fmla="*/ 512556 h 891079"/>
                  <a:gd name="connsiteX8" fmla="*/ 120858 w 769021"/>
                  <a:gd name="connsiteY8" fmla="*/ 543417 h 891079"/>
                  <a:gd name="connsiteX9" fmla="*/ 192486 w 769021"/>
                  <a:gd name="connsiteY9" fmla="*/ 532463 h 891079"/>
                  <a:gd name="connsiteX10" fmla="*/ 201059 w 769021"/>
                  <a:gd name="connsiteY10" fmla="*/ 549608 h 891079"/>
                  <a:gd name="connsiteX11" fmla="*/ 241350 w 769021"/>
                  <a:gd name="connsiteY11" fmla="*/ 631333 h 891079"/>
                  <a:gd name="connsiteX12" fmla="*/ 254018 w 769021"/>
                  <a:gd name="connsiteY12" fmla="*/ 659908 h 891079"/>
                  <a:gd name="connsiteX13" fmla="*/ 246302 w 769021"/>
                  <a:gd name="connsiteY13" fmla="*/ 648859 h 891079"/>
                  <a:gd name="connsiteX14" fmla="*/ 154482 w 769021"/>
                  <a:gd name="connsiteY14" fmla="*/ 610759 h 891079"/>
                  <a:gd name="connsiteX15" fmla="*/ 136793 w 769021"/>
                  <a:gd name="connsiteY15" fmla="*/ 658218 h 891079"/>
                  <a:gd name="connsiteX16" fmla="*/ 138575 w 769021"/>
                  <a:gd name="connsiteY16" fmla="*/ 661622 h 891079"/>
                  <a:gd name="connsiteX17" fmla="*/ 193534 w 769021"/>
                  <a:gd name="connsiteY17" fmla="*/ 692579 h 891079"/>
                  <a:gd name="connsiteX18" fmla="*/ 263352 w 769021"/>
                  <a:gd name="connsiteY18" fmla="*/ 682101 h 891079"/>
                  <a:gd name="connsiteX19" fmla="*/ 274592 w 769021"/>
                  <a:gd name="connsiteY19" fmla="*/ 711819 h 891079"/>
                  <a:gd name="connsiteX20" fmla="*/ 280974 w 769021"/>
                  <a:gd name="connsiteY20" fmla="*/ 731726 h 891079"/>
                  <a:gd name="connsiteX21" fmla="*/ 286593 w 769021"/>
                  <a:gd name="connsiteY21" fmla="*/ 751919 h 891079"/>
                  <a:gd name="connsiteX22" fmla="*/ 296118 w 769021"/>
                  <a:gd name="connsiteY22" fmla="*/ 790877 h 891079"/>
                  <a:gd name="connsiteX23" fmla="*/ 301452 w 769021"/>
                  <a:gd name="connsiteY23" fmla="*/ 816689 h 891079"/>
                  <a:gd name="connsiteX24" fmla="*/ 287260 w 769021"/>
                  <a:gd name="connsiteY24" fmla="*/ 787066 h 891079"/>
                  <a:gd name="connsiteX25" fmla="*/ 202202 w 769021"/>
                  <a:gd name="connsiteY25" fmla="*/ 735822 h 891079"/>
                  <a:gd name="connsiteX26" fmla="*/ 177764 w 769021"/>
                  <a:gd name="connsiteY26" fmla="*/ 780493 h 891079"/>
                  <a:gd name="connsiteX27" fmla="*/ 178770 w 769021"/>
                  <a:gd name="connsiteY27" fmla="*/ 783447 h 891079"/>
                  <a:gd name="connsiteX28" fmla="*/ 228396 w 769021"/>
                  <a:gd name="connsiteY28" fmla="*/ 822309 h 891079"/>
                  <a:gd name="connsiteX29" fmla="*/ 302691 w 769021"/>
                  <a:gd name="connsiteY29" fmla="*/ 822309 h 891079"/>
                  <a:gd name="connsiteX30" fmla="*/ 310406 w 769021"/>
                  <a:gd name="connsiteY30" fmla="*/ 863076 h 891079"/>
                  <a:gd name="connsiteX31" fmla="*/ 315073 w 769021"/>
                  <a:gd name="connsiteY31" fmla="*/ 890794 h 891079"/>
                  <a:gd name="connsiteX32" fmla="*/ 334123 w 769021"/>
                  <a:gd name="connsiteY32" fmla="*/ 890794 h 891079"/>
                  <a:gd name="connsiteX33" fmla="*/ 328217 w 769021"/>
                  <a:gd name="connsiteY33" fmla="*/ 859742 h 891079"/>
                  <a:gd name="connsiteX34" fmla="*/ 318692 w 769021"/>
                  <a:gd name="connsiteY34" fmla="*/ 814594 h 891079"/>
                  <a:gd name="connsiteX35" fmla="*/ 360126 w 769021"/>
                  <a:gd name="connsiteY35" fmla="*/ 795544 h 891079"/>
                  <a:gd name="connsiteX36" fmla="*/ 420515 w 769021"/>
                  <a:gd name="connsiteY36" fmla="*/ 834501 h 891079"/>
                  <a:gd name="connsiteX37" fmla="*/ 404417 w 769021"/>
                  <a:gd name="connsiteY37" fmla="*/ 872601 h 891079"/>
                  <a:gd name="connsiteX38" fmla="*/ 396226 w 769021"/>
                  <a:gd name="connsiteY38" fmla="*/ 891080 h 891079"/>
                  <a:gd name="connsiteX39" fmla="*/ 416229 w 769021"/>
                  <a:gd name="connsiteY39" fmla="*/ 891080 h 891079"/>
                  <a:gd name="connsiteX40" fmla="*/ 420991 w 769021"/>
                  <a:gd name="connsiteY40" fmla="*/ 879554 h 891079"/>
                  <a:gd name="connsiteX41" fmla="*/ 437850 w 769021"/>
                  <a:gd name="connsiteY41" fmla="*/ 836692 h 891079"/>
                  <a:gd name="connsiteX42" fmla="*/ 511859 w 769021"/>
                  <a:gd name="connsiteY42" fmla="*/ 842407 h 891079"/>
                  <a:gd name="connsiteX43" fmla="*/ 564247 w 769021"/>
                  <a:gd name="connsiteY43" fmla="*/ 807355 h 891079"/>
                  <a:gd name="connsiteX44" fmla="*/ 548019 w 769021"/>
                  <a:gd name="connsiteY44" fmla="*/ 759234 h 891079"/>
                  <a:gd name="connsiteX45" fmla="*/ 544530 w 769021"/>
                  <a:gd name="connsiteY45" fmla="*/ 757730 h 891079"/>
                  <a:gd name="connsiteX46" fmla="*/ 455852 w 769021"/>
                  <a:gd name="connsiteY46" fmla="*/ 802497 h 891079"/>
                  <a:gd name="connsiteX47" fmla="*/ 440898 w 769021"/>
                  <a:gd name="connsiteY47" fmla="*/ 828500 h 891079"/>
                  <a:gd name="connsiteX48" fmla="*/ 447756 w 769021"/>
                  <a:gd name="connsiteY48" fmla="*/ 810117 h 891079"/>
                  <a:gd name="connsiteX49" fmla="*/ 461091 w 769021"/>
                  <a:gd name="connsiteY49" fmla="*/ 771446 h 891079"/>
                  <a:gd name="connsiteX50" fmla="*/ 467092 w 769021"/>
                  <a:gd name="connsiteY50" fmla="*/ 751443 h 891079"/>
                  <a:gd name="connsiteX51" fmla="*/ 472426 w 769021"/>
                  <a:gd name="connsiteY51" fmla="*/ 730393 h 891079"/>
                  <a:gd name="connsiteX52" fmla="*/ 481951 w 769021"/>
                  <a:gd name="connsiteY52" fmla="*/ 680196 h 891079"/>
                  <a:gd name="connsiteX53" fmla="*/ 552246 w 769021"/>
                  <a:gd name="connsiteY53" fmla="*/ 696389 h 891079"/>
                  <a:gd name="connsiteX54" fmla="*/ 609396 w 769021"/>
                  <a:gd name="connsiteY54" fmla="*/ 669623 h 891079"/>
                  <a:gd name="connsiteX55" fmla="*/ 600809 w 769021"/>
                  <a:gd name="connsiteY55" fmla="*/ 619844 h 891079"/>
                  <a:gd name="connsiteX56" fmla="*/ 597394 w 769021"/>
                  <a:gd name="connsiteY56" fmla="*/ 617712 h 891079"/>
                  <a:gd name="connsiteX57" fmla="*/ 503001 w 769021"/>
                  <a:gd name="connsiteY57" fmla="*/ 648478 h 891079"/>
                  <a:gd name="connsiteX58" fmla="*/ 483094 w 769021"/>
                  <a:gd name="connsiteY58" fmla="*/ 673433 h 891079"/>
                  <a:gd name="connsiteX59" fmla="*/ 487571 w 769021"/>
                  <a:gd name="connsiteY59" fmla="*/ 642572 h 891079"/>
                  <a:gd name="connsiteX60" fmla="*/ 497096 w 769021"/>
                  <a:gd name="connsiteY60" fmla="*/ 551609 h 891079"/>
                  <a:gd name="connsiteX61" fmla="*/ 499953 w 769021"/>
                  <a:gd name="connsiteY61" fmla="*/ 523700 h 891079"/>
                  <a:gd name="connsiteX62" fmla="*/ 572629 w 769021"/>
                  <a:gd name="connsiteY62" fmla="*/ 540655 h 891079"/>
                  <a:gd name="connsiteX63" fmla="*/ 629779 w 769021"/>
                  <a:gd name="connsiteY63" fmla="*/ 513985 h 891079"/>
                  <a:gd name="connsiteX64" fmla="*/ 621138 w 769021"/>
                  <a:gd name="connsiteY64" fmla="*/ 464079 h 891079"/>
                  <a:gd name="connsiteX65" fmla="*/ 617778 w 769021"/>
                  <a:gd name="connsiteY65" fmla="*/ 461978 h 891079"/>
                  <a:gd name="connsiteX66" fmla="*/ 523385 w 769021"/>
                  <a:gd name="connsiteY66" fmla="*/ 492744 h 891079"/>
                  <a:gd name="connsiteX67" fmla="*/ 500239 w 769021"/>
                  <a:gd name="connsiteY67" fmla="*/ 521986 h 891079"/>
                  <a:gd name="connsiteX68" fmla="*/ 507859 w 769021"/>
                  <a:gd name="connsiteY68" fmla="*/ 461121 h 891079"/>
                  <a:gd name="connsiteX69" fmla="*/ 525290 w 769021"/>
                  <a:gd name="connsiteY69" fmla="*/ 381111 h 891079"/>
                  <a:gd name="connsiteX70" fmla="*/ 598347 w 769021"/>
                  <a:gd name="connsiteY70" fmla="*/ 398351 h 891079"/>
                  <a:gd name="connsiteX71" fmla="*/ 655497 w 769021"/>
                  <a:gd name="connsiteY71" fmla="*/ 371586 h 891079"/>
                  <a:gd name="connsiteX72" fmla="*/ 646685 w 769021"/>
                  <a:gd name="connsiteY72" fmla="*/ 321573 h 891079"/>
                  <a:gd name="connsiteX73" fmla="*/ 643495 w 769021"/>
                  <a:gd name="connsiteY73" fmla="*/ 319580 h 891079"/>
                  <a:gd name="connsiteX74" fmla="*/ 549102 w 769021"/>
                  <a:gd name="connsiteY74" fmla="*/ 350440 h 891079"/>
                  <a:gd name="connsiteX75" fmla="*/ 525576 w 769021"/>
                  <a:gd name="connsiteY75" fmla="*/ 380063 h 891079"/>
                  <a:gd name="connsiteX76" fmla="*/ 526814 w 769021"/>
                  <a:gd name="connsiteY76" fmla="*/ 375396 h 891079"/>
                  <a:gd name="connsiteX77" fmla="*/ 558532 w 769021"/>
                  <a:gd name="connsiteY77" fmla="*/ 299196 h 891079"/>
                  <a:gd name="connsiteX78" fmla="*/ 580154 w 769021"/>
                  <a:gd name="connsiteY78" fmla="*/ 261096 h 891079"/>
                  <a:gd name="connsiteX79" fmla="*/ 649305 w 769021"/>
                  <a:gd name="connsiteY79" fmla="*/ 285385 h 891079"/>
                  <a:gd name="connsiteX80" fmla="*/ 709027 w 769021"/>
                  <a:gd name="connsiteY80" fmla="*/ 265097 h 891079"/>
                  <a:gd name="connsiteX81" fmla="*/ 705804 w 769021"/>
                  <a:gd name="connsiteY81" fmla="*/ 214550 h 891079"/>
                  <a:gd name="connsiteX82" fmla="*/ 702741 w 769021"/>
                  <a:gd name="connsiteY82" fmla="*/ 212138 h 891079"/>
                  <a:gd name="connsiteX83" fmla="*/ 605585 w 769021"/>
                  <a:gd name="connsiteY83" fmla="*/ 232330 h 891079"/>
                  <a:gd name="connsiteX84" fmla="*/ 586535 w 769021"/>
                  <a:gd name="connsiteY84" fmla="*/ 251380 h 891079"/>
                  <a:gd name="connsiteX85" fmla="*/ 596727 w 769021"/>
                  <a:gd name="connsiteY85" fmla="*/ 235283 h 891079"/>
                  <a:gd name="connsiteX86" fmla="*/ 633684 w 769021"/>
                  <a:gd name="connsiteY86" fmla="*/ 184801 h 891079"/>
                  <a:gd name="connsiteX87" fmla="*/ 652163 w 769021"/>
                  <a:gd name="connsiteY87" fmla="*/ 162322 h 891079"/>
                  <a:gd name="connsiteX88" fmla="*/ 724362 w 769021"/>
                  <a:gd name="connsiteY88" fmla="*/ 152035 h 891079"/>
                  <a:gd name="connsiteX89" fmla="*/ 767987 w 769021"/>
                  <a:gd name="connsiteY89" fmla="*/ 106505 h 891079"/>
                  <a:gd name="connsiteX90" fmla="*/ 741546 w 769021"/>
                  <a:gd name="connsiteY90" fmla="*/ 62991 h 891079"/>
                  <a:gd name="connsiteX91" fmla="*/ 737983 w 769021"/>
                  <a:gd name="connsiteY91" fmla="*/ 62309 h 891079"/>
                  <a:gd name="connsiteX92" fmla="*/ 661116 w 769021"/>
                  <a:gd name="connsiteY92" fmla="*/ 125079 h 891079"/>
                  <a:gd name="connsiteX93" fmla="*/ 649686 w 769021"/>
                  <a:gd name="connsiteY93" fmla="*/ 162322 h 891079"/>
                  <a:gd name="connsiteX94" fmla="*/ 650258 w 769021"/>
                  <a:gd name="connsiteY94" fmla="*/ 162322 h 891079"/>
                  <a:gd name="connsiteX95" fmla="*/ 632160 w 769021"/>
                  <a:gd name="connsiteY95" fmla="*/ 183563 h 891079"/>
                  <a:gd name="connsiteX96" fmla="*/ 594060 w 769021"/>
                  <a:gd name="connsiteY96" fmla="*/ 233378 h 891079"/>
                  <a:gd name="connsiteX97" fmla="*/ 554532 w 769021"/>
                  <a:gd name="connsiteY97" fmla="*/ 296339 h 891079"/>
                  <a:gd name="connsiteX98" fmla="*/ 520813 w 769021"/>
                  <a:gd name="connsiteY98" fmla="*/ 372539 h 891079"/>
                  <a:gd name="connsiteX99" fmla="*/ 520813 w 769021"/>
                  <a:gd name="connsiteY99" fmla="*/ 373586 h 891079"/>
                  <a:gd name="connsiteX100" fmla="*/ 520337 w 769021"/>
                  <a:gd name="connsiteY100" fmla="*/ 337963 h 891079"/>
                  <a:gd name="connsiteX101" fmla="*/ 464520 w 769021"/>
                  <a:gd name="connsiteY101" fmla="*/ 255857 h 891079"/>
                  <a:gd name="connsiteX102" fmla="*/ 423578 w 769021"/>
                  <a:gd name="connsiteY102" fmla="*/ 285673 h 891079"/>
                  <a:gd name="connsiteX103" fmla="*/ 423182 w 769021"/>
                  <a:gd name="connsiteY103" fmla="*/ 289576 h 891079"/>
                  <a:gd name="connsiteX104" fmla="*/ 451757 w 769021"/>
                  <a:gd name="connsiteY104" fmla="*/ 345678 h 891079"/>
                  <a:gd name="connsiteX105" fmla="*/ 519765 w 769021"/>
                  <a:gd name="connsiteY105" fmla="*/ 376634 h 891079"/>
                  <a:gd name="connsiteX106" fmla="*/ 499763 w 769021"/>
                  <a:gd name="connsiteY106" fmla="*/ 458930 h 891079"/>
                  <a:gd name="connsiteX107" fmla="*/ 492238 w 769021"/>
                  <a:gd name="connsiteY107" fmla="*/ 508079 h 891079"/>
                  <a:gd name="connsiteX108" fmla="*/ 492238 w 769021"/>
                  <a:gd name="connsiteY108" fmla="*/ 492554 h 891079"/>
                  <a:gd name="connsiteX109" fmla="*/ 436517 w 769021"/>
                  <a:gd name="connsiteY109" fmla="*/ 410448 h 891079"/>
                  <a:gd name="connsiteX110" fmla="*/ 395574 w 769021"/>
                  <a:gd name="connsiteY110" fmla="*/ 440264 h 891079"/>
                  <a:gd name="connsiteX111" fmla="*/ 395178 w 769021"/>
                  <a:gd name="connsiteY111" fmla="*/ 444166 h 891079"/>
                  <a:gd name="connsiteX112" fmla="*/ 423753 w 769021"/>
                  <a:gd name="connsiteY112" fmla="*/ 500269 h 891079"/>
                  <a:gd name="connsiteX113" fmla="*/ 489666 w 769021"/>
                  <a:gd name="connsiteY113" fmla="*/ 530654 h 891079"/>
                  <a:gd name="connsiteX114" fmla="*/ 487285 w 769021"/>
                  <a:gd name="connsiteY114" fmla="*/ 549704 h 891079"/>
                  <a:gd name="connsiteX115" fmla="*/ 475760 w 769021"/>
                  <a:gd name="connsiteY115" fmla="*/ 640191 h 891079"/>
                  <a:gd name="connsiteX116" fmla="*/ 470521 w 769021"/>
                  <a:gd name="connsiteY116" fmla="*/ 671147 h 891079"/>
                  <a:gd name="connsiteX117" fmla="*/ 470521 w 769021"/>
                  <a:gd name="connsiteY117" fmla="*/ 657717 h 891079"/>
                  <a:gd name="connsiteX118" fmla="*/ 414800 w 769021"/>
                  <a:gd name="connsiteY118" fmla="*/ 575612 h 891079"/>
                  <a:gd name="connsiteX119" fmla="*/ 373857 w 769021"/>
                  <a:gd name="connsiteY119" fmla="*/ 605428 h 891079"/>
                  <a:gd name="connsiteX120" fmla="*/ 373461 w 769021"/>
                  <a:gd name="connsiteY120" fmla="*/ 609330 h 891079"/>
                  <a:gd name="connsiteX121" fmla="*/ 402036 w 769021"/>
                  <a:gd name="connsiteY121" fmla="*/ 665432 h 891079"/>
                  <a:gd name="connsiteX122" fmla="*/ 466044 w 769021"/>
                  <a:gd name="connsiteY122" fmla="*/ 695150 h 891079"/>
                  <a:gd name="connsiteX123" fmla="*/ 458996 w 769021"/>
                  <a:gd name="connsiteY123" fmla="*/ 726106 h 891079"/>
                  <a:gd name="connsiteX124" fmla="*/ 453281 w 769021"/>
                  <a:gd name="connsiteY124" fmla="*/ 746299 h 891079"/>
                  <a:gd name="connsiteX125" fmla="*/ 446899 w 769021"/>
                  <a:gd name="connsiteY125" fmla="*/ 766207 h 891079"/>
                  <a:gd name="connsiteX126" fmla="*/ 432992 w 769021"/>
                  <a:gd name="connsiteY126" fmla="*/ 803735 h 891079"/>
                  <a:gd name="connsiteX127" fmla="*/ 423467 w 769021"/>
                  <a:gd name="connsiteY127" fmla="*/ 828214 h 891079"/>
                  <a:gd name="connsiteX128" fmla="*/ 427944 w 769021"/>
                  <a:gd name="connsiteY128" fmla="*/ 795639 h 891079"/>
                  <a:gd name="connsiteX129" fmla="*/ 408894 w 769021"/>
                  <a:gd name="connsiteY129" fmla="*/ 727917 h 891079"/>
                  <a:gd name="connsiteX130" fmla="*/ 408323 w 769021"/>
                  <a:gd name="connsiteY130" fmla="*/ 720011 h 891079"/>
                  <a:gd name="connsiteX131" fmla="*/ 368527 w 769021"/>
                  <a:gd name="connsiteY131" fmla="*/ 688899 h 891079"/>
                  <a:gd name="connsiteX132" fmla="*/ 364508 w 769021"/>
                  <a:gd name="connsiteY132" fmla="*/ 689626 h 891079"/>
                  <a:gd name="connsiteX133" fmla="*/ 315264 w 769021"/>
                  <a:gd name="connsiteY133" fmla="*/ 775351 h 891079"/>
                  <a:gd name="connsiteX134" fmla="*/ 317073 w 769021"/>
                  <a:gd name="connsiteY134" fmla="*/ 805259 h 891079"/>
                  <a:gd name="connsiteX135" fmla="*/ 312692 w 769021"/>
                  <a:gd name="connsiteY135" fmla="*/ 786209 h 891079"/>
                  <a:gd name="connsiteX136" fmla="*/ 302500 w 769021"/>
                  <a:gd name="connsiteY136" fmla="*/ 746585 h 891079"/>
                  <a:gd name="connsiteX137" fmla="*/ 296404 w 769021"/>
                  <a:gd name="connsiteY137" fmla="*/ 726488 h 891079"/>
                  <a:gd name="connsiteX138" fmla="*/ 289356 w 769021"/>
                  <a:gd name="connsiteY138" fmla="*/ 706104 h 891079"/>
                  <a:gd name="connsiteX139" fmla="*/ 270306 w 769021"/>
                  <a:gd name="connsiteY139" fmla="*/ 658479 h 891079"/>
                  <a:gd name="connsiteX140" fmla="*/ 337838 w 769021"/>
                  <a:gd name="connsiteY140" fmla="*/ 633143 h 891079"/>
                  <a:gd name="connsiteX141" fmla="*/ 370699 w 769021"/>
                  <a:gd name="connsiteY141" fmla="*/ 579326 h 891079"/>
                  <a:gd name="connsiteX142" fmla="*/ 335879 w 769021"/>
                  <a:gd name="connsiteY142" fmla="*/ 542545 h 891079"/>
                  <a:gd name="connsiteX143" fmla="*/ 331932 w 769021"/>
                  <a:gd name="connsiteY143" fmla="*/ 542655 h 891079"/>
                  <a:gd name="connsiteX144" fmla="*/ 270210 w 769021"/>
                  <a:gd name="connsiteY144" fmla="*/ 620379 h 891079"/>
                  <a:gd name="connsiteX145" fmla="*/ 267353 w 769021"/>
                  <a:gd name="connsiteY145" fmla="*/ 652193 h 891079"/>
                  <a:gd name="connsiteX146" fmla="*/ 254113 w 769021"/>
                  <a:gd name="connsiteY146" fmla="*/ 623618 h 891079"/>
                  <a:gd name="connsiteX147" fmla="*/ 211917 w 769021"/>
                  <a:gd name="connsiteY147" fmla="*/ 542464 h 891079"/>
                  <a:gd name="connsiteX148" fmla="*/ 198963 w 769021"/>
                  <a:gd name="connsiteY148" fmla="*/ 517604 h 891079"/>
                  <a:gd name="connsiteX149" fmla="*/ 268972 w 769021"/>
                  <a:gd name="connsiteY149" fmla="*/ 491696 h 891079"/>
                  <a:gd name="connsiteX150" fmla="*/ 301833 w 769021"/>
                  <a:gd name="connsiteY150" fmla="*/ 437880 h 891079"/>
                  <a:gd name="connsiteX151" fmla="*/ 267013 w 769021"/>
                  <a:gd name="connsiteY151" fmla="*/ 401099 h 891079"/>
                  <a:gd name="connsiteX152" fmla="*/ 263067 w 769021"/>
                  <a:gd name="connsiteY152" fmla="*/ 401209 h 891079"/>
                  <a:gd name="connsiteX153" fmla="*/ 201344 w 769021"/>
                  <a:gd name="connsiteY153" fmla="*/ 478933 h 891079"/>
                  <a:gd name="connsiteX154" fmla="*/ 198106 w 769021"/>
                  <a:gd name="connsiteY154" fmla="*/ 516080 h 891079"/>
                  <a:gd name="connsiteX155" fmla="*/ 170960 w 769021"/>
                  <a:gd name="connsiteY155" fmla="*/ 461121 h 891079"/>
                  <a:gd name="connsiteX156" fmla="*/ 141337 w 769021"/>
                  <a:gd name="connsiteY156" fmla="*/ 384921 h 891079"/>
                  <a:gd name="connsiteX157" fmla="*/ 211822 w 769021"/>
                  <a:gd name="connsiteY157" fmla="*/ 358918 h 891079"/>
                  <a:gd name="connsiteX158" fmla="*/ 244683 w 769021"/>
                  <a:gd name="connsiteY158" fmla="*/ 305197 h 891079"/>
                  <a:gd name="connsiteX159" fmla="*/ 209558 w 769021"/>
                  <a:gd name="connsiteY159" fmla="*/ 268334 h 891079"/>
                  <a:gd name="connsiteX160" fmla="*/ 205917 w 769021"/>
                  <a:gd name="connsiteY160" fmla="*/ 268430 h 891079"/>
                  <a:gd name="connsiteX161" fmla="*/ 144290 w 769021"/>
                  <a:gd name="connsiteY161" fmla="*/ 346154 h 891079"/>
                  <a:gd name="connsiteX162" fmla="*/ 141051 w 769021"/>
                  <a:gd name="connsiteY162" fmla="*/ 384254 h 891079"/>
                  <a:gd name="connsiteX163" fmla="*/ 139432 w 769021"/>
                  <a:gd name="connsiteY163" fmla="*/ 379682 h 891079"/>
                  <a:gd name="connsiteX164" fmla="*/ 124097 w 769021"/>
                  <a:gd name="connsiteY164" fmla="*/ 299101 h 891079"/>
                  <a:gd name="connsiteX165" fmla="*/ 121239 w 769021"/>
                  <a:gd name="connsiteY165" fmla="*/ 255476 h 891079"/>
                  <a:gd name="connsiteX166" fmla="*/ 192391 w 769021"/>
                  <a:gd name="connsiteY166" fmla="*/ 237569 h 891079"/>
                  <a:gd name="connsiteX167" fmla="*/ 230491 w 769021"/>
                  <a:gd name="connsiteY167" fmla="*/ 187754 h 891079"/>
                  <a:gd name="connsiteX168" fmla="*/ 199789 w 769021"/>
                  <a:gd name="connsiteY168" fmla="*/ 147302 h 891079"/>
                  <a:gd name="connsiteX169" fmla="*/ 196010 w 769021"/>
                  <a:gd name="connsiteY169" fmla="*/ 146987 h 891079"/>
                  <a:gd name="connsiteX170" fmla="*/ 126097 w 769021"/>
                  <a:gd name="connsiteY170" fmla="*/ 217472 h 891079"/>
                  <a:gd name="connsiteX171" fmla="*/ 120573 w 769021"/>
                  <a:gd name="connsiteY171" fmla="*/ 244427 h 891079"/>
                  <a:gd name="connsiteX172" fmla="*/ 120573 w 769021"/>
                  <a:gd name="connsiteY172" fmla="*/ 225377 h 891079"/>
                  <a:gd name="connsiteX173" fmla="*/ 123525 w 769021"/>
                  <a:gd name="connsiteY173" fmla="*/ 162893 h 891079"/>
                  <a:gd name="connsiteX174" fmla="*/ 126478 w 769021"/>
                  <a:gd name="connsiteY174" fmla="*/ 134318 h 891079"/>
                  <a:gd name="connsiteX175" fmla="*/ 181056 w 769021"/>
                  <a:gd name="connsiteY175" fmla="*/ 85836 h 891079"/>
                  <a:gd name="connsiteX176" fmla="*/ 192296 w 769021"/>
                  <a:gd name="connsiteY176" fmla="*/ 23828 h 891079"/>
                  <a:gd name="connsiteX177" fmla="*/ 146393 w 769021"/>
                  <a:gd name="connsiteY177" fmla="*/ 2106 h 891079"/>
                  <a:gd name="connsiteX178" fmla="*/ 142956 w 769021"/>
                  <a:gd name="connsiteY178" fmla="*/ 3540 h 891079"/>
                  <a:gd name="connsiteX179" fmla="*/ 113429 w 769021"/>
                  <a:gd name="connsiteY179" fmla="*/ 98790 h 891079"/>
                  <a:gd name="connsiteX180" fmla="*/ 124478 w 769021"/>
                  <a:gd name="connsiteY180" fmla="*/ 136128 h 891079"/>
                  <a:gd name="connsiteX181" fmla="*/ 124954 w 769021"/>
                  <a:gd name="connsiteY181" fmla="*/ 136128 h 891079"/>
                  <a:gd name="connsiteX182" fmla="*/ 121525 w 769021"/>
                  <a:gd name="connsiteY182" fmla="*/ 163846 h 891079"/>
                  <a:gd name="connsiteX183" fmla="*/ 117239 w 769021"/>
                  <a:gd name="connsiteY183" fmla="*/ 226425 h 891079"/>
                  <a:gd name="connsiteX184" fmla="*/ 119049 w 769021"/>
                  <a:gd name="connsiteY184" fmla="*/ 300720 h 891079"/>
                  <a:gd name="connsiteX185" fmla="*/ 132765 w 769021"/>
                  <a:gd name="connsiteY185" fmla="*/ 382635 h 891079"/>
                  <a:gd name="connsiteX186" fmla="*/ 132765 w 769021"/>
                  <a:gd name="connsiteY186" fmla="*/ 383588 h 891079"/>
                  <a:gd name="connsiteX187" fmla="*/ 112762 w 769021"/>
                  <a:gd name="connsiteY187" fmla="*/ 354155 h 891079"/>
                  <a:gd name="connsiteX188" fmla="*/ 20941 w 769021"/>
                  <a:gd name="connsiteY188" fmla="*/ 316055 h 891079"/>
                  <a:gd name="connsiteX189" fmla="*/ 3281 w 769021"/>
                  <a:gd name="connsiteY189" fmla="*/ 363669 h 891079"/>
                  <a:gd name="connsiteX190" fmla="*/ 5035 w 769021"/>
                  <a:gd name="connsiteY190" fmla="*/ 367014 h 891079"/>
                  <a:gd name="connsiteX191" fmla="*/ 59232 w 769021"/>
                  <a:gd name="connsiteY191" fmla="*/ 399304 h 891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769021" h="891079">
                    <a:moveTo>
                      <a:pt x="59232" y="399304"/>
                    </a:moveTo>
                    <a:cubicBezTo>
                      <a:pt x="81806" y="402542"/>
                      <a:pt x="129240" y="388826"/>
                      <a:pt x="133050" y="387683"/>
                    </a:cubicBezTo>
                    <a:cubicBezTo>
                      <a:pt x="140766" y="414841"/>
                      <a:pt x="150313" y="441445"/>
                      <a:pt x="161625" y="467312"/>
                    </a:cubicBezTo>
                    <a:cubicBezTo>
                      <a:pt x="168102" y="482457"/>
                      <a:pt x="175151" y="497411"/>
                      <a:pt x="182485" y="512365"/>
                    </a:cubicBezTo>
                    <a:cubicBezTo>
                      <a:pt x="178104" y="506079"/>
                      <a:pt x="174198" y="500459"/>
                      <a:pt x="173532" y="499697"/>
                    </a:cubicBezTo>
                    <a:cubicBezTo>
                      <a:pt x="155815" y="479219"/>
                      <a:pt x="109619" y="450167"/>
                      <a:pt x="81710" y="461597"/>
                    </a:cubicBezTo>
                    <a:cubicBezTo>
                      <a:pt x="63705" y="469910"/>
                      <a:pt x="55847" y="491246"/>
                      <a:pt x="64159" y="509251"/>
                    </a:cubicBezTo>
                    <a:cubicBezTo>
                      <a:pt x="64682" y="510382"/>
                      <a:pt x="65262" y="511486"/>
                      <a:pt x="65899" y="512556"/>
                    </a:cubicBezTo>
                    <a:cubicBezTo>
                      <a:pt x="76186" y="531606"/>
                      <a:pt x="100856" y="540560"/>
                      <a:pt x="120858" y="543417"/>
                    </a:cubicBezTo>
                    <a:cubicBezTo>
                      <a:pt x="140861" y="546274"/>
                      <a:pt x="181818" y="535511"/>
                      <a:pt x="192486" y="532463"/>
                    </a:cubicBezTo>
                    <a:cubicBezTo>
                      <a:pt x="195344" y="538178"/>
                      <a:pt x="198106" y="543893"/>
                      <a:pt x="201059" y="549608"/>
                    </a:cubicBezTo>
                    <a:cubicBezTo>
                      <a:pt x="214775" y="576945"/>
                      <a:pt x="228586" y="604187"/>
                      <a:pt x="241350" y="631333"/>
                    </a:cubicBezTo>
                    <a:cubicBezTo>
                      <a:pt x="245826" y="640858"/>
                      <a:pt x="249922" y="650383"/>
                      <a:pt x="254018" y="659908"/>
                    </a:cubicBezTo>
                    <a:cubicBezTo>
                      <a:pt x="250208" y="654193"/>
                      <a:pt x="246874" y="649526"/>
                      <a:pt x="246302" y="648859"/>
                    </a:cubicBezTo>
                    <a:cubicBezTo>
                      <a:pt x="228586" y="628380"/>
                      <a:pt x="182390" y="599234"/>
                      <a:pt x="154482" y="610759"/>
                    </a:cubicBezTo>
                    <a:cubicBezTo>
                      <a:pt x="136491" y="618980"/>
                      <a:pt x="128572" y="640228"/>
                      <a:pt x="136793" y="658218"/>
                    </a:cubicBezTo>
                    <a:cubicBezTo>
                      <a:pt x="137325" y="659384"/>
                      <a:pt x="137920" y="660520"/>
                      <a:pt x="138575" y="661622"/>
                    </a:cubicBezTo>
                    <a:cubicBezTo>
                      <a:pt x="148957" y="680672"/>
                      <a:pt x="173532" y="689721"/>
                      <a:pt x="193534" y="692579"/>
                    </a:cubicBezTo>
                    <a:cubicBezTo>
                      <a:pt x="213537" y="695436"/>
                      <a:pt x="250684" y="685625"/>
                      <a:pt x="263352" y="682101"/>
                    </a:cubicBezTo>
                    <a:cubicBezTo>
                      <a:pt x="267258" y="692102"/>
                      <a:pt x="271163" y="702008"/>
                      <a:pt x="274592" y="711819"/>
                    </a:cubicBezTo>
                    <a:cubicBezTo>
                      <a:pt x="276687" y="718582"/>
                      <a:pt x="279259" y="724868"/>
                      <a:pt x="280974" y="731726"/>
                    </a:cubicBezTo>
                    <a:cubicBezTo>
                      <a:pt x="282688" y="738584"/>
                      <a:pt x="284784" y="745252"/>
                      <a:pt x="286593" y="751919"/>
                    </a:cubicBezTo>
                    <a:cubicBezTo>
                      <a:pt x="289737" y="764873"/>
                      <a:pt x="292975" y="778208"/>
                      <a:pt x="296118" y="790877"/>
                    </a:cubicBezTo>
                    <a:cubicBezTo>
                      <a:pt x="298023" y="799735"/>
                      <a:pt x="299738" y="808212"/>
                      <a:pt x="301452" y="816689"/>
                    </a:cubicBezTo>
                    <a:cubicBezTo>
                      <a:pt x="297071" y="807164"/>
                      <a:pt x="288213" y="788114"/>
                      <a:pt x="287260" y="787066"/>
                    </a:cubicBezTo>
                    <a:cubicBezTo>
                      <a:pt x="272877" y="764206"/>
                      <a:pt x="231539" y="728393"/>
                      <a:pt x="202202" y="735822"/>
                    </a:cubicBezTo>
                    <a:cubicBezTo>
                      <a:pt x="183118" y="741409"/>
                      <a:pt x="172177" y="761409"/>
                      <a:pt x="177764" y="780493"/>
                    </a:cubicBezTo>
                    <a:cubicBezTo>
                      <a:pt x="178057" y="781491"/>
                      <a:pt x="178393" y="782477"/>
                      <a:pt x="178770" y="783447"/>
                    </a:cubicBezTo>
                    <a:cubicBezTo>
                      <a:pt x="186105" y="803545"/>
                      <a:pt x="209155" y="816404"/>
                      <a:pt x="228396" y="822309"/>
                    </a:cubicBezTo>
                    <a:cubicBezTo>
                      <a:pt x="249732" y="828786"/>
                      <a:pt x="296785" y="822881"/>
                      <a:pt x="302691" y="822309"/>
                    </a:cubicBezTo>
                    <a:cubicBezTo>
                      <a:pt x="305548" y="836311"/>
                      <a:pt x="308120" y="850027"/>
                      <a:pt x="310406" y="863076"/>
                    </a:cubicBezTo>
                    <a:cubicBezTo>
                      <a:pt x="312025" y="872601"/>
                      <a:pt x="313644" y="882126"/>
                      <a:pt x="315073" y="890794"/>
                    </a:cubicBezTo>
                    <a:lnTo>
                      <a:pt x="334123" y="890794"/>
                    </a:lnTo>
                    <a:cubicBezTo>
                      <a:pt x="332313" y="881269"/>
                      <a:pt x="330313" y="870601"/>
                      <a:pt x="328217" y="859742"/>
                    </a:cubicBezTo>
                    <a:cubicBezTo>
                      <a:pt x="325360" y="845455"/>
                      <a:pt x="322122" y="830215"/>
                      <a:pt x="318692" y="814594"/>
                    </a:cubicBezTo>
                    <a:cubicBezTo>
                      <a:pt x="332871" y="809075"/>
                      <a:pt x="346707" y="802714"/>
                      <a:pt x="360126" y="795544"/>
                    </a:cubicBezTo>
                    <a:cubicBezTo>
                      <a:pt x="375652" y="812308"/>
                      <a:pt x="415371" y="831929"/>
                      <a:pt x="420515" y="834501"/>
                    </a:cubicBezTo>
                    <a:cubicBezTo>
                      <a:pt x="415085" y="847741"/>
                      <a:pt x="409656" y="860599"/>
                      <a:pt x="404417" y="872601"/>
                    </a:cubicBezTo>
                    <a:cubicBezTo>
                      <a:pt x="401655" y="878983"/>
                      <a:pt x="398893" y="885079"/>
                      <a:pt x="396226" y="891080"/>
                    </a:cubicBezTo>
                    <a:lnTo>
                      <a:pt x="416229" y="891080"/>
                    </a:lnTo>
                    <a:cubicBezTo>
                      <a:pt x="417752" y="887270"/>
                      <a:pt x="419372" y="883555"/>
                      <a:pt x="420991" y="879554"/>
                    </a:cubicBezTo>
                    <a:cubicBezTo>
                      <a:pt x="426516" y="866124"/>
                      <a:pt x="432135" y="851646"/>
                      <a:pt x="437850" y="836692"/>
                    </a:cubicBezTo>
                    <a:cubicBezTo>
                      <a:pt x="443565" y="837835"/>
                      <a:pt x="490142" y="847264"/>
                      <a:pt x="511859" y="842407"/>
                    </a:cubicBezTo>
                    <a:cubicBezTo>
                      <a:pt x="531576" y="837930"/>
                      <a:pt x="555484" y="826786"/>
                      <a:pt x="564247" y="807355"/>
                    </a:cubicBezTo>
                    <a:cubicBezTo>
                      <a:pt x="573054" y="789585"/>
                      <a:pt x="565788" y="768041"/>
                      <a:pt x="548019" y="759234"/>
                    </a:cubicBezTo>
                    <a:cubicBezTo>
                      <a:pt x="546883" y="758671"/>
                      <a:pt x="545719" y="758169"/>
                      <a:pt x="544530" y="757730"/>
                    </a:cubicBezTo>
                    <a:cubicBezTo>
                      <a:pt x="515955" y="748205"/>
                      <a:pt x="471950" y="780780"/>
                      <a:pt x="455852" y="802497"/>
                    </a:cubicBezTo>
                    <a:cubicBezTo>
                      <a:pt x="454900" y="803831"/>
                      <a:pt x="446327" y="818880"/>
                      <a:pt x="440898" y="828500"/>
                    </a:cubicBezTo>
                    <a:cubicBezTo>
                      <a:pt x="443184" y="822309"/>
                      <a:pt x="445470" y="816404"/>
                      <a:pt x="447756" y="810117"/>
                    </a:cubicBezTo>
                    <a:cubicBezTo>
                      <a:pt x="452328" y="797639"/>
                      <a:pt x="456519" y="784971"/>
                      <a:pt x="461091" y="771446"/>
                    </a:cubicBezTo>
                    <a:cubicBezTo>
                      <a:pt x="463123" y="765096"/>
                      <a:pt x="465124" y="758428"/>
                      <a:pt x="467092" y="751443"/>
                    </a:cubicBezTo>
                    <a:cubicBezTo>
                      <a:pt x="469188" y="744776"/>
                      <a:pt x="470616" y="737441"/>
                      <a:pt x="472426" y="730393"/>
                    </a:cubicBezTo>
                    <a:cubicBezTo>
                      <a:pt x="476426" y="714010"/>
                      <a:pt x="479570" y="697246"/>
                      <a:pt x="481951" y="680196"/>
                    </a:cubicBezTo>
                    <a:cubicBezTo>
                      <a:pt x="492905" y="684197"/>
                      <a:pt x="531957" y="697817"/>
                      <a:pt x="552246" y="696389"/>
                    </a:cubicBezTo>
                    <a:cubicBezTo>
                      <a:pt x="572534" y="694960"/>
                      <a:pt x="597680" y="687530"/>
                      <a:pt x="609396" y="669623"/>
                    </a:cubicBezTo>
                    <a:cubicBezTo>
                      <a:pt x="620771" y="653506"/>
                      <a:pt x="616926" y="631220"/>
                      <a:pt x="600809" y="619844"/>
                    </a:cubicBezTo>
                    <a:cubicBezTo>
                      <a:pt x="599712" y="619070"/>
                      <a:pt x="598572" y="618358"/>
                      <a:pt x="597394" y="617712"/>
                    </a:cubicBezTo>
                    <a:cubicBezTo>
                      <a:pt x="570438" y="603806"/>
                      <a:pt x="522242" y="629428"/>
                      <a:pt x="503001" y="648478"/>
                    </a:cubicBezTo>
                    <a:cubicBezTo>
                      <a:pt x="501858" y="649621"/>
                      <a:pt x="489571" y="664861"/>
                      <a:pt x="483094" y="673433"/>
                    </a:cubicBezTo>
                    <a:cubicBezTo>
                      <a:pt x="484713" y="663146"/>
                      <a:pt x="486333" y="652955"/>
                      <a:pt x="487571" y="642572"/>
                    </a:cubicBezTo>
                    <a:cubicBezTo>
                      <a:pt x="491381" y="612473"/>
                      <a:pt x="494143" y="581993"/>
                      <a:pt x="497096" y="551609"/>
                    </a:cubicBezTo>
                    <a:cubicBezTo>
                      <a:pt x="497953" y="542084"/>
                      <a:pt x="499001" y="532559"/>
                      <a:pt x="499953" y="523700"/>
                    </a:cubicBezTo>
                    <a:cubicBezTo>
                      <a:pt x="503859" y="525129"/>
                      <a:pt x="549959" y="542274"/>
                      <a:pt x="572629" y="540655"/>
                    </a:cubicBezTo>
                    <a:cubicBezTo>
                      <a:pt x="592727" y="539321"/>
                      <a:pt x="618063" y="531892"/>
                      <a:pt x="629779" y="513985"/>
                    </a:cubicBezTo>
                    <a:cubicBezTo>
                      <a:pt x="641174" y="497817"/>
                      <a:pt x="637305" y="475474"/>
                      <a:pt x="621138" y="464079"/>
                    </a:cubicBezTo>
                    <a:cubicBezTo>
                      <a:pt x="620058" y="463317"/>
                      <a:pt x="618936" y="462616"/>
                      <a:pt x="617778" y="461978"/>
                    </a:cubicBezTo>
                    <a:cubicBezTo>
                      <a:pt x="590822" y="448072"/>
                      <a:pt x="542625" y="473694"/>
                      <a:pt x="523385" y="492744"/>
                    </a:cubicBezTo>
                    <a:cubicBezTo>
                      <a:pt x="521956" y="494173"/>
                      <a:pt x="504335" y="516176"/>
                      <a:pt x="500239" y="521986"/>
                    </a:cubicBezTo>
                    <a:cubicBezTo>
                      <a:pt x="502430" y="501507"/>
                      <a:pt x="504716" y="481123"/>
                      <a:pt x="507859" y="461121"/>
                    </a:cubicBezTo>
                    <a:cubicBezTo>
                      <a:pt x="511965" y="434108"/>
                      <a:pt x="517787" y="407384"/>
                      <a:pt x="525290" y="381111"/>
                    </a:cubicBezTo>
                    <a:cubicBezTo>
                      <a:pt x="527100" y="381873"/>
                      <a:pt x="575201" y="400161"/>
                      <a:pt x="598347" y="398351"/>
                    </a:cubicBezTo>
                    <a:cubicBezTo>
                      <a:pt x="618540" y="396922"/>
                      <a:pt x="643876" y="389493"/>
                      <a:pt x="655497" y="371586"/>
                    </a:cubicBezTo>
                    <a:cubicBezTo>
                      <a:pt x="666874" y="355342"/>
                      <a:pt x="662929" y="332950"/>
                      <a:pt x="646685" y="321573"/>
                    </a:cubicBezTo>
                    <a:cubicBezTo>
                      <a:pt x="645657" y="320853"/>
                      <a:pt x="644592" y="320188"/>
                      <a:pt x="643495" y="319580"/>
                    </a:cubicBezTo>
                    <a:cubicBezTo>
                      <a:pt x="616539" y="305768"/>
                      <a:pt x="568248" y="331295"/>
                      <a:pt x="549102" y="350440"/>
                    </a:cubicBezTo>
                    <a:cubicBezTo>
                      <a:pt x="547578" y="351869"/>
                      <a:pt x="528719" y="375491"/>
                      <a:pt x="525576" y="380063"/>
                    </a:cubicBezTo>
                    <a:cubicBezTo>
                      <a:pt x="526052" y="378539"/>
                      <a:pt x="526338" y="376920"/>
                      <a:pt x="526814" y="375396"/>
                    </a:cubicBezTo>
                    <a:cubicBezTo>
                      <a:pt x="535085" y="349098"/>
                      <a:pt x="545701" y="323596"/>
                      <a:pt x="558532" y="299196"/>
                    </a:cubicBezTo>
                    <a:cubicBezTo>
                      <a:pt x="565390" y="285766"/>
                      <a:pt x="572724" y="273288"/>
                      <a:pt x="580154" y="261096"/>
                    </a:cubicBezTo>
                    <a:cubicBezTo>
                      <a:pt x="588726" y="265382"/>
                      <a:pt x="628255" y="284528"/>
                      <a:pt x="649305" y="285385"/>
                    </a:cubicBezTo>
                    <a:cubicBezTo>
                      <a:pt x="670356" y="286242"/>
                      <a:pt x="695501" y="281575"/>
                      <a:pt x="709027" y="265097"/>
                    </a:cubicBezTo>
                    <a:cubicBezTo>
                      <a:pt x="722095" y="250249"/>
                      <a:pt x="720652" y="227618"/>
                      <a:pt x="705804" y="214550"/>
                    </a:cubicBezTo>
                    <a:cubicBezTo>
                      <a:pt x="704827" y="213691"/>
                      <a:pt x="703805" y="212885"/>
                      <a:pt x="702741" y="212138"/>
                    </a:cubicBezTo>
                    <a:cubicBezTo>
                      <a:pt x="677499" y="195373"/>
                      <a:pt x="626541" y="215471"/>
                      <a:pt x="605585" y="232330"/>
                    </a:cubicBezTo>
                    <a:cubicBezTo>
                      <a:pt x="604443" y="233283"/>
                      <a:pt x="593775" y="243856"/>
                      <a:pt x="586535" y="251380"/>
                    </a:cubicBezTo>
                    <a:cubicBezTo>
                      <a:pt x="589965" y="245951"/>
                      <a:pt x="593393" y="240331"/>
                      <a:pt x="596727" y="235283"/>
                    </a:cubicBezTo>
                    <a:cubicBezTo>
                      <a:pt x="609396" y="216233"/>
                      <a:pt x="622254" y="199469"/>
                      <a:pt x="633684" y="184801"/>
                    </a:cubicBezTo>
                    <a:cubicBezTo>
                      <a:pt x="640257" y="176514"/>
                      <a:pt x="646352" y="169180"/>
                      <a:pt x="652163" y="162322"/>
                    </a:cubicBezTo>
                    <a:cubicBezTo>
                      <a:pt x="662735" y="162322"/>
                      <a:pt x="705598" y="160798"/>
                      <a:pt x="724362" y="152035"/>
                    </a:cubicBezTo>
                    <a:cubicBezTo>
                      <a:pt x="743126" y="143272"/>
                      <a:pt x="763605" y="127365"/>
                      <a:pt x="767987" y="106505"/>
                    </a:cubicBezTo>
                    <a:cubicBezTo>
                      <a:pt x="772702" y="87188"/>
                      <a:pt x="760863" y="67705"/>
                      <a:pt x="741546" y="62991"/>
                    </a:cubicBezTo>
                    <a:cubicBezTo>
                      <a:pt x="740371" y="62704"/>
                      <a:pt x="739181" y="62477"/>
                      <a:pt x="737983" y="62309"/>
                    </a:cubicBezTo>
                    <a:cubicBezTo>
                      <a:pt x="707884" y="59071"/>
                      <a:pt x="672070" y="100409"/>
                      <a:pt x="661116" y="125079"/>
                    </a:cubicBezTo>
                    <a:cubicBezTo>
                      <a:pt x="660164" y="127270"/>
                      <a:pt x="649115" y="162322"/>
                      <a:pt x="649686" y="162322"/>
                    </a:cubicBezTo>
                    <a:lnTo>
                      <a:pt x="650258" y="162322"/>
                    </a:lnTo>
                    <a:cubicBezTo>
                      <a:pt x="644638" y="168799"/>
                      <a:pt x="638542" y="175752"/>
                      <a:pt x="632160" y="183563"/>
                    </a:cubicBezTo>
                    <a:cubicBezTo>
                      <a:pt x="620349" y="198040"/>
                      <a:pt x="607205" y="214519"/>
                      <a:pt x="594060" y="233378"/>
                    </a:cubicBezTo>
                    <a:cubicBezTo>
                      <a:pt x="579668" y="253577"/>
                      <a:pt x="566470" y="274599"/>
                      <a:pt x="554532" y="296339"/>
                    </a:cubicBezTo>
                    <a:cubicBezTo>
                      <a:pt x="541066" y="320694"/>
                      <a:pt x="529783" y="346194"/>
                      <a:pt x="520813" y="372539"/>
                    </a:cubicBezTo>
                    <a:lnTo>
                      <a:pt x="520813" y="373586"/>
                    </a:lnTo>
                    <a:cubicBezTo>
                      <a:pt x="520813" y="364633"/>
                      <a:pt x="520813" y="339868"/>
                      <a:pt x="520337" y="337963"/>
                    </a:cubicBezTo>
                    <a:cubicBezTo>
                      <a:pt x="516813" y="311102"/>
                      <a:pt x="494334" y="261287"/>
                      <a:pt x="464520" y="255857"/>
                    </a:cubicBezTo>
                    <a:cubicBezTo>
                      <a:pt x="444981" y="252785"/>
                      <a:pt x="426650" y="266134"/>
                      <a:pt x="423578" y="285673"/>
                    </a:cubicBezTo>
                    <a:cubicBezTo>
                      <a:pt x="423375" y="286966"/>
                      <a:pt x="423243" y="288269"/>
                      <a:pt x="423182" y="289576"/>
                    </a:cubicBezTo>
                    <a:cubicBezTo>
                      <a:pt x="421467" y="310816"/>
                      <a:pt x="436898" y="332153"/>
                      <a:pt x="451757" y="345678"/>
                    </a:cubicBezTo>
                    <a:cubicBezTo>
                      <a:pt x="468807" y="360823"/>
                      <a:pt x="515955" y="375491"/>
                      <a:pt x="519765" y="376634"/>
                    </a:cubicBezTo>
                    <a:cubicBezTo>
                      <a:pt x="511255" y="403585"/>
                      <a:pt x="504573" y="431080"/>
                      <a:pt x="499763" y="458930"/>
                    </a:cubicBezTo>
                    <a:cubicBezTo>
                      <a:pt x="496905" y="475218"/>
                      <a:pt x="494524" y="491601"/>
                      <a:pt x="492238" y="508079"/>
                    </a:cubicBezTo>
                    <a:cubicBezTo>
                      <a:pt x="492238" y="500364"/>
                      <a:pt x="492238" y="493506"/>
                      <a:pt x="492238" y="492554"/>
                    </a:cubicBezTo>
                    <a:cubicBezTo>
                      <a:pt x="488809" y="465788"/>
                      <a:pt x="466330" y="416354"/>
                      <a:pt x="436517" y="410448"/>
                    </a:cubicBezTo>
                    <a:cubicBezTo>
                      <a:pt x="416977" y="407376"/>
                      <a:pt x="398647" y="420725"/>
                      <a:pt x="395574" y="440264"/>
                    </a:cubicBezTo>
                    <a:cubicBezTo>
                      <a:pt x="395371" y="441557"/>
                      <a:pt x="395239" y="442860"/>
                      <a:pt x="395178" y="444166"/>
                    </a:cubicBezTo>
                    <a:cubicBezTo>
                      <a:pt x="393464" y="465503"/>
                      <a:pt x="408894" y="486839"/>
                      <a:pt x="423753" y="500269"/>
                    </a:cubicBezTo>
                    <a:cubicBezTo>
                      <a:pt x="438612" y="513699"/>
                      <a:pt x="478998" y="527320"/>
                      <a:pt x="489666" y="530654"/>
                    </a:cubicBezTo>
                    <a:cubicBezTo>
                      <a:pt x="488809" y="537035"/>
                      <a:pt x="488047" y="543322"/>
                      <a:pt x="487285" y="549704"/>
                    </a:cubicBezTo>
                    <a:cubicBezTo>
                      <a:pt x="483570" y="580184"/>
                      <a:pt x="480141" y="610473"/>
                      <a:pt x="475760" y="640191"/>
                    </a:cubicBezTo>
                    <a:cubicBezTo>
                      <a:pt x="474236" y="650669"/>
                      <a:pt x="472331" y="660860"/>
                      <a:pt x="470521" y="671147"/>
                    </a:cubicBezTo>
                    <a:cubicBezTo>
                      <a:pt x="470521" y="664289"/>
                      <a:pt x="470521" y="658574"/>
                      <a:pt x="470521" y="657717"/>
                    </a:cubicBezTo>
                    <a:cubicBezTo>
                      <a:pt x="467092" y="630856"/>
                      <a:pt x="444613" y="581041"/>
                      <a:pt x="414800" y="575612"/>
                    </a:cubicBezTo>
                    <a:cubicBezTo>
                      <a:pt x="395260" y="572539"/>
                      <a:pt x="376930" y="585888"/>
                      <a:pt x="373857" y="605428"/>
                    </a:cubicBezTo>
                    <a:cubicBezTo>
                      <a:pt x="373654" y="606720"/>
                      <a:pt x="373522" y="608023"/>
                      <a:pt x="373461" y="609330"/>
                    </a:cubicBezTo>
                    <a:cubicBezTo>
                      <a:pt x="371651" y="630571"/>
                      <a:pt x="387177" y="651907"/>
                      <a:pt x="402036" y="665432"/>
                    </a:cubicBezTo>
                    <a:cubicBezTo>
                      <a:pt x="416895" y="678958"/>
                      <a:pt x="453376" y="691055"/>
                      <a:pt x="466044" y="695150"/>
                    </a:cubicBezTo>
                    <a:cubicBezTo>
                      <a:pt x="463758" y="705628"/>
                      <a:pt x="461567" y="716105"/>
                      <a:pt x="458996" y="726106"/>
                    </a:cubicBezTo>
                    <a:cubicBezTo>
                      <a:pt x="456996" y="732869"/>
                      <a:pt x="455662" y="739537"/>
                      <a:pt x="453281" y="746299"/>
                    </a:cubicBezTo>
                    <a:cubicBezTo>
                      <a:pt x="450900" y="753062"/>
                      <a:pt x="448994" y="759635"/>
                      <a:pt x="446899" y="766207"/>
                    </a:cubicBezTo>
                    <a:cubicBezTo>
                      <a:pt x="442327" y="778685"/>
                      <a:pt x="437374" y="791639"/>
                      <a:pt x="432992" y="803735"/>
                    </a:cubicBezTo>
                    <a:cubicBezTo>
                      <a:pt x="429754" y="812213"/>
                      <a:pt x="426516" y="820118"/>
                      <a:pt x="423467" y="828214"/>
                    </a:cubicBezTo>
                    <a:cubicBezTo>
                      <a:pt x="425087" y="817832"/>
                      <a:pt x="427849" y="797354"/>
                      <a:pt x="427944" y="795639"/>
                    </a:cubicBezTo>
                    <a:cubicBezTo>
                      <a:pt x="427453" y="771813"/>
                      <a:pt x="420896" y="748505"/>
                      <a:pt x="408894" y="727917"/>
                    </a:cubicBezTo>
                    <a:cubicBezTo>
                      <a:pt x="408941" y="725270"/>
                      <a:pt x="408750" y="722624"/>
                      <a:pt x="408323" y="720011"/>
                    </a:cubicBezTo>
                    <a:cubicBezTo>
                      <a:pt x="405925" y="700430"/>
                      <a:pt x="388108" y="686501"/>
                      <a:pt x="368527" y="688899"/>
                    </a:cubicBezTo>
                    <a:cubicBezTo>
                      <a:pt x="367175" y="689064"/>
                      <a:pt x="365833" y="689307"/>
                      <a:pt x="364508" y="689626"/>
                    </a:cubicBezTo>
                    <a:cubicBezTo>
                      <a:pt x="335266" y="697436"/>
                      <a:pt x="316883" y="748776"/>
                      <a:pt x="315264" y="775351"/>
                    </a:cubicBezTo>
                    <a:cubicBezTo>
                      <a:pt x="315264" y="776875"/>
                      <a:pt x="316216" y="794401"/>
                      <a:pt x="317073" y="805259"/>
                    </a:cubicBezTo>
                    <a:cubicBezTo>
                      <a:pt x="315644" y="798878"/>
                      <a:pt x="314311" y="792686"/>
                      <a:pt x="312692" y="786209"/>
                    </a:cubicBezTo>
                    <a:cubicBezTo>
                      <a:pt x="309644" y="773255"/>
                      <a:pt x="306119" y="760397"/>
                      <a:pt x="302500" y="746585"/>
                    </a:cubicBezTo>
                    <a:cubicBezTo>
                      <a:pt x="300500" y="739918"/>
                      <a:pt x="298500" y="733250"/>
                      <a:pt x="296404" y="726488"/>
                    </a:cubicBezTo>
                    <a:cubicBezTo>
                      <a:pt x="294309" y="719725"/>
                      <a:pt x="291737" y="712962"/>
                      <a:pt x="289356" y="706104"/>
                    </a:cubicBezTo>
                    <a:cubicBezTo>
                      <a:pt x="283545" y="690197"/>
                      <a:pt x="276973" y="674481"/>
                      <a:pt x="270306" y="658479"/>
                    </a:cubicBezTo>
                    <a:cubicBezTo>
                      <a:pt x="281640" y="655717"/>
                      <a:pt x="321741" y="645525"/>
                      <a:pt x="337838" y="633143"/>
                    </a:cubicBezTo>
                    <a:cubicBezTo>
                      <a:pt x="353935" y="620760"/>
                      <a:pt x="370890" y="600757"/>
                      <a:pt x="370699" y="579326"/>
                    </a:cubicBezTo>
                    <a:cubicBezTo>
                      <a:pt x="371241" y="559554"/>
                      <a:pt x="355651" y="543087"/>
                      <a:pt x="335879" y="542545"/>
                    </a:cubicBezTo>
                    <a:cubicBezTo>
                      <a:pt x="334562" y="542509"/>
                      <a:pt x="333245" y="542546"/>
                      <a:pt x="331932" y="542655"/>
                    </a:cubicBezTo>
                    <a:cubicBezTo>
                      <a:pt x="301833" y="545894"/>
                      <a:pt x="275735" y="593899"/>
                      <a:pt x="270210" y="620379"/>
                    </a:cubicBezTo>
                    <a:cubicBezTo>
                      <a:pt x="270210" y="621998"/>
                      <a:pt x="268115" y="641524"/>
                      <a:pt x="267353" y="652193"/>
                    </a:cubicBezTo>
                    <a:cubicBezTo>
                      <a:pt x="263067" y="642668"/>
                      <a:pt x="258780" y="633143"/>
                      <a:pt x="254113" y="623618"/>
                    </a:cubicBezTo>
                    <a:cubicBezTo>
                      <a:pt x="240683" y="596471"/>
                      <a:pt x="226205" y="569420"/>
                      <a:pt x="211917" y="542464"/>
                    </a:cubicBezTo>
                    <a:cubicBezTo>
                      <a:pt x="207536" y="534178"/>
                      <a:pt x="203250" y="525891"/>
                      <a:pt x="198963" y="517604"/>
                    </a:cubicBezTo>
                    <a:cubicBezTo>
                      <a:pt x="202964" y="516652"/>
                      <a:pt x="250875" y="505507"/>
                      <a:pt x="268972" y="491696"/>
                    </a:cubicBezTo>
                    <a:cubicBezTo>
                      <a:pt x="284974" y="479409"/>
                      <a:pt x="301929" y="459311"/>
                      <a:pt x="301833" y="437880"/>
                    </a:cubicBezTo>
                    <a:cubicBezTo>
                      <a:pt x="302375" y="418108"/>
                      <a:pt x="286785" y="401641"/>
                      <a:pt x="267013" y="401099"/>
                    </a:cubicBezTo>
                    <a:cubicBezTo>
                      <a:pt x="265697" y="401063"/>
                      <a:pt x="264379" y="401100"/>
                      <a:pt x="263067" y="401209"/>
                    </a:cubicBezTo>
                    <a:cubicBezTo>
                      <a:pt x="232967" y="404447"/>
                      <a:pt x="206869" y="452453"/>
                      <a:pt x="201344" y="478933"/>
                    </a:cubicBezTo>
                    <a:cubicBezTo>
                      <a:pt x="201344" y="480933"/>
                      <a:pt x="198392" y="508937"/>
                      <a:pt x="198106" y="516080"/>
                    </a:cubicBezTo>
                    <a:cubicBezTo>
                      <a:pt x="188581" y="497792"/>
                      <a:pt x="179056" y="479504"/>
                      <a:pt x="170960" y="461121"/>
                    </a:cubicBezTo>
                    <a:cubicBezTo>
                      <a:pt x="159457" y="436385"/>
                      <a:pt x="149562" y="410932"/>
                      <a:pt x="141337" y="384921"/>
                    </a:cubicBezTo>
                    <a:cubicBezTo>
                      <a:pt x="143242" y="384921"/>
                      <a:pt x="193343" y="373110"/>
                      <a:pt x="211822" y="358918"/>
                    </a:cubicBezTo>
                    <a:cubicBezTo>
                      <a:pt x="227824" y="346631"/>
                      <a:pt x="244874" y="326533"/>
                      <a:pt x="244683" y="305197"/>
                    </a:cubicBezTo>
                    <a:cubicBezTo>
                      <a:pt x="245163" y="285318"/>
                      <a:pt x="229437" y="268814"/>
                      <a:pt x="209558" y="268334"/>
                    </a:cubicBezTo>
                    <a:cubicBezTo>
                      <a:pt x="208343" y="268304"/>
                      <a:pt x="207128" y="268337"/>
                      <a:pt x="205917" y="268430"/>
                    </a:cubicBezTo>
                    <a:cubicBezTo>
                      <a:pt x="175817" y="271764"/>
                      <a:pt x="149719" y="319675"/>
                      <a:pt x="144290" y="346154"/>
                    </a:cubicBezTo>
                    <a:cubicBezTo>
                      <a:pt x="143814" y="348250"/>
                      <a:pt x="141147" y="378444"/>
                      <a:pt x="141051" y="384254"/>
                    </a:cubicBezTo>
                    <a:cubicBezTo>
                      <a:pt x="141051" y="382730"/>
                      <a:pt x="139908" y="381206"/>
                      <a:pt x="139432" y="379682"/>
                    </a:cubicBezTo>
                    <a:cubicBezTo>
                      <a:pt x="131924" y="353334"/>
                      <a:pt x="126792" y="326365"/>
                      <a:pt x="124097" y="299101"/>
                    </a:cubicBezTo>
                    <a:cubicBezTo>
                      <a:pt x="122382" y="284051"/>
                      <a:pt x="121620" y="269573"/>
                      <a:pt x="121239" y="255476"/>
                    </a:cubicBezTo>
                    <a:cubicBezTo>
                      <a:pt x="130764" y="254333"/>
                      <a:pt x="174293" y="248523"/>
                      <a:pt x="192391" y="237569"/>
                    </a:cubicBezTo>
                    <a:cubicBezTo>
                      <a:pt x="210489" y="226615"/>
                      <a:pt x="228776" y="208994"/>
                      <a:pt x="230491" y="187754"/>
                    </a:cubicBezTo>
                    <a:cubicBezTo>
                      <a:pt x="233183" y="168105"/>
                      <a:pt x="219437" y="149994"/>
                      <a:pt x="199789" y="147302"/>
                    </a:cubicBezTo>
                    <a:cubicBezTo>
                      <a:pt x="198536" y="147130"/>
                      <a:pt x="197275" y="147025"/>
                      <a:pt x="196010" y="146987"/>
                    </a:cubicBezTo>
                    <a:cubicBezTo>
                      <a:pt x="165721" y="146987"/>
                      <a:pt x="134479" y="191754"/>
                      <a:pt x="126097" y="217472"/>
                    </a:cubicBezTo>
                    <a:cubicBezTo>
                      <a:pt x="126097" y="218900"/>
                      <a:pt x="122668" y="233664"/>
                      <a:pt x="120573" y="244427"/>
                    </a:cubicBezTo>
                    <a:cubicBezTo>
                      <a:pt x="120573" y="238046"/>
                      <a:pt x="120573" y="231473"/>
                      <a:pt x="120573" y="225377"/>
                    </a:cubicBezTo>
                    <a:cubicBezTo>
                      <a:pt x="120573" y="202422"/>
                      <a:pt x="122097" y="181467"/>
                      <a:pt x="123525" y="162893"/>
                    </a:cubicBezTo>
                    <a:cubicBezTo>
                      <a:pt x="124383" y="152321"/>
                      <a:pt x="125430" y="142796"/>
                      <a:pt x="126478" y="134318"/>
                    </a:cubicBezTo>
                    <a:cubicBezTo>
                      <a:pt x="135241" y="128318"/>
                      <a:pt x="170293" y="103553"/>
                      <a:pt x="181056" y="85836"/>
                    </a:cubicBezTo>
                    <a:cubicBezTo>
                      <a:pt x="191819" y="68120"/>
                      <a:pt x="200106" y="43736"/>
                      <a:pt x="192296" y="23828"/>
                    </a:cubicBezTo>
                    <a:cubicBezTo>
                      <a:pt x="185618" y="5154"/>
                      <a:pt x="165067" y="-4571"/>
                      <a:pt x="146393" y="2106"/>
                    </a:cubicBezTo>
                    <a:cubicBezTo>
                      <a:pt x="145223" y="2525"/>
                      <a:pt x="144076" y="3003"/>
                      <a:pt x="142956" y="3540"/>
                    </a:cubicBezTo>
                    <a:cubicBezTo>
                      <a:pt x="116096" y="17447"/>
                      <a:pt x="108952" y="71644"/>
                      <a:pt x="113429" y="98790"/>
                    </a:cubicBezTo>
                    <a:cubicBezTo>
                      <a:pt x="113429" y="101076"/>
                      <a:pt x="124001" y="136890"/>
                      <a:pt x="124478" y="136128"/>
                    </a:cubicBezTo>
                    <a:lnTo>
                      <a:pt x="124954" y="136128"/>
                    </a:lnTo>
                    <a:cubicBezTo>
                      <a:pt x="123811" y="144605"/>
                      <a:pt x="122573" y="153845"/>
                      <a:pt x="121525" y="163846"/>
                    </a:cubicBezTo>
                    <a:cubicBezTo>
                      <a:pt x="119715" y="182896"/>
                      <a:pt x="117810" y="203470"/>
                      <a:pt x="117239" y="226425"/>
                    </a:cubicBezTo>
                    <a:cubicBezTo>
                      <a:pt x="116405" y="251204"/>
                      <a:pt x="117009" y="276011"/>
                      <a:pt x="119049" y="300720"/>
                    </a:cubicBezTo>
                    <a:cubicBezTo>
                      <a:pt x="121140" y="328383"/>
                      <a:pt x="125731" y="355800"/>
                      <a:pt x="132765" y="382635"/>
                    </a:cubicBezTo>
                    <a:lnTo>
                      <a:pt x="132765" y="383588"/>
                    </a:lnTo>
                    <a:cubicBezTo>
                      <a:pt x="128002" y="376158"/>
                      <a:pt x="113715" y="355679"/>
                      <a:pt x="112762" y="354155"/>
                    </a:cubicBezTo>
                    <a:cubicBezTo>
                      <a:pt x="95046" y="333772"/>
                      <a:pt x="48849" y="304625"/>
                      <a:pt x="20941" y="316055"/>
                    </a:cubicBezTo>
                    <a:cubicBezTo>
                      <a:pt x="2916" y="324327"/>
                      <a:pt x="-4990" y="345644"/>
                      <a:pt x="3281" y="363669"/>
                    </a:cubicBezTo>
                    <a:cubicBezTo>
                      <a:pt x="3806" y="364814"/>
                      <a:pt x="4392" y="365930"/>
                      <a:pt x="5035" y="367014"/>
                    </a:cubicBezTo>
                    <a:cubicBezTo>
                      <a:pt x="14559" y="387112"/>
                      <a:pt x="39229" y="396351"/>
                      <a:pt x="59232" y="3993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83FBB813-847F-53AC-EDD3-F973D3400A67}"/>
                  </a:ext>
                </a:extLst>
              </p:cNvPr>
              <p:cNvSpPr/>
              <p:nvPr/>
            </p:nvSpPr>
            <p:spPr>
              <a:xfrm>
                <a:off x="10430330" y="4687645"/>
                <a:ext cx="84312" cy="134703"/>
              </a:xfrm>
              <a:custGeom>
                <a:avLst/>
                <a:gdLst>
                  <a:gd name="connsiteX0" fmla="*/ 73966 w 84312"/>
                  <a:gd name="connsiteY0" fmla="*/ 134704 h 134703"/>
                  <a:gd name="connsiteX1" fmla="*/ 83491 w 84312"/>
                  <a:gd name="connsiteY1" fmla="*/ 97080 h 134703"/>
                  <a:gd name="connsiteX2" fmla="*/ 51392 w 84312"/>
                  <a:gd name="connsiteY2" fmla="*/ 3163 h 134703"/>
                  <a:gd name="connsiteX3" fmla="*/ 4035 w 84312"/>
                  <a:gd name="connsiteY3" fmla="*/ 21125 h 134703"/>
                  <a:gd name="connsiteX4" fmla="*/ 2624 w 84312"/>
                  <a:gd name="connsiteY4" fmla="*/ 24785 h 134703"/>
                  <a:gd name="connsiteX5" fmla="*/ 15578 w 84312"/>
                  <a:gd name="connsiteY5" fmla="*/ 86507 h 134703"/>
                  <a:gd name="connsiteX6" fmla="*/ 73966 w 84312"/>
                  <a:gd name="connsiteY6" fmla="*/ 134704 h 13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312" h="134703">
                    <a:moveTo>
                      <a:pt x="73966" y="134704"/>
                    </a:moveTo>
                    <a:cubicBezTo>
                      <a:pt x="73966" y="134704"/>
                      <a:pt x="83491" y="99366"/>
                      <a:pt x="83491" y="97080"/>
                    </a:cubicBezTo>
                    <a:cubicBezTo>
                      <a:pt x="87206" y="70315"/>
                      <a:pt x="78633" y="16308"/>
                      <a:pt x="51392" y="3163"/>
                    </a:cubicBezTo>
                    <a:cubicBezTo>
                      <a:pt x="33355" y="-4953"/>
                      <a:pt x="12152" y="3088"/>
                      <a:pt x="4035" y="21125"/>
                    </a:cubicBezTo>
                    <a:cubicBezTo>
                      <a:pt x="3498" y="22319"/>
                      <a:pt x="3027" y="23540"/>
                      <a:pt x="2624" y="24785"/>
                    </a:cubicBezTo>
                    <a:cubicBezTo>
                      <a:pt x="-4710" y="44883"/>
                      <a:pt x="4529" y="69457"/>
                      <a:pt x="15578" y="86507"/>
                    </a:cubicBezTo>
                    <a:cubicBezTo>
                      <a:pt x="28913" y="106414"/>
                      <a:pt x="73966" y="134704"/>
                      <a:pt x="73966" y="1347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505028E-EF1F-3E5C-348A-86C6647E61C2}"/>
                </a:ext>
              </a:extLst>
            </p:cNvPr>
            <p:cNvSpPr/>
            <p:nvPr/>
          </p:nvSpPr>
          <p:spPr>
            <a:xfrm>
              <a:off x="10669700" y="4173556"/>
              <a:ext cx="375960" cy="325800"/>
            </a:xfrm>
            <a:custGeom>
              <a:avLst/>
              <a:gdLst>
                <a:gd name="connsiteX0" fmla="*/ 347422 w 375960"/>
                <a:gd name="connsiteY0" fmla="*/ 166257 h 325800"/>
                <a:gd name="connsiteX1" fmla="*/ 325800 w 375960"/>
                <a:gd name="connsiteY1" fmla="*/ 188069 h 325800"/>
                <a:gd name="connsiteX2" fmla="*/ 188069 w 375960"/>
                <a:gd name="connsiteY2" fmla="*/ 325800 h 325800"/>
                <a:gd name="connsiteX3" fmla="*/ 50242 w 375960"/>
                <a:gd name="connsiteY3" fmla="*/ 188069 h 325800"/>
                <a:gd name="connsiteX4" fmla="*/ 28525 w 375960"/>
                <a:gd name="connsiteY4" fmla="*/ 166257 h 325800"/>
                <a:gd name="connsiteX5" fmla="*/ 28525 w 375960"/>
                <a:gd name="connsiteY5" fmla="*/ 28525 h 325800"/>
                <a:gd name="connsiteX6" fmla="*/ 166257 w 375960"/>
                <a:gd name="connsiteY6" fmla="*/ 28525 h 325800"/>
                <a:gd name="connsiteX7" fmla="*/ 188069 w 375960"/>
                <a:gd name="connsiteY7" fmla="*/ 50337 h 325800"/>
                <a:gd name="connsiteX8" fmla="*/ 209786 w 375960"/>
                <a:gd name="connsiteY8" fmla="*/ 28525 h 325800"/>
                <a:gd name="connsiteX9" fmla="*/ 347470 w 375960"/>
                <a:gd name="connsiteY9" fmla="*/ 28572 h 325800"/>
                <a:gd name="connsiteX10" fmla="*/ 347422 w 375960"/>
                <a:gd name="connsiteY10" fmla="*/ 166256 h 32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5960" h="325800">
                  <a:moveTo>
                    <a:pt x="347422" y="166257"/>
                  </a:moveTo>
                  <a:lnTo>
                    <a:pt x="325800" y="188069"/>
                  </a:lnTo>
                  <a:lnTo>
                    <a:pt x="188069" y="325800"/>
                  </a:lnTo>
                  <a:lnTo>
                    <a:pt x="50242" y="188069"/>
                  </a:lnTo>
                  <a:lnTo>
                    <a:pt x="28525" y="166257"/>
                  </a:lnTo>
                  <a:cubicBezTo>
                    <a:pt x="-9508" y="128223"/>
                    <a:pt x="-9508" y="66559"/>
                    <a:pt x="28525" y="28525"/>
                  </a:cubicBezTo>
                  <a:cubicBezTo>
                    <a:pt x="66559" y="-9508"/>
                    <a:pt x="128223" y="-9508"/>
                    <a:pt x="166257" y="28525"/>
                  </a:cubicBezTo>
                  <a:lnTo>
                    <a:pt x="188069" y="50337"/>
                  </a:lnTo>
                  <a:lnTo>
                    <a:pt x="209786" y="28525"/>
                  </a:lnTo>
                  <a:cubicBezTo>
                    <a:pt x="247819" y="-9482"/>
                    <a:pt x="309463" y="-9461"/>
                    <a:pt x="347470" y="28572"/>
                  </a:cubicBezTo>
                  <a:cubicBezTo>
                    <a:pt x="385477" y="66606"/>
                    <a:pt x="385455" y="128249"/>
                    <a:pt x="347422" y="166256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15DCF7EE-144D-CF1D-A815-8C952CE8951A}"/>
                </a:ext>
              </a:extLst>
            </p:cNvPr>
            <p:cNvGrpSpPr/>
            <p:nvPr/>
          </p:nvGrpSpPr>
          <p:grpSpPr>
            <a:xfrm>
              <a:off x="6822790" y="5172561"/>
              <a:ext cx="992885" cy="164020"/>
              <a:chOff x="7431722" y="4586986"/>
              <a:chExt cx="992885" cy="164020"/>
            </a:xfrm>
            <a:noFill/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1241636C-0F3C-9459-2166-1150AA0BB938}"/>
                  </a:ext>
                </a:extLst>
              </p:cNvPr>
              <p:cNvSpPr/>
              <p:nvPr/>
            </p:nvSpPr>
            <p:spPr>
              <a:xfrm>
                <a:off x="7431722" y="4586986"/>
                <a:ext cx="172497" cy="164020"/>
              </a:xfrm>
              <a:custGeom>
                <a:avLst/>
                <a:gdLst>
                  <a:gd name="connsiteX0" fmla="*/ 86201 w 172497"/>
                  <a:gd name="connsiteY0" fmla="*/ 0 h 164020"/>
                  <a:gd name="connsiteX1" fmla="*/ 106585 w 172497"/>
                  <a:gd name="connsiteY1" fmla="*/ 62579 h 164020"/>
                  <a:gd name="connsiteX2" fmla="*/ 172498 w 172497"/>
                  <a:gd name="connsiteY2" fmla="*/ 62579 h 164020"/>
                  <a:gd name="connsiteX3" fmla="*/ 119158 w 172497"/>
                  <a:gd name="connsiteY3" fmla="*/ 101346 h 164020"/>
                  <a:gd name="connsiteX4" fmla="*/ 139541 w 172497"/>
                  <a:gd name="connsiteY4" fmla="*/ 164021 h 164020"/>
                  <a:gd name="connsiteX5" fmla="*/ 86201 w 172497"/>
                  <a:gd name="connsiteY5" fmla="*/ 125254 h 164020"/>
                  <a:gd name="connsiteX6" fmla="*/ 32956 w 172497"/>
                  <a:gd name="connsiteY6" fmla="*/ 164021 h 164020"/>
                  <a:gd name="connsiteX7" fmla="*/ 53340 w 172497"/>
                  <a:gd name="connsiteY7" fmla="*/ 101346 h 164020"/>
                  <a:gd name="connsiteX8" fmla="*/ 0 w 172497"/>
                  <a:gd name="connsiteY8" fmla="*/ 62579 h 164020"/>
                  <a:gd name="connsiteX9" fmla="*/ 65913 w 172497"/>
                  <a:gd name="connsiteY9" fmla="*/ 62579 h 164020"/>
                  <a:gd name="connsiteX10" fmla="*/ 86201 w 172497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97" h="164020">
                    <a:moveTo>
                      <a:pt x="86201" y="0"/>
                    </a:moveTo>
                    <a:lnTo>
                      <a:pt x="106585" y="62579"/>
                    </a:lnTo>
                    <a:lnTo>
                      <a:pt x="172498" y="62579"/>
                    </a:lnTo>
                    <a:lnTo>
                      <a:pt x="119158" y="101346"/>
                    </a:lnTo>
                    <a:lnTo>
                      <a:pt x="139541" y="164021"/>
                    </a:lnTo>
                    <a:lnTo>
                      <a:pt x="86201" y="125254"/>
                    </a:lnTo>
                    <a:lnTo>
                      <a:pt x="32956" y="164021"/>
                    </a:lnTo>
                    <a:lnTo>
                      <a:pt x="53340" y="101346"/>
                    </a:lnTo>
                    <a:lnTo>
                      <a:pt x="0" y="62579"/>
                    </a:lnTo>
                    <a:lnTo>
                      <a:pt x="65913" y="62579"/>
                    </a:lnTo>
                    <a:lnTo>
                      <a:pt x="86201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71228D3E-5C4E-3D12-9354-6F1A120B1DAA}"/>
                  </a:ext>
                </a:extLst>
              </p:cNvPr>
              <p:cNvSpPr/>
              <p:nvPr/>
            </p:nvSpPr>
            <p:spPr>
              <a:xfrm>
                <a:off x="7636891" y="4586986"/>
                <a:ext cx="172402" cy="164020"/>
              </a:xfrm>
              <a:custGeom>
                <a:avLst/>
                <a:gdLst>
                  <a:gd name="connsiteX0" fmla="*/ 86201 w 172402"/>
                  <a:gd name="connsiteY0" fmla="*/ 0 h 164020"/>
                  <a:gd name="connsiteX1" fmla="*/ 106585 w 172402"/>
                  <a:gd name="connsiteY1" fmla="*/ 62579 h 164020"/>
                  <a:gd name="connsiteX2" fmla="*/ 172402 w 172402"/>
                  <a:gd name="connsiteY2" fmla="*/ 62579 h 164020"/>
                  <a:gd name="connsiteX3" fmla="*/ 119158 w 172402"/>
                  <a:gd name="connsiteY3" fmla="*/ 101346 h 164020"/>
                  <a:gd name="connsiteX4" fmla="*/ 139446 w 172402"/>
                  <a:gd name="connsiteY4" fmla="*/ 164021 h 164020"/>
                  <a:gd name="connsiteX5" fmla="*/ 86201 w 172402"/>
                  <a:gd name="connsiteY5" fmla="*/ 125254 h 164020"/>
                  <a:gd name="connsiteX6" fmla="*/ 32861 w 172402"/>
                  <a:gd name="connsiteY6" fmla="*/ 164021 h 164020"/>
                  <a:gd name="connsiteX7" fmla="*/ 53245 w 172402"/>
                  <a:gd name="connsiteY7" fmla="*/ 101346 h 164020"/>
                  <a:gd name="connsiteX8" fmla="*/ 0 w 172402"/>
                  <a:gd name="connsiteY8" fmla="*/ 62579 h 164020"/>
                  <a:gd name="connsiteX9" fmla="*/ 65818 w 172402"/>
                  <a:gd name="connsiteY9" fmla="*/ 62579 h 164020"/>
                  <a:gd name="connsiteX10" fmla="*/ 86201 w 172402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02" h="164020">
                    <a:moveTo>
                      <a:pt x="86201" y="0"/>
                    </a:moveTo>
                    <a:lnTo>
                      <a:pt x="106585" y="62579"/>
                    </a:lnTo>
                    <a:lnTo>
                      <a:pt x="172402" y="62579"/>
                    </a:lnTo>
                    <a:lnTo>
                      <a:pt x="119158" y="101346"/>
                    </a:lnTo>
                    <a:lnTo>
                      <a:pt x="139446" y="164021"/>
                    </a:lnTo>
                    <a:lnTo>
                      <a:pt x="86201" y="125254"/>
                    </a:lnTo>
                    <a:lnTo>
                      <a:pt x="32861" y="164021"/>
                    </a:lnTo>
                    <a:lnTo>
                      <a:pt x="53245" y="101346"/>
                    </a:lnTo>
                    <a:lnTo>
                      <a:pt x="0" y="62579"/>
                    </a:lnTo>
                    <a:lnTo>
                      <a:pt x="65818" y="62579"/>
                    </a:lnTo>
                    <a:lnTo>
                      <a:pt x="86201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1B22987B-E17B-BFFE-011F-96FC3526F90D}"/>
                  </a:ext>
                </a:extLst>
              </p:cNvPr>
              <p:cNvSpPr/>
              <p:nvPr/>
            </p:nvSpPr>
            <p:spPr>
              <a:xfrm>
                <a:off x="7841964" y="4586986"/>
                <a:ext cx="172402" cy="164020"/>
              </a:xfrm>
              <a:custGeom>
                <a:avLst/>
                <a:gdLst>
                  <a:gd name="connsiteX0" fmla="*/ 86201 w 172402"/>
                  <a:gd name="connsiteY0" fmla="*/ 0 h 164020"/>
                  <a:gd name="connsiteX1" fmla="*/ 106585 w 172402"/>
                  <a:gd name="connsiteY1" fmla="*/ 62579 h 164020"/>
                  <a:gd name="connsiteX2" fmla="*/ 172402 w 172402"/>
                  <a:gd name="connsiteY2" fmla="*/ 62579 h 164020"/>
                  <a:gd name="connsiteX3" fmla="*/ 119158 w 172402"/>
                  <a:gd name="connsiteY3" fmla="*/ 101346 h 164020"/>
                  <a:gd name="connsiteX4" fmla="*/ 139541 w 172402"/>
                  <a:gd name="connsiteY4" fmla="*/ 164021 h 164020"/>
                  <a:gd name="connsiteX5" fmla="*/ 86201 w 172402"/>
                  <a:gd name="connsiteY5" fmla="*/ 125254 h 164020"/>
                  <a:gd name="connsiteX6" fmla="*/ 32956 w 172402"/>
                  <a:gd name="connsiteY6" fmla="*/ 164021 h 164020"/>
                  <a:gd name="connsiteX7" fmla="*/ 53245 w 172402"/>
                  <a:gd name="connsiteY7" fmla="*/ 101346 h 164020"/>
                  <a:gd name="connsiteX8" fmla="*/ 0 w 172402"/>
                  <a:gd name="connsiteY8" fmla="*/ 62579 h 164020"/>
                  <a:gd name="connsiteX9" fmla="*/ 65818 w 172402"/>
                  <a:gd name="connsiteY9" fmla="*/ 62579 h 164020"/>
                  <a:gd name="connsiteX10" fmla="*/ 86201 w 172402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02" h="164020">
                    <a:moveTo>
                      <a:pt x="86201" y="0"/>
                    </a:moveTo>
                    <a:lnTo>
                      <a:pt x="106585" y="62579"/>
                    </a:lnTo>
                    <a:lnTo>
                      <a:pt x="172402" y="62579"/>
                    </a:lnTo>
                    <a:lnTo>
                      <a:pt x="119158" y="101346"/>
                    </a:lnTo>
                    <a:lnTo>
                      <a:pt x="139541" y="164021"/>
                    </a:lnTo>
                    <a:lnTo>
                      <a:pt x="86201" y="125254"/>
                    </a:lnTo>
                    <a:lnTo>
                      <a:pt x="32956" y="164021"/>
                    </a:lnTo>
                    <a:lnTo>
                      <a:pt x="53245" y="101346"/>
                    </a:lnTo>
                    <a:lnTo>
                      <a:pt x="0" y="62579"/>
                    </a:lnTo>
                    <a:lnTo>
                      <a:pt x="65818" y="62579"/>
                    </a:lnTo>
                    <a:lnTo>
                      <a:pt x="86201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B2224272-D261-BF99-1F10-0C5692F16B67}"/>
                  </a:ext>
                </a:extLst>
              </p:cNvPr>
              <p:cNvSpPr/>
              <p:nvPr/>
            </p:nvSpPr>
            <p:spPr>
              <a:xfrm>
                <a:off x="8047037" y="4586986"/>
                <a:ext cx="172497" cy="164020"/>
              </a:xfrm>
              <a:custGeom>
                <a:avLst/>
                <a:gdLst>
                  <a:gd name="connsiteX0" fmla="*/ 86296 w 172497"/>
                  <a:gd name="connsiteY0" fmla="*/ 0 h 164020"/>
                  <a:gd name="connsiteX1" fmla="*/ 106585 w 172497"/>
                  <a:gd name="connsiteY1" fmla="*/ 62579 h 164020"/>
                  <a:gd name="connsiteX2" fmla="*/ 172498 w 172497"/>
                  <a:gd name="connsiteY2" fmla="*/ 62579 h 164020"/>
                  <a:gd name="connsiteX3" fmla="*/ 119158 w 172497"/>
                  <a:gd name="connsiteY3" fmla="*/ 101346 h 164020"/>
                  <a:gd name="connsiteX4" fmla="*/ 139541 w 172497"/>
                  <a:gd name="connsiteY4" fmla="*/ 164021 h 164020"/>
                  <a:gd name="connsiteX5" fmla="*/ 86296 w 172497"/>
                  <a:gd name="connsiteY5" fmla="*/ 125254 h 164020"/>
                  <a:gd name="connsiteX6" fmla="*/ 32957 w 172497"/>
                  <a:gd name="connsiteY6" fmla="*/ 164021 h 164020"/>
                  <a:gd name="connsiteX7" fmla="*/ 53340 w 172497"/>
                  <a:gd name="connsiteY7" fmla="*/ 101346 h 164020"/>
                  <a:gd name="connsiteX8" fmla="*/ 0 w 172497"/>
                  <a:gd name="connsiteY8" fmla="*/ 62579 h 164020"/>
                  <a:gd name="connsiteX9" fmla="*/ 65913 w 172497"/>
                  <a:gd name="connsiteY9" fmla="*/ 62579 h 164020"/>
                  <a:gd name="connsiteX10" fmla="*/ 86296 w 172497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97" h="164020">
                    <a:moveTo>
                      <a:pt x="86296" y="0"/>
                    </a:moveTo>
                    <a:lnTo>
                      <a:pt x="106585" y="62579"/>
                    </a:lnTo>
                    <a:lnTo>
                      <a:pt x="172498" y="62579"/>
                    </a:lnTo>
                    <a:lnTo>
                      <a:pt x="119158" y="101346"/>
                    </a:lnTo>
                    <a:lnTo>
                      <a:pt x="139541" y="164021"/>
                    </a:lnTo>
                    <a:lnTo>
                      <a:pt x="86296" y="125254"/>
                    </a:lnTo>
                    <a:lnTo>
                      <a:pt x="32957" y="164021"/>
                    </a:lnTo>
                    <a:lnTo>
                      <a:pt x="53340" y="101346"/>
                    </a:lnTo>
                    <a:lnTo>
                      <a:pt x="0" y="62579"/>
                    </a:lnTo>
                    <a:lnTo>
                      <a:pt x="65913" y="62579"/>
                    </a:lnTo>
                    <a:lnTo>
                      <a:pt x="86296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1C699EFC-9115-0D2C-4B27-F71F97291D0F}"/>
                  </a:ext>
                </a:extLst>
              </p:cNvPr>
              <p:cNvSpPr/>
              <p:nvPr/>
            </p:nvSpPr>
            <p:spPr>
              <a:xfrm>
                <a:off x="8252110" y="4586986"/>
                <a:ext cx="172497" cy="164020"/>
              </a:xfrm>
              <a:custGeom>
                <a:avLst/>
                <a:gdLst>
                  <a:gd name="connsiteX0" fmla="*/ 86296 w 172497"/>
                  <a:gd name="connsiteY0" fmla="*/ 0 h 164020"/>
                  <a:gd name="connsiteX1" fmla="*/ 106585 w 172497"/>
                  <a:gd name="connsiteY1" fmla="*/ 62579 h 164020"/>
                  <a:gd name="connsiteX2" fmla="*/ 172498 w 172497"/>
                  <a:gd name="connsiteY2" fmla="*/ 62579 h 164020"/>
                  <a:gd name="connsiteX3" fmla="*/ 119253 w 172497"/>
                  <a:gd name="connsiteY3" fmla="*/ 101346 h 164020"/>
                  <a:gd name="connsiteX4" fmla="*/ 139541 w 172497"/>
                  <a:gd name="connsiteY4" fmla="*/ 164021 h 164020"/>
                  <a:gd name="connsiteX5" fmla="*/ 86296 w 172497"/>
                  <a:gd name="connsiteY5" fmla="*/ 125254 h 164020"/>
                  <a:gd name="connsiteX6" fmla="*/ 32957 w 172497"/>
                  <a:gd name="connsiteY6" fmla="*/ 164021 h 164020"/>
                  <a:gd name="connsiteX7" fmla="*/ 53340 w 172497"/>
                  <a:gd name="connsiteY7" fmla="*/ 101346 h 164020"/>
                  <a:gd name="connsiteX8" fmla="*/ 0 w 172497"/>
                  <a:gd name="connsiteY8" fmla="*/ 62579 h 164020"/>
                  <a:gd name="connsiteX9" fmla="*/ 65913 w 172497"/>
                  <a:gd name="connsiteY9" fmla="*/ 62579 h 164020"/>
                  <a:gd name="connsiteX10" fmla="*/ 86296 w 172497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97" h="164020">
                    <a:moveTo>
                      <a:pt x="86296" y="0"/>
                    </a:moveTo>
                    <a:lnTo>
                      <a:pt x="106585" y="62579"/>
                    </a:lnTo>
                    <a:lnTo>
                      <a:pt x="172498" y="62579"/>
                    </a:lnTo>
                    <a:lnTo>
                      <a:pt x="119253" y="101346"/>
                    </a:lnTo>
                    <a:lnTo>
                      <a:pt x="139541" y="164021"/>
                    </a:lnTo>
                    <a:lnTo>
                      <a:pt x="86296" y="125254"/>
                    </a:lnTo>
                    <a:lnTo>
                      <a:pt x="32957" y="164021"/>
                    </a:lnTo>
                    <a:lnTo>
                      <a:pt x="53340" y="101346"/>
                    </a:lnTo>
                    <a:lnTo>
                      <a:pt x="0" y="62579"/>
                    </a:lnTo>
                    <a:lnTo>
                      <a:pt x="65913" y="62579"/>
                    </a:lnTo>
                    <a:lnTo>
                      <a:pt x="86296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4">
              <a:extLst>
                <a:ext uri="{FF2B5EF4-FFF2-40B4-BE49-F238E27FC236}">
                  <a16:creationId xmlns:a16="http://schemas.microsoft.com/office/drawing/2014/main" id="{80EE91EC-04B0-F7A5-F47D-1D2834A97EE2}"/>
                </a:ext>
              </a:extLst>
            </p:cNvPr>
            <p:cNvGrpSpPr/>
            <p:nvPr/>
          </p:nvGrpSpPr>
          <p:grpSpPr>
            <a:xfrm>
              <a:off x="10742326" y="1753584"/>
              <a:ext cx="857916" cy="546925"/>
              <a:chOff x="10227976" y="1753584"/>
              <a:chExt cx="857916" cy="546925"/>
            </a:xfrm>
            <a:noFill/>
          </p:grpSpPr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4F62FF9A-A912-2287-8631-9D6BE2C9BB63}"/>
                  </a:ext>
                </a:extLst>
              </p:cNvPr>
              <p:cNvSpPr/>
              <p:nvPr/>
            </p:nvSpPr>
            <p:spPr>
              <a:xfrm>
                <a:off x="10277030" y="1753584"/>
                <a:ext cx="759904" cy="500062"/>
              </a:xfrm>
              <a:custGeom>
                <a:avLst/>
                <a:gdLst>
                  <a:gd name="connsiteX0" fmla="*/ 41720 w 759904"/>
                  <a:gd name="connsiteY0" fmla="*/ 0 h 500062"/>
                  <a:gd name="connsiteX1" fmla="*/ 717995 w 759904"/>
                  <a:gd name="connsiteY1" fmla="*/ 0 h 500062"/>
                  <a:gd name="connsiteX2" fmla="*/ 759905 w 759904"/>
                  <a:gd name="connsiteY2" fmla="*/ 41910 h 500062"/>
                  <a:gd name="connsiteX3" fmla="*/ 759905 w 759904"/>
                  <a:gd name="connsiteY3" fmla="*/ 500063 h 500062"/>
                  <a:gd name="connsiteX4" fmla="*/ 759905 w 759904"/>
                  <a:gd name="connsiteY4" fmla="*/ 500063 h 500062"/>
                  <a:gd name="connsiteX5" fmla="*/ 0 w 759904"/>
                  <a:gd name="connsiteY5" fmla="*/ 500063 h 500062"/>
                  <a:gd name="connsiteX6" fmla="*/ 0 w 759904"/>
                  <a:gd name="connsiteY6" fmla="*/ 500063 h 500062"/>
                  <a:gd name="connsiteX7" fmla="*/ 0 w 759904"/>
                  <a:gd name="connsiteY7" fmla="*/ 41910 h 500062"/>
                  <a:gd name="connsiteX8" fmla="*/ 41720 w 759904"/>
                  <a:gd name="connsiteY8" fmla="*/ 0 h 500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9904" h="500062">
                    <a:moveTo>
                      <a:pt x="41720" y="0"/>
                    </a:moveTo>
                    <a:lnTo>
                      <a:pt x="717995" y="0"/>
                    </a:lnTo>
                    <a:cubicBezTo>
                      <a:pt x="741141" y="0"/>
                      <a:pt x="759905" y="18764"/>
                      <a:pt x="759905" y="41910"/>
                    </a:cubicBezTo>
                    <a:lnTo>
                      <a:pt x="759905" y="500063"/>
                    </a:lnTo>
                    <a:lnTo>
                      <a:pt x="759905" y="500063"/>
                    </a:lnTo>
                    <a:lnTo>
                      <a:pt x="0" y="500063"/>
                    </a:lnTo>
                    <a:lnTo>
                      <a:pt x="0" y="500063"/>
                    </a:lnTo>
                    <a:lnTo>
                      <a:pt x="0" y="41910"/>
                    </a:lnTo>
                    <a:cubicBezTo>
                      <a:pt x="0" y="18838"/>
                      <a:pt x="18648" y="105"/>
                      <a:pt x="41720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DF47F8C-0EB6-58CA-BDE6-BD7DCFC0B7DD}"/>
                  </a:ext>
                </a:extLst>
              </p:cNvPr>
              <p:cNvSpPr/>
              <p:nvPr/>
            </p:nvSpPr>
            <p:spPr>
              <a:xfrm>
                <a:off x="10303414" y="1770920"/>
                <a:ext cx="707135" cy="465391"/>
              </a:xfrm>
              <a:custGeom>
                <a:avLst/>
                <a:gdLst>
                  <a:gd name="connsiteX0" fmla="*/ 38100 w 707135"/>
                  <a:gd name="connsiteY0" fmla="*/ 0 h 465391"/>
                  <a:gd name="connsiteX1" fmla="*/ 669036 w 707135"/>
                  <a:gd name="connsiteY1" fmla="*/ 0 h 465391"/>
                  <a:gd name="connsiteX2" fmla="*/ 707136 w 707135"/>
                  <a:gd name="connsiteY2" fmla="*/ 38100 h 465391"/>
                  <a:gd name="connsiteX3" fmla="*/ 707136 w 707135"/>
                  <a:gd name="connsiteY3" fmla="*/ 465392 h 465391"/>
                  <a:gd name="connsiteX4" fmla="*/ 707136 w 707135"/>
                  <a:gd name="connsiteY4" fmla="*/ 465392 h 465391"/>
                  <a:gd name="connsiteX5" fmla="*/ 0 w 707135"/>
                  <a:gd name="connsiteY5" fmla="*/ 465392 h 465391"/>
                  <a:gd name="connsiteX6" fmla="*/ 0 w 707135"/>
                  <a:gd name="connsiteY6" fmla="*/ 465392 h 465391"/>
                  <a:gd name="connsiteX7" fmla="*/ 0 w 707135"/>
                  <a:gd name="connsiteY7" fmla="*/ 38100 h 465391"/>
                  <a:gd name="connsiteX8" fmla="*/ 38100 w 707135"/>
                  <a:gd name="connsiteY8" fmla="*/ 0 h 465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7135" h="465391">
                    <a:moveTo>
                      <a:pt x="38100" y="0"/>
                    </a:moveTo>
                    <a:lnTo>
                      <a:pt x="669036" y="0"/>
                    </a:lnTo>
                    <a:cubicBezTo>
                      <a:pt x="690078" y="0"/>
                      <a:pt x="707136" y="17058"/>
                      <a:pt x="707136" y="38100"/>
                    </a:cubicBezTo>
                    <a:lnTo>
                      <a:pt x="707136" y="465392"/>
                    </a:lnTo>
                    <a:lnTo>
                      <a:pt x="707136" y="465392"/>
                    </a:lnTo>
                    <a:lnTo>
                      <a:pt x="0" y="465392"/>
                    </a:lnTo>
                    <a:lnTo>
                      <a:pt x="0" y="465392"/>
                    </a:ln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356ACE9-AB32-2D82-8552-180AC065BB41}"/>
                  </a:ext>
                </a:extLst>
              </p:cNvPr>
              <p:cNvSpPr/>
              <p:nvPr/>
            </p:nvSpPr>
            <p:spPr>
              <a:xfrm>
                <a:off x="10227976" y="2254980"/>
                <a:ext cx="857916" cy="45529"/>
              </a:xfrm>
              <a:custGeom>
                <a:avLst/>
                <a:gdLst>
                  <a:gd name="connsiteX0" fmla="*/ 0 w 857916"/>
                  <a:gd name="connsiteY0" fmla="*/ 0 h 45529"/>
                  <a:gd name="connsiteX1" fmla="*/ 857917 w 857916"/>
                  <a:gd name="connsiteY1" fmla="*/ 0 h 45529"/>
                  <a:gd name="connsiteX2" fmla="*/ 812483 w 857916"/>
                  <a:gd name="connsiteY2" fmla="*/ 45529 h 45529"/>
                  <a:gd name="connsiteX3" fmla="*/ 45529 w 857916"/>
                  <a:gd name="connsiteY3" fmla="*/ 45529 h 45529"/>
                  <a:gd name="connsiteX4" fmla="*/ 0 w 857916"/>
                  <a:gd name="connsiteY4" fmla="*/ 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916" h="45529">
                    <a:moveTo>
                      <a:pt x="0" y="0"/>
                    </a:moveTo>
                    <a:lnTo>
                      <a:pt x="857917" y="0"/>
                    </a:lnTo>
                    <a:cubicBezTo>
                      <a:pt x="857917" y="25108"/>
                      <a:pt x="837591" y="45477"/>
                      <a:pt x="812483" y="45529"/>
                    </a:cubicBezTo>
                    <a:lnTo>
                      <a:pt x="45529" y="45529"/>
                    </a:lnTo>
                    <a:cubicBezTo>
                      <a:pt x="20384" y="45529"/>
                      <a:pt x="0" y="25145"/>
                      <a:pt x="0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4">
              <a:extLst>
                <a:ext uri="{FF2B5EF4-FFF2-40B4-BE49-F238E27FC236}">
                  <a16:creationId xmlns:a16="http://schemas.microsoft.com/office/drawing/2014/main" id="{30258CA8-2E8F-699D-B538-000F76D790A5}"/>
                </a:ext>
              </a:extLst>
            </p:cNvPr>
            <p:cNvGrpSpPr/>
            <p:nvPr/>
          </p:nvGrpSpPr>
          <p:grpSpPr>
            <a:xfrm>
              <a:off x="7193147" y="1714340"/>
              <a:ext cx="355282" cy="710469"/>
              <a:chOff x="7530782" y="1641285"/>
              <a:chExt cx="355282" cy="710469"/>
            </a:xfrm>
            <a:noFill/>
          </p:grpSpPr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F2E438F6-4A24-C497-54A1-22C0F0B89F6C}"/>
                  </a:ext>
                </a:extLst>
              </p:cNvPr>
              <p:cNvSpPr/>
              <p:nvPr/>
            </p:nvSpPr>
            <p:spPr>
              <a:xfrm>
                <a:off x="7530782" y="1641285"/>
                <a:ext cx="355282" cy="710469"/>
              </a:xfrm>
              <a:custGeom>
                <a:avLst/>
                <a:gdLst>
                  <a:gd name="connsiteX0" fmla="*/ 313944 w 355282"/>
                  <a:gd name="connsiteY0" fmla="*/ 0 h 710469"/>
                  <a:gd name="connsiteX1" fmla="*/ 355283 w 355282"/>
                  <a:gd name="connsiteY1" fmla="*/ 0 h 710469"/>
                  <a:gd name="connsiteX2" fmla="*/ 355283 w 355282"/>
                  <a:gd name="connsiteY2" fmla="*/ 710470 h 710469"/>
                  <a:gd name="connsiteX3" fmla="*/ 313944 w 355282"/>
                  <a:gd name="connsiteY3" fmla="*/ 710470 h 710469"/>
                  <a:gd name="connsiteX4" fmla="*/ 41338 w 355282"/>
                  <a:gd name="connsiteY4" fmla="*/ 710470 h 710469"/>
                  <a:gd name="connsiteX5" fmla="*/ 0 w 355282"/>
                  <a:gd name="connsiteY5" fmla="*/ 710470 h 710469"/>
                  <a:gd name="connsiteX6" fmla="*/ 0 w 355282"/>
                  <a:gd name="connsiteY6" fmla="*/ 0 h 710469"/>
                  <a:gd name="connsiteX7" fmla="*/ 41338 w 355282"/>
                  <a:gd name="connsiteY7" fmla="*/ 0 h 71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282" h="710469">
                    <a:moveTo>
                      <a:pt x="313944" y="0"/>
                    </a:moveTo>
                    <a:cubicBezTo>
                      <a:pt x="336775" y="0"/>
                      <a:pt x="355283" y="0"/>
                      <a:pt x="355283" y="0"/>
                    </a:cubicBezTo>
                    <a:lnTo>
                      <a:pt x="355283" y="710470"/>
                    </a:lnTo>
                    <a:cubicBezTo>
                      <a:pt x="355283" y="710470"/>
                      <a:pt x="336775" y="710470"/>
                      <a:pt x="313944" y="710470"/>
                    </a:cubicBezTo>
                    <a:lnTo>
                      <a:pt x="41338" y="710470"/>
                    </a:lnTo>
                    <a:cubicBezTo>
                      <a:pt x="18508" y="710470"/>
                      <a:pt x="0" y="710470"/>
                      <a:pt x="0" y="710470"/>
                    </a:cubicBezTo>
                    <a:lnTo>
                      <a:pt x="0" y="0"/>
                    </a:lnTo>
                    <a:cubicBezTo>
                      <a:pt x="0" y="0"/>
                      <a:pt x="18508" y="0"/>
                      <a:pt x="41338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1E316E02-D2E8-23A5-2009-6680E21AE6C4}"/>
                  </a:ext>
                </a:extLst>
              </p:cNvPr>
              <p:cNvSpPr/>
              <p:nvPr/>
            </p:nvSpPr>
            <p:spPr>
              <a:xfrm>
                <a:off x="7530782" y="2264505"/>
                <a:ext cx="355091" cy="87153"/>
              </a:xfrm>
              <a:custGeom>
                <a:avLst/>
                <a:gdLst>
                  <a:gd name="connsiteX0" fmla="*/ 0 w 355091"/>
                  <a:gd name="connsiteY0" fmla="*/ 0 h 87153"/>
                  <a:gd name="connsiteX1" fmla="*/ 0 w 355091"/>
                  <a:gd name="connsiteY1" fmla="*/ 39529 h 87153"/>
                  <a:gd name="connsiteX2" fmla="*/ 39433 w 355091"/>
                  <a:gd name="connsiteY2" fmla="*/ 87154 h 87153"/>
                  <a:gd name="connsiteX3" fmla="*/ 315659 w 355091"/>
                  <a:gd name="connsiteY3" fmla="*/ 87154 h 87153"/>
                  <a:gd name="connsiteX4" fmla="*/ 355092 w 355091"/>
                  <a:gd name="connsiteY4" fmla="*/ 39529 h 87153"/>
                  <a:gd name="connsiteX5" fmla="*/ 355092 w 355091"/>
                  <a:gd name="connsiteY5" fmla="*/ 0 h 8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091" h="87153">
                    <a:moveTo>
                      <a:pt x="0" y="0"/>
                    </a:moveTo>
                    <a:lnTo>
                      <a:pt x="0" y="39529"/>
                    </a:lnTo>
                    <a:cubicBezTo>
                      <a:pt x="0" y="65913"/>
                      <a:pt x="17621" y="87154"/>
                      <a:pt x="39433" y="87154"/>
                    </a:cubicBezTo>
                    <a:lnTo>
                      <a:pt x="315659" y="87154"/>
                    </a:lnTo>
                    <a:cubicBezTo>
                      <a:pt x="337471" y="87154"/>
                      <a:pt x="355092" y="65818"/>
                      <a:pt x="355092" y="39529"/>
                    </a:cubicBezTo>
                    <a:lnTo>
                      <a:pt x="355092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DF23F7F-31A7-18E3-32A0-1984EF269915}"/>
                  </a:ext>
                </a:extLst>
              </p:cNvPr>
              <p:cNvSpPr/>
              <p:nvPr/>
            </p:nvSpPr>
            <p:spPr>
              <a:xfrm>
                <a:off x="7530877" y="1641380"/>
                <a:ext cx="355091" cy="87153"/>
              </a:xfrm>
              <a:custGeom>
                <a:avLst/>
                <a:gdLst>
                  <a:gd name="connsiteX0" fmla="*/ 355092 w 355091"/>
                  <a:gd name="connsiteY0" fmla="*/ 87154 h 87153"/>
                  <a:gd name="connsiteX1" fmla="*/ 355092 w 355091"/>
                  <a:gd name="connsiteY1" fmla="*/ 47625 h 87153"/>
                  <a:gd name="connsiteX2" fmla="*/ 315659 w 355091"/>
                  <a:gd name="connsiteY2" fmla="*/ 0 h 87153"/>
                  <a:gd name="connsiteX3" fmla="*/ 39433 w 355091"/>
                  <a:gd name="connsiteY3" fmla="*/ 0 h 87153"/>
                  <a:gd name="connsiteX4" fmla="*/ 0 w 355091"/>
                  <a:gd name="connsiteY4" fmla="*/ 47625 h 87153"/>
                  <a:gd name="connsiteX5" fmla="*/ 0 w 355091"/>
                  <a:gd name="connsiteY5" fmla="*/ 87154 h 8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091" h="87153">
                    <a:moveTo>
                      <a:pt x="355092" y="87154"/>
                    </a:moveTo>
                    <a:lnTo>
                      <a:pt x="355092" y="47625"/>
                    </a:lnTo>
                    <a:cubicBezTo>
                      <a:pt x="355092" y="21241"/>
                      <a:pt x="337471" y="0"/>
                      <a:pt x="315659" y="0"/>
                    </a:cubicBezTo>
                    <a:lnTo>
                      <a:pt x="39433" y="0"/>
                    </a:lnTo>
                    <a:cubicBezTo>
                      <a:pt x="17621" y="0"/>
                      <a:pt x="0" y="21336"/>
                      <a:pt x="0" y="47625"/>
                    </a:cubicBezTo>
                    <a:lnTo>
                      <a:pt x="0" y="87154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C756722B-8BB9-E520-739A-BBC21BE5F4F5}"/>
                </a:ext>
              </a:extLst>
            </p:cNvPr>
            <p:cNvGrpSpPr/>
            <p:nvPr/>
          </p:nvGrpSpPr>
          <p:grpSpPr>
            <a:xfrm>
              <a:off x="11037887" y="3358642"/>
              <a:ext cx="503015" cy="617530"/>
              <a:chOff x="9990137" y="3358642"/>
              <a:chExt cx="503015" cy="617530"/>
            </a:xfrm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4D0F991-9DAC-0A0E-132E-B66FE34E7303}"/>
                  </a:ext>
                </a:extLst>
              </p:cNvPr>
              <p:cNvSpPr/>
              <p:nvPr/>
            </p:nvSpPr>
            <p:spPr>
              <a:xfrm>
                <a:off x="9990137" y="3358642"/>
                <a:ext cx="503015" cy="617530"/>
              </a:xfrm>
              <a:custGeom>
                <a:avLst/>
                <a:gdLst>
                  <a:gd name="connsiteX0" fmla="*/ 0 w 503015"/>
                  <a:gd name="connsiteY0" fmla="*/ 569500 h 617530"/>
                  <a:gd name="connsiteX1" fmla="*/ 0 w 503015"/>
                  <a:gd name="connsiteY1" fmla="*/ 173546 h 617530"/>
                  <a:gd name="connsiteX2" fmla="*/ 50438 w 503015"/>
                  <a:gd name="connsiteY2" fmla="*/ 125916 h 617530"/>
                  <a:gd name="connsiteX3" fmla="*/ 50578 w 503015"/>
                  <a:gd name="connsiteY3" fmla="*/ 125921 h 617530"/>
                  <a:gd name="connsiteX4" fmla="*/ 111443 w 503015"/>
                  <a:gd name="connsiteY4" fmla="*/ 125921 h 617530"/>
                  <a:gd name="connsiteX5" fmla="*/ 103537 w 503015"/>
                  <a:gd name="connsiteY5" fmla="*/ 0 h 617530"/>
                  <a:gd name="connsiteX6" fmla="*/ 206883 w 503015"/>
                  <a:gd name="connsiteY6" fmla="*/ 125921 h 617530"/>
                  <a:gd name="connsiteX7" fmla="*/ 452438 w 503015"/>
                  <a:gd name="connsiteY7" fmla="*/ 125921 h 617530"/>
                  <a:gd name="connsiteX8" fmla="*/ 503011 w 503015"/>
                  <a:gd name="connsiteY8" fmla="*/ 173406 h 617530"/>
                  <a:gd name="connsiteX9" fmla="*/ 503015 w 503015"/>
                  <a:gd name="connsiteY9" fmla="*/ 173546 h 617530"/>
                  <a:gd name="connsiteX10" fmla="*/ 503015 w 503015"/>
                  <a:gd name="connsiteY10" fmla="*/ 569881 h 617530"/>
                  <a:gd name="connsiteX11" fmla="*/ 452577 w 503015"/>
                  <a:gd name="connsiteY11" fmla="*/ 617510 h 617530"/>
                  <a:gd name="connsiteX12" fmla="*/ 452438 w 503015"/>
                  <a:gd name="connsiteY12" fmla="*/ 617506 h 617530"/>
                  <a:gd name="connsiteX13" fmla="*/ 50578 w 503015"/>
                  <a:gd name="connsiteY13" fmla="*/ 617506 h 617530"/>
                  <a:gd name="connsiteX14" fmla="*/ 13 w 503015"/>
                  <a:gd name="connsiteY14" fmla="*/ 570011 h 617530"/>
                  <a:gd name="connsiteX15" fmla="*/ 0 w 503015"/>
                  <a:gd name="connsiteY15" fmla="*/ 569500 h 617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03015" h="617530">
                    <a:moveTo>
                      <a:pt x="0" y="569500"/>
                    </a:moveTo>
                    <a:lnTo>
                      <a:pt x="0" y="173546"/>
                    </a:lnTo>
                    <a:cubicBezTo>
                      <a:pt x="776" y="146465"/>
                      <a:pt x="23358" y="125141"/>
                      <a:pt x="50438" y="125916"/>
                    </a:cubicBezTo>
                    <a:cubicBezTo>
                      <a:pt x="50485" y="125918"/>
                      <a:pt x="50531" y="125919"/>
                      <a:pt x="50578" y="125921"/>
                    </a:cubicBezTo>
                    <a:lnTo>
                      <a:pt x="111443" y="125921"/>
                    </a:lnTo>
                    <a:lnTo>
                      <a:pt x="103537" y="0"/>
                    </a:lnTo>
                    <a:lnTo>
                      <a:pt x="206883" y="125921"/>
                    </a:lnTo>
                    <a:lnTo>
                      <a:pt x="452438" y="125921"/>
                    </a:lnTo>
                    <a:cubicBezTo>
                      <a:pt x="479516" y="125068"/>
                      <a:pt x="502158" y="146328"/>
                      <a:pt x="503011" y="173406"/>
                    </a:cubicBezTo>
                    <a:cubicBezTo>
                      <a:pt x="503013" y="173453"/>
                      <a:pt x="503014" y="173499"/>
                      <a:pt x="503015" y="173546"/>
                    </a:cubicBezTo>
                    <a:lnTo>
                      <a:pt x="503015" y="569881"/>
                    </a:lnTo>
                    <a:cubicBezTo>
                      <a:pt x="502240" y="596961"/>
                      <a:pt x="479658" y="618286"/>
                      <a:pt x="452577" y="617510"/>
                    </a:cubicBezTo>
                    <a:cubicBezTo>
                      <a:pt x="452531" y="617508"/>
                      <a:pt x="452484" y="617507"/>
                      <a:pt x="452438" y="617506"/>
                    </a:cubicBezTo>
                    <a:lnTo>
                      <a:pt x="50578" y="617506"/>
                    </a:lnTo>
                    <a:cubicBezTo>
                      <a:pt x="23499" y="618353"/>
                      <a:pt x="861" y="597089"/>
                      <a:pt x="13" y="570011"/>
                    </a:cubicBezTo>
                    <a:cubicBezTo>
                      <a:pt x="8" y="569840"/>
                      <a:pt x="3" y="569670"/>
                      <a:pt x="0" y="569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C57A1C9C-D390-F998-41DE-3D196F4C8219}"/>
                  </a:ext>
                </a:extLst>
              </p:cNvPr>
              <p:cNvSpPr/>
              <p:nvPr/>
            </p:nvSpPr>
            <p:spPr>
              <a:xfrm>
                <a:off x="10138346" y="3540652"/>
                <a:ext cx="295084" cy="334235"/>
              </a:xfrm>
              <a:custGeom>
                <a:avLst/>
                <a:gdLst>
                  <a:gd name="connsiteX0" fmla="*/ 6953 w 295084"/>
                  <a:gd name="connsiteY0" fmla="*/ 132030 h 334235"/>
                  <a:gd name="connsiteX1" fmla="*/ 97536 w 295084"/>
                  <a:gd name="connsiteY1" fmla="*/ 115742 h 334235"/>
                  <a:gd name="connsiteX2" fmla="*/ 132302 w 295084"/>
                  <a:gd name="connsiteY2" fmla="*/ 41447 h 334235"/>
                  <a:gd name="connsiteX3" fmla="*/ 160211 w 295084"/>
                  <a:gd name="connsiteY3" fmla="*/ 4299 h 334235"/>
                  <a:gd name="connsiteX4" fmla="*/ 190405 w 295084"/>
                  <a:gd name="connsiteY4" fmla="*/ 66974 h 334235"/>
                  <a:gd name="connsiteX5" fmla="*/ 192691 w 295084"/>
                  <a:gd name="connsiteY5" fmla="*/ 113456 h 334235"/>
                  <a:gd name="connsiteX6" fmla="*/ 285560 w 295084"/>
                  <a:gd name="connsiteY6" fmla="*/ 122981 h 334235"/>
                  <a:gd name="connsiteX7" fmla="*/ 295085 w 295084"/>
                  <a:gd name="connsiteY7" fmla="*/ 160129 h 334235"/>
                  <a:gd name="connsiteX8" fmla="*/ 285560 w 295084"/>
                  <a:gd name="connsiteY8" fmla="*/ 194990 h 334235"/>
                  <a:gd name="connsiteX9" fmla="*/ 260032 w 295084"/>
                  <a:gd name="connsiteY9" fmla="*/ 206610 h 334235"/>
                  <a:gd name="connsiteX10" fmla="*/ 246126 w 295084"/>
                  <a:gd name="connsiteY10" fmla="*/ 292335 h 334235"/>
                  <a:gd name="connsiteX11" fmla="*/ 227552 w 295084"/>
                  <a:gd name="connsiteY11" fmla="*/ 329483 h 334235"/>
                  <a:gd name="connsiteX12" fmla="*/ 178784 w 295084"/>
                  <a:gd name="connsiteY12" fmla="*/ 331864 h 334235"/>
                  <a:gd name="connsiteX13" fmla="*/ 0 w 295084"/>
                  <a:gd name="connsiteY13" fmla="*/ 315576 h 33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5084" h="334235">
                    <a:moveTo>
                      <a:pt x="6953" y="132030"/>
                    </a:moveTo>
                    <a:cubicBezTo>
                      <a:pt x="6953" y="132030"/>
                      <a:pt x="81248" y="122505"/>
                      <a:pt x="97536" y="115742"/>
                    </a:cubicBezTo>
                    <a:cubicBezTo>
                      <a:pt x="113824" y="108979"/>
                      <a:pt x="141637" y="90215"/>
                      <a:pt x="132302" y="41447"/>
                    </a:cubicBezTo>
                    <a:cubicBezTo>
                      <a:pt x="122968" y="-7321"/>
                      <a:pt x="141827" y="-2654"/>
                      <a:pt x="160211" y="4299"/>
                    </a:cubicBezTo>
                    <a:cubicBezTo>
                      <a:pt x="178594" y="11253"/>
                      <a:pt x="192691" y="48400"/>
                      <a:pt x="190405" y="66974"/>
                    </a:cubicBezTo>
                    <a:cubicBezTo>
                      <a:pt x="189362" y="82504"/>
                      <a:pt x="190130" y="98103"/>
                      <a:pt x="192691" y="113456"/>
                    </a:cubicBezTo>
                    <a:cubicBezTo>
                      <a:pt x="192691" y="113456"/>
                      <a:pt x="278416" y="120409"/>
                      <a:pt x="285560" y="122981"/>
                    </a:cubicBezTo>
                    <a:cubicBezTo>
                      <a:pt x="292703" y="125553"/>
                      <a:pt x="295085" y="148508"/>
                      <a:pt x="295085" y="160129"/>
                    </a:cubicBezTo>
                    <a:cubicBezTo>
                      <a:pt x="295085" y="171749"/>
                      <a:pt x="295085" y="190323"/>
                      <a:pt x="285560" y="194990"/>
                    </a:cubicBezTo>
                    <a:cubicBezTo>
                      <a:pt x="276035" y="199657"/>
                      <a:pt x="260032" y="206610"/>
                      <a:pt x="260032" y="206610"/>
                    </a:cubicBezTo>
                    <a:cubicBezTo>
                      <a:pt x="260032" y="206610"/>
                      <a:pt x="248412" y="276238"/>
                      <a:pt x="246126" y="292335"/>
                    </a:cubicBezTo>
                    <a:cubicBezTo>
                      <a:pt x="243840" y="308433"/>
                      <a:pt x="246126" y="322530"/>
                      <a:pt x="227552" y="329483"/>
                    </a:cubicBezTo>
                    <a:cubicBezTo>
                      <a:pt x="211848" y="334871"/>
                      <a:pt x="194939" y="335696"/>
                      <a:pt x="178784" y="331864"/>
                    </a:cubicBezTo>
                    <a:cubicBezTo>
                      <a:pt x="162496" y="329483"/>
                      <a:pt x="0" y="315576"/>
                      <a:pt x="0" y="3155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419FAFE-8072-0F02-6F5A-7ADEAB1C49C1}"/>
                  </a:ext>
                </a:extLst>
              </p:cNvPr>
              <p:cNvSpPr/>
              <p:nvPr/>
            </p:nvSpPr>
            <p:spPr>
              <a:xfrm>
                <a:off x="10033857" y="3651726"/>
                <a:ext cx="136969" cy="239172"/>
              </a:xfrm>
              <a:custGeom>
                <a:avLst/>
                <a:gdLst>
                  <a:gd name="connsiteX0" fmla="*/ 0 w 136969"/>
                  <a:gd name="connsiteY0" fmla="*/ 0 h 239172"/>
                  <a:gd name="connsiteX1" fmla="*/ 136970 w 136969"/>
                  <a:gd name="connsiteY1" fmla="*/ 0 h 239172"/>
                  <a:gd name="connsiteX2" fmla="*/ 136970 w 136969"/>
                  <a:gd name="connsiteY2" fmla="*/ 239173 h 239172"/>
                  <a:gd name="connsiteX3" fmla="*/ 0 w 136969"/>
                  <a:gd name="connsiteY3" fmla="*/ 239173 h 239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969" h="239172">
                    <a:moveTo>
                      <a:pt x="0" y="0"/>
                    </a:moveTo>
                    <a:lnTo>
                      <a:pt x="136970" y="0"/>
                    </a:lnTo>
                    <a:lnTo>
                      <a:pt x="136970" y="239173"/>
                    </a:lnTo>
                    <a:lnTo>
                      <a:pt x="0" y="23917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4">
              <a:extLst>
                <a:ext uri="{FF2B5EF4-FFF2-40B4-BE49-F238E27FC236}">
                  <a16:creationId xmlns:a16="http://schemas.microsoft.com/office/drawing/2014/main" id="{2C4183C7-8AB9-35F6-8A5C-80C25259A982}"/>
                </a:ext>
              </a:extLst>
            </p:cNvPr>
            <p:cNvGrpSpPr/>
            <p:nvPr/>
          </p:nvGrpSpPr>
          <p:grpSpPr>
            <a:xfrm>
              <a:off x="10366324" y="3019560"/>
              <a:ext cx="711708" cy="516540"/>
              <a:chOff x="10017759" y="2587974"/>
              <a:chExt cx="711708" cy="516540"/>
            </a:xfrm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D6FF6FE1-294D-4897-9267-AE2C8AC069E2}"/>
                  </a:ext>
                </a:extLst>
              </p:cNvPr>
              <p:cNvSpPr/>
              <p:nvPr/>
            </p:nvSpPr>
            <p:spPr>
              <a:xfrm>
                <a:off x="10017759" y="2630742"/>
                <a:ext cx="711708" cy="364331"/>
              </a:xfrm>
              <a:custGeom>
                <a:avLst/>
                <a:gdLst>
                  <a:gd name="connsiteX0" fmla="*/ 664083 w 711708"/>
                  <a:gd name="connsiteY0" fmla="*/ 0 h 364331"/>
                  <a:gd name="connsiteX1" fmla="*/ 173641 w 711708"/>
                  <a:gd name="connsiteY1" fmla="*/ 0 h 364331"/>
                  <a:gd name="connsiteX2" fmla="*/ 126016 w 711708"/>
                  <a:gd name="connsiteY2" fmla="*/ 47625 h 364331"/>
                  <a:gd name="connsiteX3" fmla="*/ 126016 w 711708"/>
                  <a:gd name="connsiteY3" fmla="*/ 131540 h 364331"/>
                  <a:gd name="connsiteX4" fmla="*/ 0 w 711708"/>
                  <a:gd name="connsiteY4" fmla="*/ 124111 h 364331"/>
                  <a:gd name="connsiteX5" fmla="*/ 126016 w 711708"/>
                  <a:gd name="connsiteY5" fmla="*/ 220694 h 364331"/>
                  <a:gd name="connsiteX6" fmla="*/ 126016 w 711708"/>
                  <a:gd name="connsiteY6" fmla="*/ 316706 h 364331"/>
                  <a:gd name="connsiteX7" fmla="*/ 173641 w 711708"/>
                  <a:gd name="connsiteY7" fmla="*/ 364331 h 364331"/>
                  <a:gd name="connsiteX8" fmla="*/ 664083 w 711708"/>
                  <a:gd name="connsiteY8" fmla="*/ 364331 h 364331"/>
                  <a:gd name="connsiteX9" fmla="*/ 711708 w 711708"/>
                  <a:gd name="connsiteY9" fmla="*/ 316706 h 364331"/>
                  <a:gd name="connsiteX10" fmla="*/ 711708 w 711708"/>
                  <a:gd name="connsiteY10" fmla="*/ 47244 h 364331"/>
                  <a:gd name="connsiteX11" fmla="*/ 664083 w 711708"/>
                  <a:gd name="connsiteY11" fmla="*/ 0 h 364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1708" h="364331">
                    <a:moveTo>
                      <a:pt x="664083" y="0"/>
                    </a:moveTo>
                    <a:lnTo>
                      <a:pt x="173641" y="0"/>
                    </a:lnTo>
                    <a:cubicBezTo>
                      <a:pt x="147338" y="0"/>
                      <a:pt x="126016" y="21322"/>
                      <a:pt x="126016" y="47625"/>
                    </a:cubicBezTo>
                    <a:lnTo>
                      <a:pt x="126016" y="131540"/>
                    </a:lnTo>
                    <a:lnTo>
                      <a:pt x="0" y="124111"/>
                    </a:lnTo>
                    <a:lnTo>
                      <a:pt x="126016" y="220694"/>
                    </a:lnTo>
                    <a:lnTo>
                      <a:pt x="126016" y="316706"/>
                    </a:lnTo>
                    <a:cubicBezTo>
                      <a:pt x="126016" y="343009"/>
                      <a:pt x="147338" y="364331"/>
                      <a:pt x="173641" y="364331"/>
                    </a:cubicBezTo>
                    <a:lnTo>
                      <a:pt x="664083" y="364331"/>
                    </a:lnTo>
                    <a:cubicBezTo>
                      <a:pt x="690386" y="364331"/>
                      <a:pt x="711708" y="343009"/>
                      <a:pt x="711708" y="316706"/>
                    </a:cubicBezTo>
                    <a:lnTo>
                      <a:pt x="711708" y="47244"/>
                    </a:lnTo>
                    <a:cubicBezTo>
                      <a:pt x="711499" y="21090"/>
                      <a:pt x="690238" y="-1"/>
                      <a:pt x="66408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62F3E65-4A66-5E50-DABB-3AF944FB189B}"/>
                  </a:ext>
                </a:extLst>
              </p:cNvPr>
              <p:cNvSpPr/>
              <p:nvPr/>
            </p:nvSpPr>
            <p:spPr>
              <a:xfrm>
                <a:off x="10334466" y="2877058"/>
                <a:ext cx="202025" cy="227457"/>
              </a:xfrm>
              <a:custGeom>
                <a:avLst/>
                <a:gdLst>
                  <a:gd name="connsiteX0" fmla="*/ 20860 w 202025"/>
                  <a:gd name="connsiteY0" fmla="*/ 11621 h 227457"/>
                  <a:gd name="connsiteX1" fmla="*/ 0 w 202025"/>
                  <a:gd name="connsiteY1" fmla="*/ 227457 h 227457"/>
                  <a:gd name="connsiteX2" fmla="*/ 102108 w 202025"/>
                  <a:gd name="connsiteY2" fmla="*/ 143923 h 227457"/>
                  <a:gd name="connsiteX3" fmla="*/ 202025 w 202025"/>
                  <a:gd name="connsiteY3" fmla="*/ 222885 h 227457"/>
                  <a:gd name="connsiteX4" fmla="*/ 164783 w 202025"/>
                  <a:gd name="connsiteY4" fmla="*/ 0 h 227457"/>
                  <a:gd name="connsiteX5" fmla="*/ 20860 w 202025"/>
                  <a:gd name="connsiteY5" fmla="*/ 11621 h 22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025" h="227457">
                    <a:moveTo>
                      <a:pt x="20860" y="11621"/>
                    </a:moveTo>
                    <a:lnTo>
                      <a:pt x="0" y="227457"/>
                    </a:lnTo>
                    <a:lnTo>
                      <a:pt x="102108" y="143923"/>
                    </a:lnTo>
                    <a:lnTo>
                      <a:pt x="202025" y="222885"/>
                    </a:lnTo>
                    <a:lnTo>
                      <a:pt x="164783" y="0"/>
                    </a:lnTo>
                    <a:lnTo>
                      <a:pt x="20860" y="116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47A7682-EF63-6B31-A09E-C948506E2FB5}"/>
                  </a:ext>
                </a:extLst>
              </p:cNvPr>
              <p:cNvSpPr/>
              <p:nvPr/>
            </p:nvSpPr>
            <p:spPr>
              <a:xfrm>
                <a:off x="10262737" y="2587974"/>
                <a:ext cx="325004" cy="339375"/>
              </a:xfrm>
              <a:custGeom>
                <a:avLst/>
                <a:gdLst>
                  <a:gd name="connsiteX0" fmla="*/ 313188 w 325004"/>
                  <a:gd name="connsiteY0" fmla="*/ 169640 h 339375"/>
                  <a:gd name="connsiteX1" fmla="*/ 323951 w 325004"/>
                  <a:gd name="connsiteY1" fmla="*/ 117253 h 339375"/>
                  <a:gd name="connsiteX2" fmla="*/ 284422 w 325004"/>
                  <a:gd name="connsiteY2" fmla="*/ 81153 h 339375"/>
                  <a:gd name="connsiteX3" fmla="*/ 262324 w 325004"/>
                  <a:gd name="connsiteY3" fmla="*/ 32385 h 339375"/>
                  <a:gd name="connsiteX4" fmla="*/ 209080 w 325004"/>
                  <a:gd name="connsiteY4" fmla="*/ 26384 h 339375"/>
                  <a:gd name="connsiteX5" fmla="*/ 162502 w 325004"/>
                  <a:gd name="connsiteY5" fmla="*/ 0 h 339375"/>
                  <a:gd name="connsiteX6" fmla="*/ 115925 w 325004"/>
                  <a:gd name="connsiteY6" fmla="*/ 26384 h 339375"/>
                  <a:gd name="connsiteX7" fmla="*/ 62775 w 325004"/>
                  <a:gd name="connsiteY7" fmla="*/ 32385 h 339375"/>
                  <a:gd name="connsiteX8" fmla="*/ 40582 w 325004"/>
                  <a:gd name="connsiteY8" fmla="*/ 81153 h 339375"/>
                  <a:gd name="connsiteX9" fmla="*/ 1054 w 325004"/>
                  <a:gd name="connsiteY9" fmla="*/ 117253 h 339375"/>
                  <a:gd name="connsiteX10" fmla="*/ 11817 w 325004"/>
                  <a:gd name="connsiteY10" fmla="*/ 169640 h 339375"/>
                  <a:gd name="connsiteX11" fmla="*/ 1054 w 325004"/>
                  <a:gd name="connsiteY11" fmla="*/ 222123 h 339375"/>
                  <a:gd name="connsiteX12" fmla="*/ 40582 w 325004"/>
                  <a:gd name="connsiteY12" fmla="*/ 258223 h 339375"/>
                  <a:gd name="connsiteX13" fmla="*/ 62775 w 325004"/>
                  <a:gd name="connsiteY13" fmla="*/ 306991 h 339375"/>
                  <a:gd name="connsiteX14" fmla="*/ 115925 w 325004"/>
                  <a:gd name="connsiteY14" fmla="*/ 312992 h 339375"/>
                  <a:gd name="connsiteX15" fmla="*/ 162502 w 325004"/>
                  <a:gd name="connsiteY15" fmla="*/ 339376 h 339375"/>
                  <a:gd name="connsiteX16" fmla="*/ 209080 w 325004"/>
                  <a:gd name="connsiteY16" fmla="*/ 312992 h 339375"/>
                  <a:gd name="connsiteX17" fmla="*/ 262324 w 325004"/>
                  <a:gd name="connsiteY17" fmla="*/ 306991 h 339375"/>
                  <a:gd name="connsiteX18" fmla="*/ 284422 w 325004"/>
                  <a:gd name="connsiteY18" fmla="*/ 258223 h 339375"/>
                  <a:gd name="connsiteX19" fmla="*/ 323951 w 325004"/>
                  <a:gd name="connsiteY19" fmla="*/ 222123 h 339375"/>
                  <a:gd name="connsiteX20" fmla="*/ 313188 w 325004"/>
                  <a:gd name="connsiteY20" fmla="*/ 169640 h 33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5004" h="339375">
                    <a:moveTo>
                      <a:pt x="313188" y="169640"/>
                    </a:moveTo>
                    <a:cubicBezTo>
                      <a:pt x="313188" y="152400"/>
                      <a:pt x="328999" y="132779"/>
                      <a:pt x="323951" y="117253"/>
                    </a:cubicBezTo>
                    <a:cubicBezTo>
                      <a:pt x="318903" y="101727"/>
                      <a:pt x="294233" y="94583"/>
                      <a:pt x="284422" y="81153"/>
                    </a:cubicBezTo>
                    <a:cubicBezTo>
                      <a:pt x="274612" y="67723"/>
                      <a:pt x="275850" y="42291"/>
                      <a:pt x="262324" y="32385"/>
                    </a:cubicBezTo>
                    <a:cubicBezTo>
                      <a:pt x="248799" y="22479"/>
                      <a:pt x="225272" y="31623"/>
                      <a:pt x="209080" y="26384"/>
                    </a:cubicBezTo>
                    <a:cubicBezTo>
                      <a:pt x="192887" y="21146"/>
                      <a:pt x="179838" y="0"/>
                      <a:pt x="162502" y="0"/>
                    </a:cubicBezTo>
                    <a:cubicBezTo>
                      <a:pt x="145167" y="0"/>
                      <a:pt x="131546" y="21336"/>
                      <a:pt x="115925" y="26384"/>
                    </a:cubicBezTo>
                    <a:cubicBezTo>
                      <a:pt x="100304" y="31433"/>
                      <a:pt x="76206" y="22574"/>
                      <a:pt x="62775" y="32385"/>
                    </a:cubicBezTo>
                    <a:cubicBezTo>
                      <a:pt x="49345" y="42196"/>
                      <a:pt x="50488" y="67532"/>
                      <a:pt x="40582" y="81153"/>
                    </a:cubicBezTo>
                    <a:cubicBezTo>
                      <a:pt x="30676" y="94774"/>
                      <a:pt x="6292" y="101060"/>
                      <a:pt x="1054" y="117253"/>
                    </a:cubicBezTo>
                    <a:cubicBezTo>
                      <a:pt x="-4185" y="133445"/>
                      <a:pt x="11817" y="152400"/>
                      <a:pt x="11817" y="169640"/>
                    </a:cubicBezTo>
                    <a:cubicBezTo>
                      <a:pt x="11817" y="186881"/>
                      <a:pt x="-3995" y="206502"/>
                      <a:pt x="1054" y="222123"/>
                    </a:cubicBezTo>
                    <a:cubicBezTo>
                      <a:pt x="6102" y="237744"/>
                      <a:pt x="30867" y="244793"/>
                      <a:pt x="40582" y="258223"/>
                    </a:cubicBezTo>
                    <a:cubicBezTo>
                      <a:pt x="50298" y="271653"/>
                      <a:pt x="49155" y="297085"/>
                      <a:pt x="62775" y="306991"/>
                    </a:cubicBezTo>
                    <a:cubicBezTo>
                      <a:pt x="76396" y="316897"/>
                      <a:pt x="99828" y="307753"/>
                      <a:pt x="115925" y="312992"/>
                    </a:cubicBezTo>
                    <a:cubicBezTo>
                      <a:pt x="132022" y="318230"/>
                      <a:pt x="145262" y="339376"/>
                      <a:pt x="162502" y="339376"/>
                    </a:cubicBezTo>
                    <a:cubicBezTo>
                      <a:pt x="179742" y="339376"/>
                      <a:pt x="193458" y="318040"/>
                      <a:pt x="209080" y="312992"/>
                    </a:cubicBezTo>
                    <a:cubicBezTo>
                      <a:pt x="224700" y="307943"/>
                      <a:pt x="248799" y="316802"/>
                      <a:pt x="262324" y="306991"/>
                    </a:cubicBezTo>
                    <a:cubicBezTo>
                      <a:pt x="275850" y="297180"/>
                      <a:pt x="274516" y="271844"/>
                      <a:pt x="284422" y="258223"/>
                    </a:cubicBezTo>
                    <a:cubicBezTo>
                      <a:pt x="294328" y="244602"/>
                      <a:pt x="318712" y="238316"/>
                      <a:pt x="323951" y="222123"/>
                    </a:cubicBezTo>
                    <a:cubicBezTo>
                      <a:pt x="329190" y="205931"/>
                      <a:pt x="313188" y="186976"/>
                      <a:pt x="313188" y="1696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C3319F41-D5AE-9E3C-E245-860BC3D61FE6}"/>
                  </a:ext>
                </a:extLst>
              </p:cNvPr>
              <p:cNvSpPr/>
              <p:nvPr/>
            </p:nvSpPr>
            <p:spPr>
              <a:xfrm rot="-513600">
                <a:off x="10291786" y="2625007"/>
                <a:ext cx="265747" cy="265747"/>
              </a:xfrm>
              <a:custGeom>
                <a:avLst/>
                <a:gdLst>
                  <a:gd name="connsiteX0" fmla="*/ 265747 w 265747"/>
                  <a:gd name="connsiteY0" fmla="*/ 132874 h 265747"/>
                  <a:gd name="connsiteX1" fmla="*/ 132874 w 265747"/>
                  <a:gd name="connsiteY1" fmla="*/ 265747 h 265747"/>
                  <a:gd name="connsiteX2" fmla="*/ 0 w 265747"/>
                  <a:gd name="connsiteY2" fmla="*/ 132874 h 265747"/>
                  <a:gd name="connsiteX3" fmla="*/ 132874 w 265747"/>
                  <a:gd name="connsiteY3" fmla="*/ 0 h 265747"/>
                  <a:gd name="connsiteX4" fmla="*/ 265747 w 265747"/>
                  <a:gd name="connsiteY4" fmla="*/ 132874 h 265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747" h="265747">
                    <a:moveTo>
                      <a:pt x="265747" y="132874"/>
                    </a:moveTo>
                    <a:cubicBezTo>
                      <a:pt x="265747" y="206258"/>
                      <a:pt x="206258" y="265747"/>
                      <a:pt x="132874" y="265747"/>
                    </a:cubicBezTo>
                    <a:cubicBezTo>
                      <a:pt x="59489" y="265747"/>
                      <a:pt x="0" y="206258"/>
                      <a:pt x="0" y="132874"/>
                    </a:cubicBezTo>
                    <a:cubicBezTo>
                      <a:pt x="0" y="59490"/>
                      <a:pt x="59489" y="0"/>
                      <a:pt x="132874" y="0"/>
                    </a:cubicBezTo>
                    <a:cubicBezTo>
                      <a:pt x="206258" y="0"/>
                      <a:pt x="265747" y="59490"/>
                      <a:pt x="265747" y="132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79F2A55-EBA4-020C-85B1-E377A71534AC}"/>
                  </a:ext>
                </a:extLst>
              </p:cNvPr>
              <p:cNvSpPr/>
              <p:nvPr/>
            </p:nvSpPr>
            <p:spPr>
              <a:xfrm>
                <a:off x="10395902" y="2677319"/>
                <a:ext cx="54292" cy="158305"/>
              </a:xfrm>
              <a:custGeom>
                <a:avLst/>
                <a:gdLst>
                  <a:gd name="connsiteX0" fmla="*/ 21622 w 54292"/>
                  <a:gd name="connsiteY0" fmla="*/ 158305 h 158305"/>
                  <a:gd name="connsiteX1" fmla="*/ 21622 w 54292"/>
                  <a:gd name="connsiteY1" fmla="*/ 32290 h 158305"/>
                  <a:gd name="connsiteX2" fmla="*/ 16764 w 54292"/>
                  <a:gd name="connsiteY2" fmla="*/ 34576 h 158305"/>
                  <a:gd name="connsiteX3" fmla="*/ 11049 w 54292"/>
                  <a:gd name="connsiteY3" fmla="*/ 37052 h 158305"/>
                  <a:gd name="connsiteX4" fmla="*/ 5144 w 54292"/>
                  <a:gd name="connsiteY4" fmla="*/ 39529 h 158305"/>
                  <a:gd name="connsiteX5" fmla="*/ 0 w 54292"/>
                  <a:gd name="connsiteY5" fmla="*/ 41815 h 158305"/>
                  <a:gd name="connsiteX6" fmla="*/ 0 w 54292"/>
                  <a:gd name="connsiteY6" fmla="*/ 17621 h 158305"/>
                  <a:gd name="connsiteX7" fmla="*/ 6001 w 54292"/>
                  <a:gd name="connsiteY7" fmla="*/ 14383 h 158305"/>
                  <a:gd name="connsiteX8" fmla="*/ 14478 w 54292"/>
                  <a:gd name="connsiteY8" fmla="*/ 9811 h 158305"/>
                  <a:gd name="connsiteX9" fmla="*/ 22860 w 54292"/>
                  <a:gd name="connsiteY9" fmla="*/ 4667 h 158305"/>
                  <a:gd name="connsiteX10" fmla="*/ 28670 w 54292"/>
                  <a:gd name="connsiteY10" fmla="*/ 0 h 158305"/>
                  <a:gd name="connsiteX11" fmla="*/ 54292 w 54292"/>
                  <a:gd name="connsiteY11" fmla="*/ 0 h 158305"/>
                  <a:gd name="connsiteX12" fmla="*/ 54292 w 54292"/>
                  <a:gd name="connsiteY12" fmla="*/ 158305 h 15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292" h="158305">
                    <a:moveTo>
                      <a:pt x="21622" y="158305"/>
                    </a:moveTo>
                    <a:lnTo>
                      <a:pt x="21622" y="32290"/>
                    </a:lnTo>
                    <a:lnTo>
                      <a:pt x="16764" y="34576"/>
                    </a:lnTo>
                    <a:lnTo>
                      <a:pt x="11049" y="37052"/>
                    </a:lnTo>
                    <a:lnTo>
                      <a:pt x="5144" y="39529"/>
                    </a:lnTo>
                    <a:lnTo>
                      <a:pt x="0" y="41815"/>
                    </a:lnTo>
                    <a:lnTo>
                      <a:pt x="0" y="17621"/>
                    </a:lnTo>
                    <a:lnTo>
                      <a:pt x="6001" y="14383"/>
                    </a:lnTo>
                    <a:cubicBezTo>
                      <a:pt x="8668" y="13049"/>
                      <a:pt x="11430" y="11525"/>
                      <a:pt x="14478" y="9811"/>
                    </a:cubicBezTo>
                    <a:cubicBezTo>
                      <a:pt x="17526" y="8096"/>
                      <a:pt x="20193" y="6382"/>
                      <a:pt x="22860" y="4667"/>
                    </a:cubicBezTo>
                    <a:cubicBezTo>
                      <a:pt x="24940" y="3299"/>
                      <a:pt x="26886" y="1737"/>
                      <a:pt x="28670" y="0"/>
                    </a:cubicBezTo>
                    <a:lnTo>
                      <a:pt x="54292" y="0"/>
                    </a:lnTo>
                    <a:lnTo>
                      <a:pt x="54292" y="15830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图形 4">
              <a:extLst>
                <a:ext uri="{FF2B5EF4-FFF2-40B4-BE49-F238E27FC236}">
                  <a16:creationId xmlns:a16="http://schemas.microsoft.com/office/drawing/2014/main" id="{9C1B8A7A-B6D5-6BB6-0A65-5D31367BD912}"/>
                </a:ext>
              </a:extLst>
            </p:cNvPr>
            <p:cNvGrpSpPr/>
            <p:nvPr/>
          </p:nvGrpSpPr>
          <p:grpSpPr>
            <a:xfrm>
              <a:off x="9515601" y="1554131"/>
              <a:ext cx="585692" cy="412718"/>
              <a:chOff x="9515601" y="1554131"/>
              <a:chExt cx="585692" cy="412718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B5EF9D53-7FEF-89C0-9465-4E81E6A8C063}"/>
                  </a:ext>
                </a:extLst>
              </p:cNvPr>
              <p:cNvSpPr/>
              <p:nvPr/>
            </p:nvSpPr>
            <p:spPr>
              <a:xfrm>
                <a:off x="9515601" y="1554131"/>
                <a:ext cx="585692" cy="412718"/>
              </a:xfrm>
              <a:custGeom>
                <a:avLst/>
                <a:gdLst>
                  <a:gd name="connsiteX0" fmla="*/ 538067 w 585692"/>
                  <a:gd name="connsiteY0" fmla="*/ 0 h 412718"/>
                  <a:gd name="connsiteX1" fmla="*/ 47625 w 585692"/>
                  <a:gd name="connsiteY1" fmla="*/ 0 h 412718"/>
                  <a:gd name="connsiteX2" fmla="*/ 0 w 585692"/>
                  <a:gd name="connsiteY2" fmla="*/ 47625 h 412718"/>
                  <a:gd name="connsiteX3" fmla="*/ 0 w 585692"/>
                  <a:gd name="connsiteY3" fmla="*/ 260318 h 412718"/>
                  <a:gd name="connsiteX4" fmla="*/ 47625 w 585692"/>
                  <a:gd name="connsiteY4" fmla="*/ 307943 h 412718"/>
                  <a:gd name="connsiteX5" fmla="*/ 78296 w 585692"/>
                  <a:gd name="connsiteY5" fmla="*/ 307943 h 412718"/>
                  <a:gd name="connsiteX6" fmla="*/ 38386 w 585692"/>
                  <a:gd name="connsiteY6" fmla="*/ 412718 h 412718"/>
                  <a:gd name="connsiteX7" fmla="*/ 149447 w 585692"/>
                  <a:gd name="connsiteY7" fmla="*/ 307943 h 412718"/>
                  <a:gd name="connsiteX8" fmla="*/ 538067 w 585692"/>
                  <a:gd name="connsiteY8" fmla="*/ 307943 h 412718"/>
                  <a:gd name="connsiteX9" fmla="*/ 585692 w 585692"/>
                  <a:gd name="connsiteY9" fmla="*/ 260318 h 412718"/>
                  <a:gd name="connsiteX10" fmla="*/ 585692 w 585692"/>
                  <a:gd name="connsiteY10" fmla="*/ 47244 h 412718"/>
                  <a:gd name="connsiteX11" fmla="*/ 538067 w 585692"/>
                  <a:gd name="connsiteY11" fmla="*/ 0 h 41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5692" h="412718">
                    <a:moveTo>
                      <a:pt x="538067" y="0"/>
                    </a:moveTo>
                    <a:lnTo>
                      <a:pt x="47625" y="0"/>
                    </a:lnTo>
                    <a:cubicBezTo>
                      <a:pt x="21323" y="0"/>
                      <a:pt x="0" y="21322"/>
                      <a:pt x="0" y="47625"/>
                    </a:cubicBezTo>
                    <a:lnTo>
                      <a:pt x="0" y="260318"/>
                    </a:lnTo>
                    <a:cubicBezTo>
                      <a:pt x="0" y="286621"/>
                      <a:pt x="21323" y="307943"/>
                      <a:pt x="47625" y="307943"/>
                    </a:cubicBezTo>
                    <a:lnTo>
                      <a:pt x="78296" y="307943"/>
                    </a:lnTo>
                    <a:lnTo>
                      <a:pt x="38386" y="412718"/>
                    </a:lnTo>
                    <a:lnTo>
                      <a:pt x="149447" y="307943"/>
                    </a:lnTo>
                    <a:lnTo>
                      <a:pt x="538067" y="307943"/>
                    </a:lnTo>
                    <a:cubicBezTo>
                      <a:pt x="564370" y="307943"/>
                      <a:pt x="585692" y="286621"/>
                      <a:pt x="585692" y="260318"/>
                    </a:cubicBezTo>
                    <a:lnTo>
                      <a:pt x="585692" y="47244"/>
                    </a:lnTo>
                    <a:cubicBezTo>
                      <a:pt x="585483" y="21090"/>
                      <a:pt x="564222" y="-1"/>
                      <a:pt x="53806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29365749-8AFA-DD88-D426-43919B7114D8}"/>
                  </a:ext>
                </a:extLst>
              </p:cNvPr>
              <p:cNvSpPr/>
              <p:nvPr/>
            </p:nvSpPr>
            <p:spPr>
              <a:xfrm>
                <a:off x="9686480" y="1692434"/>
                <a:ext cx="38290" cy="38290"/>
              </a:xfrm>
              <a:custGeom>
                <a:avLst/>
                <a:gdLst>
                  <a:gd name="connsiteX0" fmla="*/ 38291 w 38290"/>
                  <a:gd name="connsiteY0" fmla="*/ 19145 h 38290"/>
                  <a:gd name="connsiteX1" fmla="*/ 19145 w 38290"/>
                  <a:gd name="connsiteY1" fmla="*/ 38291 h 38290"/>
                  <a:gd name="connsiteX2" fmla="*/ 0 w 38290"/>
                  <a:gd name="connsiteY2" fmla="*/ 19145 h 38290"/>
                  <a:gd name="connsiteX3" fmla="*/ 19145 w 38290"/>
                  <a:gd name="connsiteY3" fmla="*/ 0 h 38290"/>
                  <a:gd name="connsiteX4" fmla="*/ 38291 w 38290"/>
                  <a:gd name="connsiteY4" fmla="*/ 19145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0" h="38290">
                    <a:moveTo>
                      <a:pt x="38291" y="19145"/>
                    </a:moveTo>
                    <a:cubicBezTo>
                      <a:pt x="38291" y="29719"/>
                      <a:pt x="29719" y="38291"/>
                      <a:pt x="19145" y="38291"/>
                    </a:cubicBezTo>
                    <a:cubicBezTo>
                      <a:pt x="8572" y="38291"/>
                      <a:pt x="0" y="29719"/>
                      <a:pt x="0" y="19145"/>
                    </a:cubicBezTo>
                    <a:cubicBezTo>
                      <a:pt x="0" y="8572"/>
                      <a:pt x="8572" y="0"/>
                      <a:pt x="19145" y="0"/>
                    </a:cubicBezTo>
                    <a:cubicBezTo>
                      <a:pt x="29719" y="0"/>
                      <a:pt x="38291" y="8572"/>
                      <a:pt x="38291" y="191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36C07C6-4D12-078D-75DF-DD0732FFC654}"/>
                  </a:ext>
                </a:extLst>
              </p:cNvPr>
              <p:cNvSpPr/>
              <p:nvPr/>
            </p:nvSpPr>
            <p:spPr>
              <a:xfrm>
                <a:off x="9782111" y="1692434"/>
                <a:ext cx="38290" cy="38290"/>
              </a:xfrm>
              <a:custGeom>
                <a:avLst/>
                <a:gdLst>
                  <a:gd name="connsiteX0" fmla="*/ 38290 w 38290"/>
                  <a:gd name="connsiteY0" fmla="*/ 19145 h 38290"/>
                  <a:gd name="connsiteX1" fmla="*/ 19145 w 38290"/>
                  <a:gd name="connsiteY1" fmla="*/ 38291 h 38290"/>
                  <a:gd name="connsiteX2" fmla="*/ 0 w 38290"/>
                  <a:gd name="connsiteY2" fmla="*/ 19145 h 38290"/>
                  <a:gd name="connsiteX3" fmla="*/ 19145 w 38290"/>
                  <a:gd name="connsiteY3" fmla="*/ 0 h 38290"/>
                  <a:gd name="connsiteX4" fmla="*/ 38290 w 38290"/>
                  <a:gd name="connsiteY4" fmla="*/ 19145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0" h="38290">
                    <a:moveTo>
                      <a:pt x="38290" y="19145"/>
                    </a:moveTo>
                    <a:cubicBezTo>
                      <a:pt x="38290" y="29719"/>
                      <a:pt x="29719" y="38291"/>
                      <a:pt x="19145" y="38291"/>
                    </a:cubicBezTo>
                    <a:cubicBezTo>
                      <a:pt x="8571" y="38291"/>
                      <a:pt x="0" y="29719"/>
                      <a:pt x="0" y="19145"/>
                    </a:cubicBezTo>
                    <a:cubicBezTo>
                      <a:pt x="0" y="8572"/>
                      <a:pt x="8571" y="0"/>
                      <a:pt x="19145" y="0"/>
                    </a:cubicBezTo>
                    <a:cubicBezTo>
                      <a:pt x="29719" y="0"/>
                      <a:pt x="38290" y="8572"/>
                      <a:pt x="38290" y="191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77318BC9-E898-AA4C-6C95-3C01483C84CC}"/>
                  </a:ext>
                </a:extLst>
              </p:cNvPr>
              <p:cNvSpPr/>
              <p:nvPr/>
            </p:nvSpPr>
            <p:spPr>
              <a:xfrm>
                <a:off x="9877742" y="1692434"/>
                <a:ext cx="38290" cy="38290"/>
              </a:xfrm>
              <a:custGeom>
                <a:avLst/>
                <a:gdLst>
                  <a:gd name="connsiteX0" fmla="*/ 38291 w 38290"/>
                  <a:gd name="connsiteY0" fmla="*/ 19145 h 38290"/>
                  <a:gd name="connsiteX1" fmla="*/ 19145 w 38290"/>
                  <a:gd name="connsiteY1" fmla="*/ 38291 h 38290"/>
                  <a:gd name="connsiteX2" fmla="*/ 0 w 38290"/>
                  <a:gd name="connsiteY2" fmla="*/ 19145 h 38290"/>
                  <a:gd name="connsiteX3" fmla="*/ 19145 w 38290"/>
                  <a:gd name="connsiteY3" fmla="*/ 0 h 38290"/>
                  <a:gd name="connsiteX4" fmla="*/ 38291 w 38290"/>
                  <a:gd name="connsiteY4" fmla="*/ 19145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0" h="38290">
                    <a:moveTo>
                      <a:pt x="38291" y="19145"/>
                    </a:moveTo>
                    <a:cubicBezTo>
                      <a:pt x="38291" y="29719"/>
                      <a:pt x="29719" y="38291"/>
                      <a:pt x="19145" y="38291"/>
                    </a:cubicBezTo>
                    <a:cubicBezTo>
                      <a:pt x="8571" y="38291"/>
                      <a:pt x="0" y="29719"/>
                      <a:pt x="0" y="19145"/>
                    </a:cubicBezTo>
                    <a:cubicBezTo>
                      <a:pt x="0" y="8572"/>
                      <a:pt x="8571" y="0"/>
                      <a:pt x="19145" y="0"/>
                    </a:cubicBezTo>
                    <a:cubicBezTo>
                      <a:pt x="29719" y="0"/>
                      <a:pt x="38291" y="8572"/>
                      <a:pt x="38291" y="191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图形 4">
              <a:extLst>
                <a:ext uri="{FF2B5EF4-FFF2-40B4-BE49-F238E27FC236}">
                  <a16:creationId xmlns:a16="http://schemas.microsoft.com/office/drawing/2014/main" id="{6A0FE410-6C92-15C6-3391-B266FF18A0A7}"/>
                </a:ext>
              </a:extLst>
            </p:cNvPr>
            <p:cNvGrpSpPr/>
            <p:nvPr/>
          </p:nvGrpSpPr>
          <p:grpSpPr>
            <a:xfrm>
              <a:off x="8061325" y="1904079"/>
              <a:ext cx="775811" cy="340899"/>
              <a:chOff x="8061325" y="1904079"/>
              <a:chExt cx="775811" cy="340899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E75F5A22-DEB0-ABAC-4FB5-9D8D6B8BDAD5}"/>
                  </a:ext>
                </a:extLst>
              </p:cNvPr>
              <p:cNvSpPr/>
              <p:nvPr/>
            </p:nvSpPr>
            <p:spPr>
              <a:xfrm>
                <a:off x="8061325" y="1904079"/>
                <a:ext cx="775811" cy="340899"/>
              </a:xfrm>
              <a:custGeom>
                <a:avLst/>
                <a:gdLst>
                  <a:gd name="connsiteX0" fmla="*/ 775811 w 775811"/>
                  <a:gd name="connsiteY0" fmla="*/ 214503 h 340899"/>
                  <a:gd name="connsiteX1" fmla="*/ 676275 w 775811"/>
                  <a:gd name="connsiteY1" fmla="*/ 158306 h 340899"/>
                  <a:gd name="connsiteX2" fmla="*/ 676275 w 775811"/>
                  <a:gd name="connsiteY2" fmla="*/ 47625 h 340899"/>
                  <a:gd name="connsiteX3" fmla="*/ 628650 w 775811"/>
                  <a:gd name="connsiteY3" fmla="*/ 0 h 340899"/>
                  <a:gd name="connsiteX4" fmla="*/ 47625 w 775811"/>
                  <a:gd name="connsiteY4" fmla="*/ 0 h 340899"/>
                  <a:gd name="connsiteX5" fmla="*/ 0 w 775811"/>
                  <a:gd name="connsiteY5" fmla="*/ 47625 h 340899"/>
                  <a:gd name="connsiteX6" fmla="*/ 0 w 775811"/>
                  <a:gd name="connsiteY6" fmla="*/ 293275 h 340899"/>
                  <a:gd name="connsiteX7" fmla="*/ 47625 w 775811"/>
                  <a:gd name="connsiteY7" fmla="*/ 340900 h 340899"/>
                  <a:gd name="connsiteX8" fmla="*/ 628650 w 775811"/>
                  <a:gd name="connsiteY8" fmla="*/ 340900 h 340899"/>
                  <a:gd name="connsiteX9" fmla="*/ 676275 w 775811"/>
                  <a:gd name="connsiteY9" fmla="*/ 293275 h 340899"/>
                  <a:gd name="connsiteX10" fmla="*/ 676275 w 775811"/>
                  <a:gd name="connsiteY10" fmla="*/ 223171 h 34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5811" h="340899">
                    <a:moveTo>
                      <a:pt x="775811" y="214503"/>
                    </a:moveTo>
                    <a:lnTo>
                      <a:pt x="676275" y="158306"/>
                    </a:lnTo>
                    <a:lnTo>
                      <a:pt x="676275" y="47625"/>
                    </a:lnTo>
                    <a:cubicBezTo>
                      <a:pt x="676275" y="21322"/>
                      <a:pt x="654953" y="0"/>
                      <a:pt x="628650" y="0"/>
                    </a:cubicBezTo>
                    <a:lnTo>
                      <a:pt x="47625" y="0"/>
                    </a:lnTo>
                    <a:cubicBezTo>
                      <a:pt x="21322" y="0"/>
                      <a:pt x="0" y="21322"/>
                      <a:pt x="0" y="47625"/>
                    </a:cubicBezTo>
                    <a:lnTo>
                      <a:pt x="0" y="293275"/>
                    </a:lnTo>
                    <a:cubicBezTo>
                      <a:pt x="0" y="319577"/>
                      <a:pt x="21322" y="340900"/>
                      <a:pt x="47625" y="340900"/>
                    </a:cubicBezTo>
                    <a:lnTo>
                      <a:pt x="628650" y="340900"/>
                    </a:lnTo>
                    <a:cubicBezTo>
                      <a:pt x="654953" y="340900"/>
                      <a:pt x="676275" y="319577"/>
                      <a:pt x="676275" y="293275"/>
                    </a:cubicBezTo>
                    <a:lnTo>
                      <a:pt x="676275" y="2231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A43595C-4132-4703-A7C9-3BB06F7902AA}"/>
                  </a:ext>
                </a:extLst>
              </p:cNvPr>
              <p:cNvSpPr/>
              <p:nvPr/>
            </p:nvSpPr>
            <p:spPr>
              <a:xfrm>
                <a:off x="8115808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627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581 w 99631"/>
                  <a:gd name="connsiteY4" fmla="*/ 94774 h 94773"/>
                  <a:gd name="connsiteX5" fmla="*/ 49816 w 99631"/>
                  <a:gd name="connsiteY5" fmla="*/ 72485 h 94773"/>
                  <a:gd name="connsiteX6" fmla="*/ 19050 w 99631"/>
                  <a:gd name="connsiteY6" fmla="*/ 94774 h 94773"/>
                  <a:gd name="connsiteX7" fmla="*/ 30766 w 99631"/>
                  <a:gd name="connsiteY7" fmla="*/ 58579 h 94773"/>
                  <a:gd name="connsiteX8" fmla="*/ 0 w 99631"/>
                  <a:gd name="connsiteY8" fmla="*/ 36290 h 94773"/>
                  <a:gd name="connsiteX9" fmla="*/ 38100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627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581" y="94774"/>
                    </a:lnTo>
                    <a:lnTo>
                      <a:pt x="49816" y="72485"/>
                    </a:lnTo>
                    <a:lnTo>
                      <a:pt x="19050" y="94774"/>
                    </a:lnTo>
                    <a:lnTo>
                      <a:pt x="30766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6AAE23F2-556F-498C-5C1C-1F1A5896306D}"/>
                  </a:ext>
                </a:extLst>
              </p:cNvPr>
              <p:cNvSpPr/>
              <p:nvPr/>
            </p:nvSpPr>
            <p:spPr>
              <a:xfrm>
                <a:off x="8234299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627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677 w 99631"/>
                  <a:gd name="connsiteY4" fmla="*/ 94774 h 94773"/>
                  <a:gd name="connsiteX5" fmla="*/ 49816 w 99631"/>
                  <a:gd name="connsiteY5" fmla="*/ 72485 h 94773"/>
                  <a:gd name="connsiteX6" fmla="*/ 19050 w 99631"/>
                  <a:gd name="connsiteY6" fmla="*/ 94774 h 94773"/>
                  <a:gd name="connsiteX7" fmla="*/ 30861 w 99631"/>
                  <a:gd name="connsiteY7" fmla="*/ 58579 h 94773"/>
                  <a:gd name="connsiteX8" fmla="*/ 0 w 99631"/>
                  <a:gd name="connsiteY8" fmla="*/ 36290 h 94773"/>
                  <a:gd name="connsiteX9" fmla="*/ 38100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627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677" y="94774"/>
                    </a:lnTo>
                    <a:lnTo>
                      <a:pt x="49816" y="72485"/>
                    </a:lnTo>
                    <a:lnTo>
                      <a:pt x="19050" y="94774"/>
                    </a:lnTo>
                    <a:lnTo>
                      <a:pt x="30861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42428195-DA57-7722-ECB6-53154BE72A63}"/>
                  </a:ext>
                </a:extLst>
              </p:cNvPr>
              <p:cNvSpPr/>
              <p:nvPr/>
            </p:nvSpPr>
            <p:spPr>
              <a:xfrm>
                <a:off x="8352790" y="2022189"/>
                <a:ext cx="99726" cy="94773"/>
              </a:xfrm>
              <a:custGeom>
                <a:avLst/>
                <a:gdLst>
                  <a:gd name="connsiteX0" fmla="*/ 49911 w 99726"/>
                  <a:gd name="connsiteY0" fmla="*/ 0 h 94773"/>
                  <a:gd name="connsiteX1" fmla="*/ 61627 w 99726"/>
                  <a:gd name="connsiteY1" fmla="*/ 36290 h 94773"/>
                  <a:gd name="connsiteX2" fmla="*/ 99727 w 99726"/>
                  <a:gd name="connsiteY2" fmla="*/ 36290 h 94773"/>
                  <a:gd name="connsiteX3" fmla="*/ 68866 w 99726"/>
                  <a:gd name="connsiteY3" fmla="*/ 58579 h 94773"/>
                  <a:gd name="connsiteX4" fmla="*/ 80677 w 99726"/>
                  <a:gd name="connsiteY4" fmla="*/ 94774 h 94773"/>
                  <a:gd name="connsiteX5" fmla="*/ 49911 w 99726"/>
                  <a:gd name="connsiteY5" fmla="*/ 72485 h 94773"/>
                  <a:gd name="connsiteX6" fmla="*/ 19050 w 99726"/>
                  <a:gd name="connsiteY6" fmla="*/ 94774 h 94773"/>
                  <a:gd name="connsiteX7" fmla="*/ 30861 w 99726"/>
                  <a:gd name="connsiteY7" fmla="*/ 58579 h 94773"/>
                  <a:gd name="connsiteX8" fmla="*/ 0 w 99726"/>
                  <a:gd name="connsiteY8" fmla="*/ 36290 h 94773"/>
                  <a:gd name="connsiteX9" fmla="*/ 38100 w 99726"/>
                  <a:gd name="connsiteY9" fmla="*/ 36290 h 94773"/>
                  <a:gd name="connsiteX10" fmla="*/ 49911 w 99726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726" h="94773">
                    <a:moveTo>
                      <a:pt x="49911" y="0"/>
                    </a:moveTo>
                    <a:lnTo>
                      <a:pt x="61627" y="36290"/>
                    </a:lnTo>
                    <a:lnTo>
                      <a:pt x="99727" y="36290"/>
                    </a:lnTo>
                    <a:lnTo>
                      <a:pt x="68866" y="58579"/>
                    </a:lnTo>
                    <a:lnTo>
                      <a:pt x="80677" y="94774"/>
                    </a:lnTo>
                    <a:lnTo>
                      <a:pt x="49911" y="72485"/>
                    </a:lnTo>
                    <a:lnTo>
                      <a:pt x="19050" y="94774"/>
                    </a:lnTo>
                    <a:lnTo>
                      <a:pt x="30861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9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11DC7D3E-E5DD-7CA6-E99E-BA7C9FEA5DA0}"/>
                  </a:ext>
                </a:extLst>
              </p:cNvPr>
              <p:cNvSpPr/>
              <p:nvPr/>
            </p:nvSpPr>
            <p:spPr>
              <a:xfrm>
                <a:off x="8471376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531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581 w 99631"/>
                  <a:gd name="connsiteY4" fmla="*/ 94774 h 94773"/>
                  <a:gd name="connsiteX5" fmla="*/ 49816 w 99631"/>
                  <a:gd name="connsiteY5" fmla="*/ 72485 h 94773"/>
                  <a:gd name="connsiteX6" fmla="*/ 18955 w 99631"/>
                  <a:gd name="connsiteY6" fmla="*/ 94774 h 94773"/>
                  <a:gd name="connsiteX7" fmla="*/ 30766 w 99631"/>
                  <a:gd name="connsiteY7" fmla="*/ 58579 h 94773"/>
                  <a:gd name="connsiteX8" fmla="*/ 0 w 99631"/>
                  <a:gd name="connsiteY8" fmla="*/ 36290 h 94773"/>
                  <a:gd name="connsiteX9" fmla="*/ 38005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531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581" y="94774"/>
                    </a:lnTo>
                    <a:lnTo>
                      <a:pt x="49816" y="72485"/>
                    </a:lnTo>
                    <a:lnTo>
                      <a:pt x="18955" y="94774"/>
                    </a:lnTo>
                    <a:lnTo>
                      <a:pt x="30766" y="58579"/>
                    </a:lnTo>
                    <a:lnTo>
                      <a:pt x="0" y="36290"/>
                    </a:lnTo>
                    <a:lnTo>
                      <a:pt x="38005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810EF2A-B5F2-547A-56A2-9BC189CCB093}"/>
                  </a:ext>
                </a:extLst>
              </p:cNvPr>
              <p:cNvSpPr/>
              <p:nvPr/>
            </p:nvSpPr>
            <p:spPr>
              <a:xfrm>
                <a:off x="8589867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627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581 w 99631"/>
                  <a:gd name="connsiteY4" fmla="*/ 94774 h 94773"/>
                  <a:gd name="connsiteX5" fmla="*/ 49816 w 99631"/>
                  <a:gd name="connsiteY5" fmla="*/ 72485 h 94773"/>
                  <a:gd name="connsiteX6" fmla="*/ 19050 w 99631"/>
                  <a:gd name="connsiteY6" fmla="*/ 94774 h 94773"/>
                  <a:gd name="connsiteX7" fmla="*/ 30766 w 99631"/>
                  <a:gd name="connsiteY7" fmla="*/ 58579 h 94773"/>
                  <a:gd name="connsiteX8" fmla="*/ 0 w 99631"/>
                  <a:gd name="connsiteY8" fmla="*/ 36290 h 94773"/>
                  <a:gd name="connsiteX9" fmla="*/ 38100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627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581" y="94774"/>
                    </a:lnTo>
                    <a:lnTo>
                      <a:pt x="49816" y="72485"/>
                    </a:lnTo>
                    <a:lnTo>
                      <a:pt x="19050" y="94774"/>
                    </a:lnTo>
                    <a:lnTo>
                      <a:pt x="30766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图形 4">
              <a:extLst>
                <a:ext uri="{FF2B5EF4-FFF2-40B4-BE49-F238E27FC236}">
                  <a16:creationId xmlns:a16="http://schemas.microsoft.com/office/drawing/2014/main" id="{B6DFB9E7-2FEC-143D-D7AF-EE5AE99E0611}"/>
                </a:ext>
              </a:extLst>
            </p:cNvPr>
            <p:cNvGrpSpPr/>
            <p:nvPr/>
          </p:nvGrpSpPr>
          <p:grpSpPr>
            <a:xfrm>
              <a:off x="6496653" y="3040412"/>
              <a:ext cx="610266" cy="308324"/>
              <a:chOff x="7593933" y="2766092"/>
              <a:chExt cx="610266" cy="308324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2881701A-B4CB-F0F8-4FE2-7812A68C78D3}"/>
                  </a:ext>
                </a:extLst>
              </p:cNvPr>
              <p:cNvSpPr/>
              <p:nvPr/>
            </p:nvSpPr>
            <p:spPr>
              <a:xfrm>
                <a:off x="7593933" y="2766092"/>
                <a:ext cx="610266" cy="308324"/>
              </a:xfrm>
              <a:custGeom>
                <a:avLst/>
                <a:gdLst>
                  <a:gd name="connsiteX0" fmla="*/ 610267 w 610266"/>
                  <a:gd name="connsiteY0" fmla="*/ 126492 h 308324"/>
                  <a:gd name="connsiteX1" fmla="*/ 461582 w 610266"/>
                  <a:gd name="connsiteY1" fmla="*/ 126492 h 308324"/>
                  <a:gd name="connsiteX2" fmla="*/ 461582 w 610266"/>
                  <a:gd name="connsiteY2" fmla="*/ 47625 h 308324"/>
                  <a:gd name="connsiteX3" fmla="*/ 413957 w 610266"/>
                  <a:gd name="connsiteY3" fmla="*/ 0 h 308324"/>
                  <a:gd name="connsiteX4" fmla="*/ 47625 w 610266"/>
                  <a:gd name="connsiteY4" fmla="*/ 0 h 308324"/>
                  <a:gd name="connsiteX5" fmla="*/ 0 w 610266"/>
                  <a:gd name="connsiteY5" fmla="*/ 47625 h 308324"/>
                  <a:gd name="connsiteX6" fmla="*/ 0 w 610266"/>
                  <a:gd name="connsiteY6" fmla="*/ 260699 h 308324"/>
                  <a:gd name="connsiteX7" fmla="*/ 47625 w 610266"/>
                  <a:gd name="connsiteY7" fmla="*/ 308324 h 308324"/>
                  <a:gd name="connsiteX8" fmla="*/ 414338 w 610266"/>
                  <a:gd name="connsiteY8" fmla="*/ 308324 h 308324"/>
                  <a:gd name="connsiteX9" fmla="*/ 461963 w 610266"/>
                  <a:gd name="connsiteY9" fmla="*/ 260699 h 308324"/>
                  <a:gd name="connsiteX10" fmla="*/ 461963 w 610266"/>
                  <a:gd name="connsiteY10" fmla="*/ 192786 h 30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0266" h="308324">
                    <a:moveTo>
                      <a:pt x="610267" y="126492"/>
                    </a:moveTo>
                    <a:lnTo>
                      <a:pt x="461582" y="126492"/>
                    </a:lnTo>
                    <a:lnTo>
                      <a:pt x="461582" y="47625"/>
                    </a:lnTo>
                    <a:cubicBezTo>
                      <a:pt x="461582" y="21322"/>
                      <a:pt x="440259" y="0"/>
                      <a:pt x="413957" y="0"/>
                    </a:cubicBezTo>
                    <a:lnTo>
                      <a:pt x="47625" y="0"/>
                    </a:lnTo>
                    <a:cubicBezTo>
                      <a:pt x="21322" y="0"/>
                      <a:pt x="0" y="21322"/>
                      <a:pt x="0" y="47625"/>
                    </a:cubicBezTo>
                    <a:lnTo>
                      <a:pt x="0" y="260699"/>
                    </a:lnTo>
                    <a:cubicBezTo>
                      <a:pt x="0" y="287002"/>
                      <a:pt x="21322" y="308324"/>
                      <a:pt x="47625" y="308324"/>
                    </a:cubicBezTo>
                    <a:lnTo>
                      <a:pt x="414338" y="308324"/>
                    </a:lnTo>
                    <a:cubicBezTo>
                      <a:pt x="440640" y="308324"/>
                      <a:pt x="461963" y="287002"/>
                      <a:pt x="461963" y="260699"/>
                    </a:cubicBezTo>
                    <a:lnTo>
                      <a:pt x="461963" y="1927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637180B-21FD-1E47-BB4A-E1BA6D6A4B09}"/>
                  </a:ext>
                </a:extLst>
              </p:cNvPr>
              <p:cNvSpPr/>
              <p:nvPr/>
            </p:nvSpPr>
            <p:spPr>
              <a:xfrm>
                <a:off x="7690738" y="2820177"/>
                <a:ext cx="249874" cy="216519"/>
              </a:xfrm>
              <a:custGeom>
                <a:avLst/>
                <a:gdLst>
                  <a:gd name="connsiteX0" fmla="*/ 230950 w 249874"/>
                  <a:gd name="connsiteY0" fmla="*/ 110411 h 216519"/>
                  <a:gd name="connsiteX1" fmla="*/ 216472 w 249874"/>
                  <a:gd name="connsiteY1" fmla="*/ 124985 h 216519"/>
                  <a:gd name="connsiteX2" fmla="*/ 125032 w 249874"/>
                  <a:gd name="connsiteY2" fmla="*/ 216520 h 216519"/>
                  <a:gd name="connsiteX3" fmla="*/ 33402 w 249874"/>
                  <a:gd name="connsiteY3" fmla="*/ 124985 h 216519"/>
                  <a:gd name="connsiteX4" fmla="*/ 18924 w 249874"/>
                  <a:gd name="connsiteY4" fmla="*/ 110411 h 216519"/>
                  <a:gd name="connsiteX5" fmla="*/ 18972 w 249874"/>
                  <a:gd name="connsiteY5" fmla="*/ 18924 h 216519"/>
                  <a:gd name="connsiteX6" fmla="*/ 110459 w 249874"/>
                  <a:gd name="connsiteY6" fmla="*/ 18972 h 216519"/>
                  <a:gd name="connsiteX7" fmla="*/ 125032 w 249874"/>
                  <a:gd name="connsiteY7" fmla="*/ 33449 h 216519"/>
                  <a:gd name="connsiteX8" fmla="*/ 139415 w 249874"/>
                  <a:gd name="connsiteY8" fmla="*/ 18972 h 216519"/>
                  <a:gd name="connsiteX9" fmla="*/ 230903 w 249874"/>
                  <a:gd name="connsiteY9" fmla="*/ 18924 h 216519"/>
                  <a:gd name="connsiteX10" fmla="*/ 230950 w 249874"/>
                  <a:gd name="connsiteY10" fmla="*/ 110411 h 21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9874" h="216519">
                    <a:moveTo>
                      <a:pt x="230950" y="110411"/>
                    </a:moveTo>
                    <a:lnTo>
                      <a:pt x="216472" y="124985"/>
                    </a:lnTo>
                    <a:lnTo>
                      <a:pt x="125032" y="216520"/>
                    </a:lnTo>
                    <a:lnTo>
                      <a:pt x="33402" y="124985"/>
                    </a:lnTo>
                    <a:lnTo>
                      <a:pt x="18924" y="110411"/>
                    </a:lnTo>
                    <a:cubicBezTo>
                      <a:pt x="-6327" y="85135"/>
                      <a:pt x="-6305" y="44174"/>
                      <a:pt x="18972" y="18924"/>
                    </a:cubicBezTo>
                    <a:cubicBezTo>
                      <a:pt x="44248" y="-6327"/>
                      <a:pt x="85209" y="-6305"/>
                      <a:pt x="110459" y="18972"/>
                    </a:cubicBezTo>
                    <a:lnTo>
                      <a:pt x="125032" y="33449"/>
                    </a:lnTo>
                    <a:lnTo>
                      <a:pt x="139415" y="18972"/>
                    </a:lnTo>
                    <a:cubicBezTo>
                      <a:pt x="164666" y="-6305"/>
                      <a:pt x="205626" y="-6326"/>
                      <a:pt x="230903" y="18924"/>
                    </a:cubicBezTo>
                    <a:cubicBezTo>
                      <a:pt x="256180" y="44174"/>
                      <a:pt x="256201" y="85135"/>
                      <a:pt x="230950" y="1104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8" name="图形 4">
              <a:extLst>
                <a:ext uri="{FF2B5EF4-FFF2-40B4-BE49-F238E27FC236}">
                  <a16:creationId xmlns:a16="http://schemas.microsoft.com/office/drawing/2014/main" id="{F9F62B1E-BD91-80CB-4F43-E7F775153687}"/>
                </a:ext>
              </a:extLst>
            </p:cNvPr>
            <p:cNvGrpSpPr/>
            <p:nvPr/>
          </p:nvGrpSpPr>
          <p:grpSpPr>
            <a:xfrm>
              <a:off x="6927778" y="4019151"/>
              <a:ext cx="784131" cy="681228"/>
              <a:chOff x="7761158" y="3431222"/>
              <a:chExt cx="784131" cy="681228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ED6964D3-FF41-C525-CE39-A93D4B56A740}"/>
                  </a:ext>
                </a:extLst>
              </p:cNvPr>
              <p:cNvSpPr/>
              <p:nvPr/>
            </p:nvSpPr>
            <p:spPr>
              <a:xfrm>
                <a:off x="7761158" y="3431222"/>
                <a:ext cx="784131" cy="681228"/>
              </a:xfrm>
              <a:custGeom>
                <a:avLst/>
                <a:gdLst>
                  <a:gd name="connsiteX0" fmla="*/ 54612 w 784131"/>
                  <a:gd name="connsiteY0" fmla="*/ 0 h 681228"/>
                  <a:gd name="connsiteX1" fmla="*/ 587441 w 784131"/>
                  <a:gd name="connsiteY1" fmla="*/ 0 h 681228"/>
                  <a:gd name="connsiteX2" fmla="*/ 642021 w 784131"/>
                  <a:gd name="connsiteY2" fmla="*/ 58324 h 681228"/>
                  <a:gd name="connsiteX3" fmla="*/ 642019 w 784131"/>
                  <a:gd name="connsiteY3" fmla="*/ 58388 h 681228"/>
                  <a:gd name="connsiteX4" fmla="*/ 642019 w 784131"/>
                  <a:gd name="connsiteY4" fmla="*/ 100965 h 681228"/>
                  <a:gd name="connsiteX5" fmla="*/ 784132 w 784131"/>
                  <a:gd name="connsiteY5" fmla="*/ 42005 h 681228"/>
                  <a:gd name="connsiteX6" fmla="*/ 642019 w 784131"/>
                  <a:gd name="connsiteY6" fmla="*/ 211264 h 681228"/>
                  <a:gd name="connsiteX7" fmla="*/ 642019 w 784131"/>
                  <a:gd name="connsiteY7" fmla="*/ 622840 h 681228"/>
                  <a:gd name="connsiteX8" fmla="*/ 587441 w 784131"/>
                  <a:gd name="connsiteY8" fmla="*/ 681228 h 681228"/>
                  <a:gd name="connsiteX9" fmla="*/ 54612 w 784131"/>
                  <a:gd name="connsiteY9" fmla="*/ 681228 h 681228"/>
                  <a:gd name="connsiteX10" fmla="*/ 34 w 784131"/>
                  <a:gd name="connsiteY10" fmla="*/ 622840 h 681228"/>
                  <a:gd name="connsiteX11" fmla="*/ 34 w 784131"/>
                  <a:gd name="connsiteY11" fmla="*/ 58388 h 681228"/>
                  <a:gd name="connsiteX12" fmla="*/ 54548 w 784131"/>
                  <a:gd name="connsiteY12" fmla="*/ 2 h 681228"/>
                  <a:gd name="connsiteX13" fmla="*/ 54612 w 784131"/>
                  <a:gd name="connsiteY13" fmla="*/ 0 h 68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84131" h="681228">
                    <a:moveTo>
                      <a:pt x="54612" y="0"/>
                    </a:moveTo>
                    <a:lnTo>
                      <a:pt x="587441" y="0"/>
                    </a:lnTo>
                    <a:cubicBezTo>
                      <a:pt x="618618" y="1034"/>
                      <a:pt x="643055" y="27146"/>
                      <a:pt x="642021" y="58324"/>
                    </a:cubicBezTo>
                    <a:cubicBezTo>
                      <a:pt x="642020" y="58345"/>
                      <a:pt x="642020" y="58367"/>
                      <a:pt x="642019" y="58388"/>
                    </a:cubicBezTo>
                    <a:lnTo>
                      <a:pt x="642019" y="100965"/>
                    </a:lnTo>
                    <a:lnTo>
                      <a:pt x="784132" y="42005"/>
                    </a:lnTo>
                    <a:lnTo>
                      <a:pt x="642019" y="211264"/>
                    </a:lnTo>
                    <a:lnTo>
                      <a:pt x="642019" y="622840"/>
                    </a:lnTo>
                    <a:cubicBezTo>
                      <a:pt x="643036" y="654021"/>
                      <a:pt x="618620" y="680142"/>
                      <a:pt x="587441" y="681228"/>
                    </a:cubicBezTo>
                    <a:lnTo>
                      <a:pt x="54612" y="681228"/>
                    </a:lnTo>
                    <a:cubicBezTo>
                      <a:pt x="23433" y="680142"/>
                      <a:pt x="-983" y="654021"/>
                      <a:pt x="34" y="622840"/>
                    </a:cubicBezTo>
                    <a:lnTo>
                      <a:pt x="34" y="58388"/>
                    </a:lnTo>
                    <a:cubicBezTo>
                      <a:pt x="-1035" y="27212"/>
                      <a:pt x="23371" y="1071"/>
                      <a:pt x="54548" y="2"/>
                    </a:cubicBezTo>
                    <a:cubicBezTo>
                      <a:pt x="54569" y="1"/>
                      <a:pt x="54591" y="1"/>
                      <a:pt x="546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1C32147-A0E9-2BF6-0525-E624B6E33204}"/>
                  </a:ext>
                </a:extLst>
              </p:cNvPr>
              <p:cNvSpPr/>
              <p:nvPr/>
            </p:nvSpPr>
            <p:spPr>
              <a:xfrm>
                <a:off x="7866919" y="3500755"/>
                <a:ext cx="352996" cy="352996"/>
              </a:xfrm>
              <a:custGeom>
                <a:avLst/>
                <a:gdLst>
                  <a:gd name="connsiteX0" fmla="*/ 352996 w 352996"/>
                  <a:gd name="connsiteY0" fmla="*/ 176498 h 352996"/>
                  <a:gd name="connsiteX1" fmla="*/ 176498 w 352996"/>
                  <a:gd name="connsiteY1" fmla="*/ 352997 h 352996"/>
                  <a:gd name="connsiteX2" fmla="*/ 0 w 352996"/>
                  <a:gd name="connsiteY2" fmla="*/ 176498 h 352996"/>
                  <a:gd name="connsiteX3" fmla="*/ 176498 w 352996"/>
                  <a:gd name="connsiteY3" fmla="*/ 0 h 352996"/>
                  <a:gd name="connsiteX4" fmla="*/ 352996 w 352996"/>
                  <a:gd name="connsiteY4" fmla="*/ 176498 h 352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996" h="352996">
                    <a:moveTo>
                      <a:pt x="352996" y="176498"/>
                    </a:moveTo>
                    <a:cubicBezTo>
                      <a:pt x="352996" y="273976"/>
                      <a:pt x="273976" y="352997"/>
                      <a:pt x="176498" y="352997"/>
                    </a:cubicBezTo>
                    <a:cubicBezTo>
                      <a:pt x="79021" y="352997"/>
                      <a:pt x="0" y="273976"/>
                      <a:pt x="0" y="176498"/>
                    </a:cubicBezTo>
                    <a:cubicBezTo>
                      <a:pt x="0" y="79021"/>
                      <a:pt x="79021" y="0"/>
                      <a:pt x="176498" y="0"/>
                    </a:cubicBezTo>
                    <a:cubicBezTo>
                      <a:pt x="273976" y="0"/>
                      <a:pt x="352996" y="79021"/>
                      <a:pt x="352996" y="1764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0E5A2ED6-BC26-7275-87D0-7B6C1997C6A6}"/>
                  </a:ext>
                </a:extLst>
              </p:cNvPr>
              <p:cNvSpPr/>
              <p:nvPr/>
            </p:nvSpPr>
            <p:spPr>
              <a:xfrm>
                <a:off x="7985900" y="3544665"/>
                <a:ext cx="115443" cy="265557"/>
              </a:xfrm>
              <a:custGeom>
                <a:avLst/>
                <a:gdLst>
                  <a:gd name="connsiteX0" fmla="*/ 54470 w 115443"/>
                  <a:gd name="connsiteY0" fmla="*/ 265557 h 265557"/>
                  <a:gd name="connsiteX1" fmla="*/ 54470 w 115443"/>
                  <a:gd name="connsiteY1" fmla="*/ 239839 h 265557"/>
                  <a:gd name="connsiteX2" fmla="*/ 14465 w 115443"/>
                  <a:gd name="connsiteY2" fmla="*/ 222599 h 265557"/>
                  <a:gd name="connsiteX3" fmla="*/ 82 w 115443"/>
                  <a:gd name="connsiteY3" fmla="*/ 173546 h 265557"/>
                  <a:gd name="connsiteX4" fmla="*/ 39706 w 115443"/>
                  <a:gd name="connsiteY4" fmla="*/ 167640 h 265557"/>
                  <a:gd name="connsiteX5" fmla="*/ 41992 w 115443"/>
                  <a:gd name="connsiteY5" fmla="*/ 189357 h 265557"/>
                  <a:gd name="connsiteX6" fmla="*/ 48088 w 115443"/>
                  <a:gd name="connsiteY6" fmla="*/ 201263 h 265557"/>
                  <a:gd name="connsiteX7" fmla="*/ 57613 w 115443"/>
                  <a:gd name="connsiteY7" fmla="*/ 204883 h 265557"/>
                  <a:gd name="connsiteX8" fmla="*/ 67138 w 115443"/>
                  <a:gd name="connsiteY8" fmla="*/ 200025 h 265557"/>
                  <a:gd name="connsiteX9" fmla="*/ 69329 w 115443"/>
                  <a:gd name="connsiteY9" fmla="*/ 189643 h 265557"/>
                  <a:gd name="connsiteX10" fmla="*/ 63328 w 115443"/>
                  <a:gd name="connsiteY10" fmla="*/ 167735 h 265557"/>
                  <a:gd name="connsiteX11" fmla="*/ 46850 w 115443"/>
                  <a:gd name="connsiteY11" fmla="*/ 149447 h 265557"/>
                  <a:gd name="connsiteX12" fmla="*/ 28466 w 115443"/>
                  <a:gd name="connsiteY12" fmla="*/ 133636 h 265557"/>
                  <a:gd name="connsiteX13" fmla="*/ 14369 w 115443"/>
                  <a:gd name="connsiteY13" fmla="*/ 119253 h 265557"/>
                  <a:gd name="connsiteX14" fmla="*/ 4178 w 115443"/>
                  <a:gd name="connsiteY14" fmla="*/ 102203 h 265557"/>
                  <a:gd name="connsiteX15" fmla="*/ 272 w 115443"/>
                  <a:gd name="connsiteY15" fmla="*/ 78962 h 265557"/>
                  <a:gd name="connsiteX16" fmla="*/ 14369 w 115443"/>
                  <a:gd name="connsiteY16" fmla="*/ 40386 h 265557"/>
                  <a:gd name="connsiteX17" fmla="*/ 52469 w 115443"/>
                  <a:gd name="connsiteY17" fmla="*/ 24574 h 265557"/>
                  <a:gd name="connsiteX18" fmla="*/ 52469 w 115443"/>
                  <a:gd name="connsiteY18" fmla="*/ 0 h 265557"/>
                  <a:gd name="connsiteX19" fmla="*/ 65709 w 115443"/>
                  <a:gd name="connsiteY19" fmla="*/ 0 h 265557"/>
                  <a:gd name="connsiteX20" fmla="*/ 65709 w 115443"/>
                  <a:gd name="connsiteY20" fmla="*/ 24289 h 265557"/>
                  <a:gd name="connsiteX21" fmla="*/ 89808 w 115443"/>
                  <a:gd name="connsiteY21" fmla="*/ 31242 h 265557"/>
                  <a:gd name="connsiteX22" fmla="*/ 103428 w 115443"/>
                  <a:gd name="connsiteY22" fmla="*/ 46196 h 265557"/>
                  <a:gd name="connsiteX23" fmla="*/ 109619 w 115443"/>
                  <a:gd name="connsiteY23" fmla="*/ 65246 h 265557"/>
                  <a:gd name="connsiteX24" fmla="*/ 111524 w 115443"/>
                  <a:gd name="connsiteY24" fmla="*/ 83725 h 265557"/>
                  <a:gd name="connsiteX25" fmla="*/ 71424 w 115443"/>
                  <a:gd name="connsiteY25" fmla="*/ 88678 h 265557"/>
                  <a:gd name="connsiteX26" fmla="*/ 70281 w 115443"/>
                  <a:gd name="connsiteY26" fmla="*/ 72390 h 265557"/>
                  <a:gd name="connsiteX27" fmla="*/ 66662 w 115443"/>
                  <a:gd name="connsiteY27" fmla="*/ 61627 h 265557"/>
                  <a:gd name="connsiteX28" fmla="*/ 57899 w 115443"/>
                  <a:gd name="connsiteY28" fmla="*/ 58103 h 265557"/>
                  <a:gd name="connsiteX29" fmla="*/ 48374 w 115443"/>
                  <a:gd name="connsiteY29" fmla="*/ 63532 h 265557"/>
                  <a:gd name="connsiteX30" fmla="*/ 45231 w 115443"/>
                  <a:gd name="connsiteY30" fmla="*/ 74391 h 265557"/>
                  <a:gd name="connsiteX31" fmla="*/ 51612 w 115443"/>
                  <a:gd name="connsiteY31" fmla="*/ 94488 h 265557"/>
                  <a:gd name="connsiteX32" fmla="*/ 65423 w 115443"/>
                  <a:gd name="connsiteY32" fmla="*/ 108871 h 265557"/>
                  <a:gd name="connsiteX33" fmla="*/ 83045 w 115443"/>
                  <a:gd name="connsiteY33" fmla="*/ 124111 h 265557"/>
                  <a:gd name="connsiteX34" fmla="*/ 99237 w 115443"/>
                  <a:gd name="connsiteY34" fmla="*/ 141256 h 265557"/>
                  <a:gd name="connsiteX35" fmla="*/ 111048 w 115443"/>
                  <a:gd name="connsiteY35" fmla="*/ 161449 h 265557"/>
                  <a:gd name="connsiteX36" fmla="*/ 115430 w 115443"/>
                  <a:gd name="connsiteY36" fmla="*/ 187071 h 265557"/>
                  <a:gd name="connsiteX37" fmla="*/ 109715 w 115443"/>
                  <a:gd name="connsiteY37" fmla="*/ 212217 h 265557"/>
                  <a:gd name="connsiteX38" fmla="*/ 93427 w 115443"/>
                  <a:gd name="connsiteY38" fmla="*/ 230791 h 265557"/>
                  <a:gd name="connsiteX39" fmla="*/ 68090 w 115443"/>
                  <a:gd name="connsiteY39" fmla="*/ 239459 h 265557"/>
                  <a:gd name="connsiteX40" fmla="*/ 68091 w 115443"/>
                  <a:gd name="connsiteY40" fmla="*/ 265367 h 26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5443" h="265557">
                    <a:moveTo>
                      <a:pt x="54470" y="265557"/>
                    </a:moveTo>
                    <a:lnTo>
                      <a:pt x="54470" y="239839"/>
                    </a:lnTo>
                    <a:cubicBezTo>
                      <a:pt x="39267" y="240159"/>
                      <a:pt x="24673" y="233870"/>
                      <a:pt x="14465" y="222599"/>
                    </a:cubicBezTo>
                    <a:cubicBezTo>
                      <a:pt x="4344" y="208305"/>
                      <a:pt x="-717" y="191042"/>
                      <a:pt x="82" y="173546"/>
                    </a:cubicBezTo>
                    <a:lnTo>
                      <a:pt x="39706" y="167640"/>
                    </a:lnTo>
                    <a:cubicBezTo>
                      <a:pt x="39709" y="174939"/>
                      <a:pt x="40476" y="182217"/>
                      <a:pt x="41992" y="189357"/>
                    </a:cubicBezTo>
                    <a:cubicBezTo>
                      <a:pt x="42834" y="193830"/>
                      <a:pt x="44951" y="197965"/>
                      <a:pt x="48088" y="201263"/>
                    </a:cubicBezTo>
                    <a:cubicBezTo>
                      <a:pt x="50680" y="203648"/>
                      <a:pt x="54091" y="204944"/>
                      <a:pt x="57613" y="204883"/>
                    </a:cubicBezTo>
                    <a:cubicBezTo>
                      <a:pt x="61483" y="205367"/>
                      <a:pt x="65257" y="203442"/>
                      <a:pt x="67138" y="200025"/>
                    </a:cubicBezTo>
                    <a:cubicBezTo>
                      <a:pt x="68619" y="196766"/>
                      <a:pt x="69366" y="193222"/>
                      <a:pt x="69329" y="189643"/>
                    </a:cubicBezTo>
                    <a:cubicBezTo>
                      <a:pt x="69603" y="181900"/>
                      <a:pt x="67509" y="174258"/>
                      <a:pt x="63328" y="167735"/>
                    </a:cubicBezTo>
                    <a:cubicBezTo>
                      <a:pt x="58668" y="160937"/>
                      <a:pt x="53127" y="154788"/>
                      <a:pt x="46850" y="149447"/>
                    </a:cubicBezTo>
                    <a:lnTo>
                      <a:pt x="28466" y="133636"/>
                    </a:lnTo>
                    <a:cubicBezTo>
                      <a:pt x="23458" y="129155"/>
                      <a:pt x="18749" y="124350"/>
                      <a:pt x="14369" y="119253"/>
                    </a:cubicBezTo>
                    <a:cubicBezTo>
                      <a:pt x="10029" y="114189"/>
                      <a:pt x="6583" y="108424"/>
                      <a:pt x="4178" y="102203"/>
                    </a:cubicBezTo>
                    <a:cubicBezTo>
                      <a:pt x="1374" y="94784"/>
                      <a:pt x="48" y="86889"/>
                      <a:pt x="272" y="78962"/>
                    </a:cubicBezTo>
                    <a:cubicBezTo>
                      <a:pt x="-543" y="64711"/>
                      <a:pt x="4557" y="50754"/>
                      <a:pt x="14369" y="40386"/>
                    </a:cubicBezTo>
                    <a:cubicBezTo>
                      <a:pt x="24713" y="30640"/>
                      <a:pt x="38265" y="25016"/>
                      <a:pt x="52469" y="24574"/>
                    </a:cubicBezTo>
                    <a:lnTo>
                      <a:pt x="52469" y="0"/>
                    </a:lnTo>
                    <a:lnTo>
                      <a:pt x="65709" y="0"/>
                    </a:lnTo>
                    <a:lnTo>
                      <a:pt x="65709" y="24289"/>
                    </a:lnTo>
                    <a:cubicBezTo>
                      <a:pt x="74219" y="24412"/>
                      <a:pt x="82540" y="26813"/>
                      <a:pt x="89808" y="31242"/>
                    </a:cubicBezTo>
                    <a:cubicBezTo>
                      <a:pt x="95554" y="34978"/>
                      <a:pt x="100244" y="40127"/>
                      <a:pt x="103428" y="46196"/>
                    </a:cubicBezTo>
                    <a:cubicBezTo>
                      <a:pt x="106406" y="52212"/>
                      <a:pt x="108491" y="58630"/>
                      <a:pt x="109619" y="65246"/>
                    </a:cubicBezTo>
                    <a:cubicBezTo>
                      <a:pt x="110724" y="71348"/>
                      <a:pt x="111361" y="77526"/>
                      <a:pt x="111524" y="83725"/>
                    </a:cubicBezTo>
                    <a:lnTo>
                      <a:pt x="71424" y="88678"/>
                    </a:lnTo>
                    <a:cubicBezTo>
                      <a:pt x="71424" y="82328"/>
                      <a:pt x="71043" y="76899"/>
                      <a:pt x="70281" y="72390"/>
                    </a:cubicBezTo>
                    <a:cubicBezTo>
                      <a:pt x="69946" y="68566"/>
                      <a:pt x="68705" y="64877"/>
                      <a:pt x="66662" y="61627"/>
                    </a:cubicBezTo>
                    <a:cubicBezTo>
                      <a:pt x="64570" y="58984"/>
                      <a:pt x="61238" y="57644"/>
                      <a:pt x="57899" y="58103"/>
                    </a:cubicBezTo>
                    <a:cubicBezTo>
                      <a:pt x="53944" y="57929"/>
                      <a:pt x="50240" y="60040"/>
                      <a:pt x="48374" y="63532"/>
                    </a:cubicBezTo>
                    <a:cubicBezTo>
                      <a:pt x="46377" y="66807"/>
                      <a:pt x="45292" y="70556"/>
                      <a:pt x="45231" y="74391"/>
                    </a:cubicBezTo>
                    <a:cubicBezTo>
                      <a:pt x="44865" y="81640"/>
                      <a:pt x="47131" y="88778"/>
                      <a:pt x="51612" y="94488"/>
                    </a:cubicBezTo>
                    <a:cubicBezTo>
                      <a:pt x="55845" y="99626"/>
                      <a:pt x="60462" y="104434"/>
                      <a:pt x="65423" y="108871"/>
                    </a:cubicBezTo>
                    <a:lnTo>
                      <a:pt x="83045" y="124111"/>
                    </a:lnTo>
                    <a:cubicBezTo>
                      <a:pt x="88855" y="129422"/>
                      <a:pt x="94267" y="135152"/>
                      <a:pt x="99237" y="141256"/>
                    </a:cubicBezTo>
                    <a:cubicBezTo>
                      <a:pt x="104207" y="147327"/>
                      <a:pt x="108192" y="154141"/>
                      <a:pt x="111048" y="161449"/>
                    </a:cubicBezTo>
                    <a:cubicBezTo>
                      <a:pt x="114115" y="169636"/>
                      <a:pt x="115602" y="178330"/>
                      <a:pt x="115430" y="187071"/>
                    </a:cubicBezTo>
                    <a:cubicBezTo>
                      <a:pt x="115528" y="195785"/>
                      <a:pt x="113570" y="204401"/>
                      <a:pt x="109715" y="212217"/>
                    </a:cubicBezTo>
                    <a:cubicBezTo>
                      <a:pt x="106014" y="219733"/>
                      <a:pt x="100395" y="226140"/>
                      <a:pt x="93427" y="230791"/>
                    </a:cubicBezTo>
                    <a:cubicBezTo>
                      <a:pt x="85805" y="235683"/>
                      <a:pt x="77112" y="238657"/>
                      <a:pt x="68090" y="239459"/>
                    </a:cubicBezTo>
                    <a:lnTo>
                      <a:pt x="68091" y="26536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1422E3C7-8EEF-6147-4350-37B2AB060762}"/>
                  </a:ext>
                </a:extLst>
              </p:cNvPr>
              <p:cNvSpPr/>
              <p:nvPr/>
            </p:nvSpPr>
            <p:spPr>
              <a:xfrm>
                <a:off x="7822188" y="3681921"/>
                <a:ext cx="539078" cy="360722"/>
              </a:xfrm>
              <a:custGeom>
                <a:avLst/>
                <a:gdLst>
                  <a:gd name="connsiteX0" fmla="*/ 539079 w 539078"/>
                  <a:gd name="connsiteY0" fmla="*/ 0 h 360722"/>
                  <a:gd name="connsiteX1" fmla="*/ 420111 w 539078"/>
                  <a:gd name="connsiteY1" fmla="*/ 40767 h 360722"/>
                  <a:gd name="connsiteX2" fmla="*/ 452877 w 539078"/>
                  <a:gd name="connsiteY2" fmla="*/ 69342 h 360722"/>
                  <a:gd name="connsiteX3" fmla="*/ 286190 w 539078"/>
                  <a:gd name="connsiteY3" fmla="*/ 259842 h 360722"/>
                  <a:gd name="connsiteX4" fmla="*/ 185796 w 539078"/>
                  <a:gd name="connsiteY4" fmla="*/ 204502 h 360722"/>
                  <a:gd name="connsiteX5" fmla="*/ 165032 w 539078"/>
                  <a:gd name="connsiteY5" fmla="*/ 206121 h 360722"/>
                  <a:gd name="connsiteX6" fmla="*/ 7488 w 539078"/>
                  <a:gd name="connsiteY6" fmla="*/ 326517 h 360722"/>
                  <a:gd name="connsiteX7" fmla="*/ 3917 w 539078"/>
                  <a:gd name="connsiteY7" fmla="*/ 353235 h 360722"/>
                  <a:gd name="connsiteX8" fmla="*/ 30634 w 539078"/>
                  <a:gd name="connsiteY8" fmla="*/ 356806 h 360722"/>
                  <a:gd name="connsiteX9" fmla="*/ 178557 w 539078"/>
                  <a:gd name="connsiteY9" fmla="*/ 243649 h 360722"/>
                  <a:gd name="connsiteX10" fmla="*/ 281427 w 539078"/>
                  <a:gd name="connsiteY10" fmla="*/ 300323 h 360722"/>
                  <a:gd name="connsiteX11" fmla="*/ 304954 w 539078"/>
                  <a:gd name="connsiteY11" fmla="*/ 296228 h 360722"/>
                  <a:gd name="connsiteX12" fmla="*/ 481833 w 539078"/>
                  <a:gd name="connsiteY12" fmla="*/ 94583 h 360722"/>
                  <a:gd name="connsiteX13" fmla="*/ 514599 w 539078"/>
                  <a:gd name="connsiteY13" fmla="*/ 123158 h 360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9078" h="360722">
                    <a:moveTo>
                      <a:pt x="539079" y="0"/>
                    </a:moveTo>
                    <a:lnTo>
                      <a:pt x="420111" y="40767"/>
                    </a:lnTo>
                    <a:lnTo>
                      <a:pt x="452877" y="69342"/>
                    </a:lnTo>
                    <a:lnTo>
                      <a:pt x="286190" y="259842"/>
                    </a:lnTo>
                    <a:lnTo>
                      <a:pt x="185796" y="204502"/>
                    </a:lnTo>
                    <a:cubicBezTo>
                      <a:pt x="179166" y="200875"/>
                      <a:pt x="171020" y="201510"/>
                      <a:pt x="165032" y="206121"/>
                    </a:cubicBezTo>
                    <a:lnTo>
                      <a:pt x="7488" y="326517"/>
                    </a:lnTo>
                    <a:cubicBezTo>
                      <a:pt x="-876" y="332908"/>
                      <a:pt x="-2475" y="344871"/>
                      <a:pt x="3917" y="353235"/>
                    </a:cubicBezTo>
                    <a:cubicBezTo>
                      <a:pt x="10308" y="361599"/>
                      <a:pt x="22270" y="363198"/>
                      <a:pt x="30634" y="356806"/>
                    </a:cubicBezTo>
                    <a:lnTo>
                      <a:pt x="178557" y="243649"/>
                    </a:lnTo>
                    <a:lnTo>
                      <a:pt x="281427" y="300323"/>
                    </a:lnTo>
                    <a:cubicBezTo>
                      <a:pt x="289258" y="304653"/>
                      <a:pt x="299047" y="302949"/>
                      <a:pt x="304954" y="296228"/>
                    </a:cubicBezTo>
                    <a:lnTo>
                      <a:pt x="481833" y="94583"/>
                    </a:lnTo>
                    <a:lnTo>
                      <a:pt x="514599" y="12315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图形 4">
              <a:extLst>
                <a:ext uri="{FF2B5EF4-FFF2-40B4-BE49-F238E27FC236}">
                  <a16:creationId xmlns:a16="http://schemas.microsoft.com/office/drawing/2014/main" id="{7109C4F9-0D2B-1D3C-4414-F447A987DD15}"/>
                </a:ext>
              </a:extLst>
            </p:cNvPr>
            <p:cNvGrpSpPr/>
            <p:nvPr/>
          </p:nvGrpSpPr>
          <p:grpSpPr>
            <a:xfrm>
              <a:off x="7759144" y="2235072"/>
              <a:ext cx="2554354" cy="4371282"/>
              <a:chOff x="8015908" y="1914673"/>
              <a:chExt cx="2070177" cy="3542707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11799690-AB2C-F59C-80CC-A12A38C17E12}"/>
                  </a:ext>
                </a:extLst>
              </p:cNvPr>
              <p:cNvSpPr/>
              <p:nvPr/>
            </p:nvSpPr>
            <p:spPr>
              <a:xfrm>
                <a:off x="8864854" y="3552666"/>
                <a:ext cx="687228" cy="1714785"/>
              </a:xfrm>
              <a:custGeom>
                <a:avLst/>
                <a:gdLst>
                  <a:gd name="connsiteX0" fmla="*/ 0 w 687228"/>
                  <a:gd name="connsiteY0" fmla="*/ 213360 h 1714785"/>
                  <a:gd name="connsiteX1" fmla="*/ 62198 w 687228"/>
                  <a:gd name="connsiteY1" fmla="*/ 1164146 h 1714785"/>
                  <a:gd name="connsiteX2" fmla="*/ 124396 w 687228"/>
                  <a:gd name="connsiteY2" fmla="*/ 1558100 h 1714785"/>
                  <a:gd name="connsiteX3" fmla="*/ 88868 w 687228"/>
                  <a:gd name="connsiteY3" fmla="*/ 1599629 h 1714785"/>
                  <a:gd name="connsiteX4" fmla="*/ 91821 w 687228"/>
                  <a:gd name="connsiteY4" fmla="*/ 1697355 h 1714785"/>
                  <a:gd name="connsiteX5" fmla="*/ 308038 w 687228"/>
                  <a:gd name="connsiteY5" fmla="*/ 1712119 h 1714785"/>
                  <a:gd name="connsiteX6" fmla="*/ 316897 w 687228"/>
                  <a:gd name="connsiteY6" fmla="*/ 1537335 h 1714785"/>
                  <a:gd name="connsiteX7" fmla="*/ 316897 w 687228"/>
                  <a:gd name="connsiteY7" fmla="*/ 1356360 h 1714785"/>
                  <a:gd name="connsiteX8" fmla="*/ 352520 w 687228"/>
                  <a:gd name="connsiteY8" fmla="*/ 319659 h 1714785"/>
                  <a:gd name="connsiteX9" fmla="*/ 379095 w 687228"/>
                  <a:gd name="connsiteY9" fmla="*/ 1359408 h 1714785"/>
                  <a:gd name="connsiteX10" fmla="*/ 385096 w 687228"/>
                  <a:gd name="connsiteY10" fmla="*/ 1688116 h 1714785"/>
                  <a:gd name="connsiteX11" fmla="*/ 426529 w 687228"/>
                  <a:gd name="connsiteY11" fmla="*/ 1714786 h 1714785"/>
                  <a:gd name="connsiteX12" fmla="*/ 616077 w 687228"/>
                  <a:gd name="connsiteY12" fmla="*/ 1708880 h 1714785"/>
                  <a:gd name="connsiteX13" fmla="*/ 630936 w 687228"/>
                  <a:gd name="connsiteY13" fmla="*/ 1602296 h 1714785"/>
                  <a:gd name="connsiteX14" fmla="*/ 607219 w 687228"/>
                  <a:gd name="connsiteY14" fmla="*/ 1436370 h 1714785"/>
                  <a:gd name="connsiteX15" fmla="*/ 687229 w 687228"/>
                  <a:gd name="connsiteY15" fmla="*/ 968407 h 1714785"/>
                  <a:gd name="connsiteX16" fmla="*/ 687229 w 687228"/>
                  <a:gd name="connsiteY16" fmla="*/ 0 h 1714785"/>
                  <a:gd name="connsiteX17" fmla="*/ 6096 w 687228"/>
                  <a:gd name="connsiteY17" fmla="*/ 0 h 171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7228" h="1714785">
                    <a:moveTo>
                      <a:pt x="0" y="213360"/>
                    </a:moveTo>
                    <a:cubicBezTo>
                      <a:pt x="0" y="213360"/>
                      <a:pt x="41434" y="1003935"/>
                      <a:pt x="62198" y="1164146"/>
                    </a:cubicBezTo>
                    <a:cubicBezTo>
                      <a:pt x="82963" y="1324356"/>
                      <a:pt x="124396" y="1558100"/>
                      <a:pt x="124396" y="1558100"/>
                    </a:cubicBezTo>
                    <a:cubicBezTo>
                      <a:pt x="124396" y="1558100"/>
                      <a:pt x="94774" y="1578864"/>
                      <a:pt x="88868" y="1599629"/>
                    </a:cubicBezTo>
                    <a:cubicBezTo>
                      <a:pt x="82963" y="1620393"/>
                      <a:pt x="91821" y="1697355"/>
                      <a:pt x="91821" y="1697355"/>
                    </a:cubicBezTo>
                    <a:lnTo>
                      <a:pt x="308038" y="1712119"/>
                    </a:lnTo>
                    <a:cubicBezTo>
                      <a:pt x="308038" y="1712119"/>
                      <a:pt x="316897" y="1658874"/>
                      <a:pt x="316897" y="1537335"/>
                    </a:cubicBezTo>
                    <a:lnTo>
                      <a:pt x="316897" y="1356360"/>
                    </a:lnTo>
                    <a:cubicBezTo>
                      <a:pt x="316897" y="1332738"/>
                      <a:pt x="352520" y="319659"/>
                      <a:pt x="352520" y="319659"/>
                    </a:cubicBezTo>
                    <a:lnTo>
                      <a:pt x="379095" y="1359408"/>
                    </a:lnTo>
                    <a:cubicBezTo>
                      <a:pt x="379095" y="1359408"/>
                      <a:pt x="370237" y="1682210"/>
                      <a:pt x="385096" y="1688116"/>
                    </a:cubicBezTo>
                    <a:cubicBezTo>
                      <a:pt x="399721" y="1695673"/>
                      <a:pt x="413594" y="1704604"/>
                      <a:pt x="426529" y="1714786"/>
                    </a:cubicBezTo>
                    <a:lnTo>
                      <a:pt x="616077" y="1708880"/>
                    </a:lnTo>
                    <a:cubicBezTo>
                      <a:pt x="624106" y="1673849"/>
                      <a:pt x="629077" y="1638187"/>
                      <a:pt x="630936" y="1602296"/>
                    </a:cubicBezTo>
                    <a:cubicBezTo>
                      <a:pt x="630936" y="1560767"/>
                      <a:pt x="604266" y="1480852"/>
                      <a:pt x="607219" y="1436370"/>
                    </a:cubicBezTo>
                    <a:cubicBezTo>
                      <a:pt x="610172" y="1391888"/>
                      <a:pt x="687229" y="1030605"/>
                      <a:pt x="687229" y="968407"/>
                    </a:cubicBezTo>
                    <a:lnTo>
                      <a:pt x="687229" y="0"/>
                    </a:lnTo>
                    <a:lnTo>
                      <a:pt x="609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7E21541-969E-C818-299E-77431F4DEDB0}"/>
                  </a:ext>
                </a:extLst>
              </p:cNvPr>
              <p:cNvSpPr/>
              <p:nvPr/>
            </p:nvSpPr>
            <p:spPr>
              <a:xfrm>
                <a:off x="8788784" y="5187460"/>
                <a:ext cx="393465" cy="269920"/>
              </a:xfrm>
              <a:custGeom>
                <a:avLst/>
                <a:gdLst>
                  <a:gd name="connsiteX0" fmla="*/ 363344 w 393465"/>
                  <a:gd name="connsiteY0" fmla="*/ 62561 h 269920"/>
                  <a:gd name="connsiteX1" fmla="*/ 247901 w 393465"/>
                  <a:gd name="connsiteY1" fmla="*/ 363 h 269920"/>
                  <a:gd name="connsiteX2" fmla="*/ 176749 w 393465"/>
                  <a:gd name="connsiteY2" fmla="*/ 35891 h 269920"/>
                  <a:gd name="connsiteX3" fmla="*/ 147126 w 393465"/>
                  <a:gd name="connsiteY3" fmla="*/ 80278 h 269920"/>
                  <a:gd name="connsiteX4" fmla="*/ 25683 w 393465"/>
                  <a:gd name="connsiteY4" fmla="*/ 210675 h 269920"/>
                  <a:gd name="connsiteX5" fmla="*/ 7966 w 393465"/>
                  <a:gd name="connsiteY5" fmla="*/ 252109 h 269920"/>
                  <a:gd name="connsiteX6" fmla="*/ 46066 w 393465"/>
                  <a:gd name="connsiteY6" fmla="*/ 269920 h 269920"/>
                  <a:gd name="connsiteX7" fmla="*/ 384108 w 393465"/>
                  <a:gd name="connsiteY7" fmla="*/ 269920 h 269920"/>
                  <a:gd name="connsiteX8" fmla="*/ 392967 w 393465"/>
                  <a:gd name="connsiteY8" fmla="*/ 189910 h 269920"/>
                  <a:gd name="connsiteX9" fmla="*/ 384108 w 393465"/>
                  <a:gd name="connsiteY9" fmla="*/ 77325 h 26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3465" h="269920">
                    <a:moveTo>
                      <a:pt x="363344" y="62561"/>
                    </a:moveTo>
                    <a:cubicBezTo>
                      <a:pt x="363344" y="62561"/>
                      <a:pt x="283429" y="-5542"/>
                      <a:pt x="247901" y="363"/>
                    </a:cubicBezTo>
                    <a:cubicBezTo>
                      <a:pt x="212372" y="6268"/>
                      <a:pt x="179702" y="27033"/>
                      <a:pt x="176749" y="35891"/>
                    </a:cubicBezTo>
                    <a:cubicBezTo>
                      <a:pt x="173796" y="44750"/>
                      <a:pt x="153032" y="62561"/>
                      <a:pt x="147126" y="80278"/>
                    </a:cubicBezTo>
                    <a:cubicBezTo>
                      <a:pt x="141221" y="97994"/>
                      <a:pt x="46447" y="186958"/>
                      <a:pt x="25683" y="210675"/>
                    </a:cubicBezTo>
                    <a:cubicBezTo>
                      <a:pt x="4918" y="234392"/>
                      <a:pt x="-9846" y="237345"/>
                      <a:pt x="7966" y="252109"/>
                    </a:cubicBezTo>
                    <a:cubicBezTo>
                      <a:pt x="18990" y="261117"/>
                      <a:pt x="32084" y="267239"/>
                      <a:pt x="46066" y="269920"/>
                    </a:cubicBezTo>
                    <a:lnTo>
                      <a:pt x="384108" y="269920"/>
                    </a:lnTo>
                    <a:cubicBezTo>
                      <a:pt x="384108" y="269920"/>
                      <a:pt x="396014" y="243251"/>
                      <a:pt x="392967" y="189910"/>
                    </a:cubicBezTo>
                    <a:cubicBezTo>
                      <a:pt x="389918" y="136570"/>
                      <a:pt x="384108" y="77325"/>
                      <a:pt x="384108" y="773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84D66BC-DAF2-B95D-E90A-616FE154F71C}"/>
                  </a:ext>
                </a:extLst>
              </p:cNvPr>
              <p:cNvSpPr/>
              <p:nvPr/>
            </p:nvSpPr>
            <p:spPr>
              <a:xfrm>
                <a:off x="8788844" y="5427663"/>
                <a:ext cx="391191" cy="29622"/>
              </a:xfrm>
              <a:custGeom>
                <a:avLst/>
                <a:gdLst>
                  <a:gd name="connsiteX0" fmla="*/ 0 w 391191"/>
                  <a:gd name="connsiteY0" fmla="*/ 0 h 29622"/>
                  <a:gd name="connsiteX1" fmla="*/ 7906 w 391191"/>
                  <a:gd name="connsiteY1" fmla="*/ 11811 h 29622"/>
                  <a:gd name="connsiteX2" fmla="*/ 46006 w 391191"/>
                  <a:gd name="connsiteY2" fmla="*/ 29623 h 29622"/>
                  <a:gd name="connsiteX3" fmla="*/ 384048 w 391191"/>
                  <a:gd name="connsiteY3" fmla="*/ 29623 h 29622"/>
                  <a:gd name="connsiteX4" fmla="*/ 391192 w 391191"/>
                  <a:gd name="connsiteY4" fmla="*/ 0 h 2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191" h="29622">
                    <a:moveTo>
                      <a:pt x="0" y="0"/>
                    </a:moveTo>
                    <a:cubicBezTo>
                      <a:pt x="0" y="3429"/>
                      <a:pt x="2096" y="6953"/>
                      <a:pt x="7906" y="11811"/>
                    </a:cubicBezTo>
                    <a:cubicBezTo>
                      <a:pt x="18930" y="20820"/>
                      <a:pt x="32024" y="26941"/>
                      <a:pt x="46006" y="29623"/>
                    </a:cubicBezTo>
                    <a:lnTo>
                      <a:pt x="384048" y="29623"/>
                    </a:lnTo>
                    <a:cubicBezTo>
                      <a:pt x="387654" y="20085"/>
                      <a:pt x="390054" y="10133"/>
                      <a:pt x="39119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6A89AF4-A6DD-04A9-09EF-7F28EC0DE749}"/>
                  </a:ext>
                </a:extLst>
              </p:cNvPr>
              <p:cNvSpPr/>
              <p:nvPr/>
            </p:nvSpPr>
            <p:spPr>
              <a:xfrm>
                <a:off x="9263892" y="5187460"/>
                <a:ext cx="370625" cy="269920"/>
              </a:xfrm>
              <a:custGeom>
                <a:avLst/>
                <a:gdLst>
                  <a:gd name="connsiteX0" fmla="*/ 28729 w 370625"/>
                  <a:gd name="connsiteY0" fmla="*/ 62561 h 269920"/>
                  <a:gd name="connsiteX1" fmla="*/ 137600 w 370625"/>
                  <a:gd name="connsiteY1" fmla="*/ 363 h 269920"/>
                  <a:gd name="connsiteX2" fmla="*/ 204275 w 370625"/>
                  <a:gd name="connsiteY2" fmla="*/ 35891 h 269920"/>
                  <a:gd name="connsiteX3" fmla="*/ 232183 w 370625"/>
                  <a:gd name="connsiteY3" fmla="*/ 80278 h 269920"/>
                  <a:gd name="connsiteX4" fmla="*/ 346483 w 370625"/>
                  <a:gd name="connsiteY4" fmla="*/ 210675 h 269920"/>
                  <a:gd name="connsiteX5" fmla="*/ 363247 w 370625"/>
                  <a:gd name="connsiteY5" fmla="*/ 252109 h 269920"/>
                  <a:gd name="connsiteX6" fmla="*/ 326957 w 370625"/>
                  <a:gd name="connsiteY6" fmla="*/ 269920 h 269920"/>
                  <a:gd name="connsiteX7" fmla="*/ 8822 w 370625"/>
                  <a:gd name="connsiteY7" fmla="*/ 269920 h 269920"/>
                  <a:gd name="connsiteX8" fmla="*/ 440 w 370625"/>
                  <a:gd name="connsiteY8" fmla="*/ 189910 h 269920"/>
                  <a:gd name="connsiteX9" fmla="*/ 8822 w 370625"/>
                  <a:gd name="connsiteY9" fmla="*/ 77325 h 26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625" h="269920">
                    <a:moveTo>
                      <a:pt x="28729" y="62561"/>
                    </a:moveTo>
                    <a:cubicBezTo>
                      <a:pt x="28729" y="62561"/>
                      <a:pt x="104072" y="-5542"/>
                      <a:pt x="137600" y="363"/>
                    </a:cubicBezTo>
                    <a:cubicBezTo>
                      <a:pt x="171128" y="6268"/>
                      <a:pt x="201799" y="27033"/>
                      <a:pt x="204275" y="35891"/>
                    </a:cubicBezTo>
                    <a:cubicBezTo>
                      <a:pt x="206752" y="44750"/>
                      <a:pt x="226564" y="62561"/>
                      <a:pt x="232183" y="80278"/>
                    </a:cubicBezTo>
                    <a:cubicBezTo>
                      <a:pt x="237803" y="97994"/>
                      <a:pt x="327433" y="186958"/>
                      <a:pt x="346483" y="210675"/>
                    </a:cubicBezTo>
                    <a:cubicBezTo>
                      <a:pt x="365533" y="234392"/>
                      <a:pt x="380011" y="237345"/>
                      <a:pt x="363247" y="252109"/>
                    </a:cubicBezTo>
                    <a:cubicBezTo>
                      <a:pt x="352916" y="261117"/>
                      <a:pt x="340403" y="267258"/>
                      <a:pt x="326957" y="269920"/>
                    </a:cubicBezTo>
                    <a:lnTo>
                      <a:pt x="8822" y="269920"/>
                    </a:lnTo>
                    <a:cubicBezTo>
                      <a:pt x="8822" y="269920"/>
                      <a:pt x="-2322" y="243251"/>
                      <a:pt x="440" y="189910"/>
                    </a:cubicBezTo>
                    <a:cubicBezTo>
                      <a:pt x="3202" y="136570"/>
                      <a:pt x="8822" y="77325"/>
                      <a:pt x="8822" y="773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EA5CA50-9ADB-EEF9-0B82-C0424BD9B0E6}"/>
                  </a:ext>
                </a:extLst>
              </p:cNvPr>
              <p:cNvSpPr/>
              <p:nvPr/>
            </p:nvSpPr>
            <p:spPr>
              <a:xfrm>
                <a:off x="9266332" y="5427663"/>
                <a:ext cx="368617" cy="29622"/>
              </a:xfrm>
              <a:custGeom>
                <a:avLst/>
                <a:gdLst>
                  <a:gd name="connsiteX0" fmla="*/ 368617 w 368617"/>
                  <a:gd name="connsiteY0" fmla="*/ 0 h 29622"/>
                  <a:gd name="connsiteX1" fmla="*/ 361188 w 368617"/>
                  <a:gd name="connsiteY1" fmla="*/ 11811 h 29622"/>
                  <a:gd name="connsiteX2" fmla="*/ 324898 w 368617"/>
                  <a:gd name="connsiteY2" fmla="*/ 29623 h 29622"/>
                  <a:gd name="connsiteX3" fmla="*/ 6763 w 368617"/>
                  <a:gd name="connsiteY3" fmla="*/ 29623 h 29622"/>
                  <a:gd name="connsiteX4" fmla="*/ 0 w 368617"/>
                  <a:gd name="connsiteY4" fmla="*/ 0 h 2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617" h="29622">
                    <a:moveTo>
                      <a:pt x="368617" y="0"/>
                    </a:moveTo>
                    <a:cubicBezTo>
                      <a:pt x="368617" y="3429"/>
                      <a:pt x="366617" y="6953"/>
                      <a:pt x="361188" y="11811"/>
                    </a:cubicBezTo>
                    <a:cubicBezTo>
                      <a:pt x="350857" y="20819"/>
                      <a:pt x="338344" y="26960"/>
                      <a:pt x="324898" y="29623"/>
                    </a:cubicBezTo>
                    <a:lnTo>
                      <a:pt x="6763" y="29623"/>
                    </a:lnTo>
                    <a:cubicBezTo>
                      <a:pt x="3371" y="20043"/>
                      <a:pt x="1102" y="10102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B0EBFBE-9C79-ACA9-BD93-1F9F35CA71E4}"/>
                  </a:ext>
                </a:extLst>
              </p:cNvPr>
              <p:cNvSpPr/>
              <p:nvPr/>
            </p:nvSpPr>
            <p:spPr>
              <a:xfrm>
                <a:off x="9028779" y="2490819"/>
                <a:ext cx="398374" cy="1078229"/>
              </a:xfrm>
              <a:custGeom>
                <a:avLst/>
                <a:gdLst>
                  <a:gd name="connsiteX0" fmla="*/ 85725 w 398374"/>
                  <a:gd name="connsiteY0" fmla="*/ 0 h 1078229"/>
                  <a:gd name="connsiteX1" fmla="*/ 0 w 398374"/>
                  <a:gd name="connsiteY1" fmla="*/ 72771 h 1078229"/>
                  <a:gd name="connsiteX2" fmla="*/ 15430 w 398374"/>
                  <a:gd name="connsiteY2" fmla="*/ 1078230 h 1078229"/>
                  <a:gd name="connsiteX3" fmla="*/ 385858 w 398374"/>
                  <a:gd name="connsiteY3" fmla="*/ 1078230 h 1078229"/>
                  <a:gd name="connsiteX4" fmla="*/ 396907 w 398374"/>
                  <a:gd name="connsiteY4" fmla="*/ 35242 h 1078229"/>
                  <a:gd name="connsiteX5" fmla="*/ 350615 w 398374"/>
                  <a:gd name="connsiteY5" fmla="*/ 4382 h 1078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8374" h="1078229">
                    <a:moveTo>
                      <a:pt x="85725" y="0"/>
                    </a:moveTo>
                    <a:lnTo>
                      <a:pt x="0" y="72771"/>
                    </a:lnTo>
                    <a:lnTo>
                      <a:pt x="15430" y="1078230"/>
                    </a:lnTo>
                    <a:lnTo>
                      <a:pt x="385858" y="1078230"/>
                    </a:lnTo>
                    <a:cubicBezTo>
                      <a:pt x="385858" y="1078230"/>
                      <a:pt x="403479" y="50673"/>
                      <a:pt x="396907" y="35242"/>
                    </a:cubicBezTo>
                    <a:cubicBezTo>
                      <a:pt x="390334" y="19812"/>
                      <a:pt x="350615" y="4382"/>
                      <a:pt x="350615" y="4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C721FC1B-2F6D-4740-C0AD-97E0CC6CA89D}"/>
                  </a:ext>
                </a:extLst>
              </p:cNvPr>
              <p:cNvSpPr/>
              <p:nvPr/>
            </p:nvSpPr>
            <p:spPr>
              <a:xfrm>
                <a:off x="9336150" y="2495201"/>
                <a:ext cx="553974" cy="1335309"/>
              </a:xfrm>
              <a:custGeom>
                <a:avLst/>
                <a:gdLst>
                  <a:gd name="connsiteX0" fmla="*/ 406622 w 553974"/>
                  <a:gd name="connsiteY0" fmla="*/ 433673 h 1335309"/>
                  <a:gd name="connsiteX1" fmla="*/ 553974 w 553974"/>
                  <a:gd name="connsiteY1" fmla="*/ 474440 h 1335309"/>
                  <a:gd name="connsiteX2" fmla="*/ 377571 w 553974"/>
                  <a:gd name="connsiteY2" fmla="*/ 135064 h 1335309"/>
                  <a:gd name="connsiteX3" fmla="*/ 318992 w 553974"/>
                  <a:gd name="connsiteY3" fmla="*/ 64294 h 1335309"/>
                  <a:gd name="connsiteX4" fmla="*/ 43339 w 553974"/>
                  <a:gd name="connsiteY4" fmla="*/ 0 h 1335309"/>
                  <a:gd name="connsiteX5" fmla="*/ 26194 w 553974"/>
                  <a:gd name="connsiteY5" fmla="*/ 502063 h 1335309"/>
                  <a:gd name="connsiteX6" fmla="*/ 0 w 553974"/>
                  <a:gd name="connsiteY6" fmla="*/ 1335310 h 1335309"/>
                  <a:gd name="connsiteX7" fmla="*/ 311753 w 553974"/>
                  <a:gd name="connsiteY7" fmla="*/ 1335310 h 1335309"/>
                  <a:gd name="connsiteX8" fmla="*/ 270986 w 553974"/>
                  <a:gd name="connsiteY8" fmla="*/ 947833 h 1335309"/>
                  <a:gd name="connsiteX9" fmla="*/ 250508 w 553974"/>
                  <a:gd name="connsiteY9" fmla="*/ 816673 h 1335309"/>
                  <a:gd name="connsiteX10" fmla="*/ 298133 w 553974"/>
                  <a:gd name="connsiteY10" fmla="*/ 425101 h 133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3974" h="1335309">
                    <a:moveTo>
                      <a:pt x="406622" y="433673"/>
                    </a:moveTo>
                    <a:lnTo>
                      <a:pt x="553974" y="474440"/>
                    </a:lnTo>
                    <a:cubicBezTo>
                      <a:pt x="553974" y="474440"/>
                      <a:pt x="404717" y="200692"/>
                      <a:pt x="377571" y="135064"/>
                    </a:cubicBezTo>
                    <a:cubicBezTo>
                      <a:pt x="356330" y="83820"/>
                      <a:pt x="329946" y="68389"/>
                      <a:pt x="318992" y="64294"/>
                    </a:cubicBezTo>
                    <a:cubicBezTo>
                      <a:pt x="262509" y="27813"/>
                      <a:pt x="43339" y="0"/>
                      <a:pt x="43339" y="0"/>
                    </a:cubicBezTo>
                    <a:lnTo>
                      <a:pt x="26194" y="502063"/>
                    </a:lnTo>
                    <a:lnTo>
                      <a:pt x="0" y="1335310"/>
                    </a:lnTo>
                    <a:lnTo>
                      <a:pt x="311753" y="1335310"/>
                    </a:lnTo>
                    <a:cubicBezTo>
                      <a:pt x="311753" y="1335310"/>
                      <a:pt x="285464" y="1041082"/>
                      <a:pt x="270986" y="947833"/>
                    </a:cubicBezTo>
                    <a:lnTo>
                      <a:pt x="250508" y="816673"/>
                    </a:lnTo>
                    <a:cubicBezTo>
                      <a:pt x="250508" y="816673"/>
                      <a:pt x="275749" y="616648"/>
                      <a:pt x="298133" y="4251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61D8D739-91C9-628D-5D68-BA8DD1D03AAA}"/>
                  </a:ext>
                </a:extLst>
              </p:cNvPr>
              <p:cNvSpPr/>
              <p:nvPr/>
            </p:nvSpPr>
            <p:spPr>
              <a:xfrm>
                <a:off x="9377680" y="3126804"/>
                <a:ext cx="36194" cy="72199"/>
              </a:xfrm>
              <a:custGeom>
                <a:avLst/>
                <a:gdLst>
                  <a:gd name="connsiteX0" fmla="*/ 36195 w 36194"/>
                  <a:gd name="connsiteY0" fmla="*/ 0 h 72199"/>
                  <a:gd name="connsiteX1" fmla="*/ 0 w 36194"/>
                  <a:gd name="connsiteY1" fmla="*/ 72200 h 72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194" h="72199">
                    <a:moveTo>
                      <a:pt x="36195" y="0"/>
                    </a:moveTo>
                    <a:cubicBezTo>
                      <a:pt x="26571" y="25215"/>
                      <a:pt x="14446" y="49402"/>
                      <a:pt x="0" y="7220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C66BDDF-7D90-B064-FED9-B93375272604}"/>
                  </a:ext>
                </a:extLst>
              </p:cNvPr>
              <p:cNvSpPr/>
              <p:nvPr/>
            </p:nvSpPr>
            <p:spPr>
              <a:xfrm>
                <a:off x="9425400" y="2526062"/>
                <a:ext cx="76676" cy="558736"/>
              </a:xfrm>
              <a:custGeom>
                <a:avLst/>
                <a:gdLst>
                  <a:gd name="connsiteX0" fmla="*/ 0 w 76676"/>
                  <a:gd name="connsiteY0" fmla="*/ 0 h 558736"/>
                  <a:gd name="connsiteX1" fmla="*/ 51816 w 76676"/>
                  <a:gd name="connsiteY1" fmla="*/ 115348 h 558736"/>
                  <a:gd name="connsiteX2" fmla="*/ 9239 w 76676"/>
                  <a:gd name="connsiteY2" fmla="*/ 161544 h 558736"/>
                  <a:gd name="connsiteX3" fmla="*/ 76676 w 76676"/>
                  <a:gd name="connsiteY3" fmla="*/ 243173 h 558736"/>
                  <a:gd name="connsiteX4" fmla="*/ 4001 w 76676"/>
                  <a:gd name="connsiteY4" fmla="*/ 558737 h 558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676" h="558736">
                    <a:moveTo>
                      <a:pt x="0" y="0"/>
                    </a:moveTo>
                    <a:lnTo>
                      <a:pt x="51816" y="115348"/>
                    </a:lnTo>
                    <a:lnTo>
                      <a:pt x="9239" y="161544"/>
                    </a:lnTo>
                    <a:lnTo>
                      <a:pt x="76676" y="243173"/>
                    </a:lnTo>
                    <a:cubicBezTo>
                      <a:pt x="76676" y="243173"/>
                      <a:pt x="50387" y="421005"/>
                      <a:pt x="4001" y="55873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FF97B811-4637-DE57-52B2-F67E5A389616}"/>
                  </a:ext>
                </a:extLst>
              </p:cNvPr>
              <p:cNvSpPr/>
              <p:nvPr/>
            </p:nvSpPr>
            <p:spPr>
              <a:xfrm>
                <a:off x="9038193" y="2226342"/>
                <a:ext cx="58784" cy="131603"/>
              </a:xfrm>
              <a:custGeom>
                <a:avLst/>
                <a:gdLst>
                  <a:gd name="connsiteX0" fmla="*/ 50974 w 58784"/>
                  <a:gd name="connsiteY0" fmla="*/ 20637 h 131603"/>
                  <a:gd name="connsiteX1" fmla="*/ 3349 w 58784"/>
                  <a:gd name="connsiteY1" fmla="*/ 9874 h 131603"/>
                  <a:gd name="connsiteX2" fmla="*/ 58784 w 58784"/>
                  <a:gd name="connsiteY2" fmla="*/ 131603 h 13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784" h="131603">
                    <a:moveTo>
                      <a:pt x="50974" y="20637"/>
                    </a:moveTo>
                    <a:cubicBezTo>
                      <a:pt x="50974" y="20637"/>
                      <a:pt x="23256" y="-17463"/>
                      <a:pt x="3349" y="9874"/>
                    </a:cubicBezTo>
                    <a:cubicBezTo>
                      <a:pt x="-16558" y="37210"/>
                      <a:pt x="58784" y="131603"/>
                      <a:pt x="58784" y="1316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F816CB1-DB32-ACE6-2B97-1952E5B28129}"/>
                  </a:ext>
                </a:extLst>
              </p:cNvPr>
              <p:cNvSpPr/>
              <p:nvPr/>
            </p:nvSpPr>
            <p:spPr>
              <a:xfrm>
                <a:off x="9401873" y="2226342"/>
                <a:ext cx="58784" cy="131603"/>
              </a:xfrm>
              <a:custGeom>
                <a:avLst/>
                <a:gdLst>
                  <a:gd name="connsiteX0" fmla="*/ 7811 w 58784"/>
                  <a:gd name="connsiteY0" fmla="*/ 20637 h 131603"/>
                  <a:gd name="connsiteX1" fmla="*/ 55436 w 58784"/>
                  <a:gd name="connsiteY1" fmla="*/ 9874 h 131603"/>
                  <a:gd name="connsiteX2" fmla="*/ 0 w 58784"/>
                  <a:gd name="connsiteY2" fmla="*/ 131603 h 13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784" h="131603">
                    <a:moveTo>
                      <a:pt x="7811" y="20637"/>
                    </a:moveTo>
                    <a:cubicBezTo>
                      <a:pt x="7811" y="20637"/>
                      <a:pt x="35528" y="-17463"/>
                      <a:pt x="55436" y="9874"/>
                    </a:cubicBezTo>
                    <a:cubicBezTo>
                      <a:pt x="75343" y="37210"/>
                      <a:pt x="0" y="131603"/>
                      <a:pt x="0" y="1316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D4C955F-8BE8-1062-EA01-AEE93EF703DA}"/>
                  </a:ext>
                </a:extLst>
              </p:cNvPr>
              <p:cNvSpPr/>
              <p:nvPr/>
            </p:nvSpPr>
            <p:spPr>
              <a:xfrm>
                <a:off x="9082955" y="1989444"/>
                <a:ext cx="331955" cy="665036"/>
              </a:xfrm>
              <a:custGeom>
                <a:avLst/>
                <a:gdLst>
                  <a:gd name="connsiteX0" fmla="*/ 21 w 331955"/>
                  <a:gd name="connsiteY0" fmla="*/ 236009 h 665036"/>
                  <a:gd name="connsiteX1" fmla="*/ 20119 w 331955"/>
                  <a:gd name="connsiteY1" fmla="*/ 444035 h 665036"/>
                  <a:gd name="connsiteX2" fmla="*/ 46313 w 331955"/>
                  <a:gd name="connsiteY2" fmla="*/ 564145 h 665036"/>
                  <a:gd name="connsiteX3" fmla="*/ 166423 w 331955"/>
                  <a:gd name="connsiteY3" fmla="*/ 664348 h 665036"/>
                  <a:gd name="connsiteX4" fmla="*/ 291296 w 331955"/>
                  <a:gd name="connsiteY4" fmla="*/ 547190 h 665036"/>
                  <a:gd name="connsiteX5" fmla="*/ 308250 w 331955"/>
                  <a:gd name="connsiteY5" fmla="*/ 467085 h 665036"/>
                  <a:gd name="connsiteX6" fmla="*/ 323586 w 331955"/>
                  <a:gd name="connsiteY6" fmla="*/ 350023 h 665036"/>
                  <a:gd name="connsiteX7" fmla="*/ 330920 w 331955"/>
                  <a:gd name="connsiteY7" fmla="*/ 237818 h 665036"/>
                  <a:gd name="connsiteX8" fmla="*/ 329396 w 331955"/>
                  <a:gd name="connsiteY8" fmla="*/ 157713 h 665036"/>
                  <a:gd name="connsiteX9" fmla="*/ 317108 w 331955"/>
                  <a:gd name="connsiteY9" fmla="*/ 40556 h 665036"/>
                  <a:gd name="connsiteX10" fmla="*/ 253863 w 331955"/>
                  <a:gd name="connsiteY10" fmla="*/ 5123 h 665036"/>
                  <a:gd name="connsiteX11" fmla="*/ 81365 w 331955"/>
                  <a:gd name="connsiteY11" fmla="*/ 23696 h 665036"/>
                  <a:gd name="connsiteX12" fmla="*/ 1260 w 331955"/>
                  <a:gd name="connsiteY12" fmla="*/ 100658 h 665036"/>
                  <a:gd name="connsiteX13" fmla="*/ 21 w 331955"/>
                  <a:gd name="connsiteY13" fmla="*/ 236009 h 66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1955" h="665036">
                    <a:moveTo>
                      <a:pt x="21" y="236009"/>
                    </a:moveTo>
                    <a:cubicBezTo>
                      <a:pt x="21" y="236009"/>
                      <a:pt x="16976" y="413174"/>
                      <a:pt x="20119" y="444035"/>
                    </a:cubicBezTo>
                    <a:cubicBezTo>
                      <a:pt x="23262" y="474896"/>
                      <a:pt x="33930" y="541094"/>
                      <a:pt x="46313" y="564145"/>
                    </a:cubicBezTo>
                    <a:cubicBezTo>
                      <a:pt x="58695" y="587195"/>
                      <a:pt x="143373" y="673587"/>
                      <a:pt x="166423" y="664348"/>
                    </a:cubicBezTo>
                    <a:cubicBezTo>
                      <a:pt x="189474" y="655109"/>
                      <a:pt x="269674" y="571860"/>
                      <a:pt x="291296" y="547190"/>
                    </a:cubicBezTo>
                    <a:cubicBezTo>
                      <a:pt x="312917" y="522521"/>
                      <a:pt x="305107" y="477848"/>
                      <a:pt x="308250" y="467085"/>
                    </a:cubicBezTo>
                    <a:cubicBezTo>
                      <a:pt x="311394" y="456322"/>
                      <a:pt x="323586" y="350023"/>
                      <a:pt x="323586" y="350023"/>
                    </a:cubicBezTo>
                    <a:lnTo>
                      <a:pt x="330920" y="237818"/>
                    </a:lnTo>
                    <a:cubicBezTo>
                      <a:pt x="330920" y="237818"/>
                      <a:pt x="334063" y="227055"/>
                      <a:pt x="329396" y="157713"/>
                    </a:cubicBezTo>
                    <a:cubicBezTo>
                      <a:pt x="324729" y="88371"/>
                      <a:pt x="324824" y="57510"/>
                      <a:pt x="317108" y="40556"/>
                    </a:cubicBezTo>
                    <a:cubicBezTo>
                      <a:pt x="309393" y="23601"/>
                      <a:pt x="289391" y="14362"/>
                      <a:pt x="253863" y="5123"/>
                    </a:cubicBezTo>
                    <a:cubicBezTo>
                      <a:pt x="218334" y="-4117"/>
                      <a:pt x="133752" y="-2497"/>
                      <a:pt x="81365" y="23696"/>
                    </a:cubicBezTo>
                    <a:cubicBezTo>
                      <a:pt x="28977" y="49890"/>
                      <a:pt x="2784" y="86847"/>
                      <a:pt x="1260" y="100658"/>
                    </a:cubicBezTo>
                    <a:cubicBezTo>
                      <a:pt x="-264" y="114470"/>
                      <a:pt x="21" y="236009"/>
                      <a:pt x="21" y="2360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A7E07CD-E778-F5ED-57F6-7B4A73B8E916}"/>
                  </a:ext>
                </a:extLst>
              </p:cNvPr>
              <p:cNvSpPr/>
              <p:nvPr/>
            </p:nvSpPr>
            <p:spPr>
              <a:xfrm>
                <a:off x="9150794" y="2163313"/>
                <a:ext cx="74009" cy="20801"/>
              </a:xfrm>
              <a:custGeom>
                <a:avLst/>
                <a:gdLst>
                  <a:gd name="connsiteX0" fmla="*/ 74009 w 74009"/>
                  <a:gd name="connsiteY0" fmla="*/ 11276 h 20801"/>
                  <a:gd name="connsiteX1" fmla="*/ 0 w 74009"/>
                  <a:gd name="connsiteY1" fmla="*/ 20801 h 2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009" h="20801">
                    <a:moveTo>
                      <a:pt x="74009" y="11276"/>
                    </a:moveTo>
                    <a:cubicBezTo>
                      <a:pt x="74009" y="11276"/>
                      <a:pt x="26384" y="-19585"/>
                      <a:pt x="0" y="2080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DFDF3A5-92A3-3438-F7F8-0A0292C75ED2}"/>
                  </a:ext>
                </a:extLst>
              </p:cNvPr>
              <p:cNvSpPr/>
              <p:nvPr/>
            </p:nvSpPr>
            <p:spPr>
              <a:xfrm>
                <a:off x="9291002" y="2169942"/>
                <a:ext cx="64769" cy="15410"/>
              </a:xfrm>
              <a:custGeom>
                <a:avLst/>
                <a:gdLst>
                  <a:gd name="connsiteX0" fmla="*/ 0 w 64769"/>
                  <a:gd name="connsiteY0" fmla="*/ 7695 h 15410"/>
                  <a:gd name="connsiteX1" fmla="*/ 64770 w 64769"/>
                  <a:gd name="connsiteY1" fmla="*/ 15410 h 15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769" h="15410">
                    <a:moveTo>
                      <a:pt x="0" y="7695"/>
                    </a:moveTo>
                    <a:cubicBezTo>
                      <a:pt x="20792" y="-4947"/>
                      <a:pt x="47529" y="-1762"/>
                      <a:pt x="64770" y="1541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60540C82-A2AD-EC9C-7FF6-8B76BEE8C785}"/>
                  </a:ext>
                </a:extLst>
              </p:cNvPr>
              <p:cNvSpPr/>
              <p:nvPr/>
            </p:nvSpPr>
            <p:spPr>
              <a:xfrm>
                <a:off x="9225089" y="2193068"/>
                <a:ext cx="61932" cy="122777"/>
              </a:xfrm>
              <a:custGeom>
                <a:avLst/>
                <a:gdLst>
                  <a:gd name="connsiteX0" fmla="*/ 52102 w 61932"/>
                  <a:gd name="connsiteY0" fmla="*/ 0 h 122777"/>
                  <a:gd name="connsiteX1" fmla="*/ 61627 w 61932"/>
                  <a:gd name="connsiteY1" fmla="*/ 38100 h 122777"/>
                  <a:gd name="connsiteX2" fmla="*/ 58484 w 61932"/>
                  <a:gd name="connsiteY2" fmla="*/ 122777 h 122777"/>
                  <a:gd name="connsiteX3" fmla="*/ 0 w 61932"/>
                  <a:gd name="connsiteY3" fmla="*/ 116586 h 122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932" h="122777">
                    <a:moveTo>
                      <a:pt x="52102" y="0"/>
                    </a:moveTo>
                    <a:cubicBezTo>
                      <a:pt x="58458" y="11686"/>
                      <a:pt x="61736" y="24798"/>
                      <a:pt x="61627" y="38100"/>
                    </a:cubicBezTo>
                    <a:cubicBezTo>
                      <a:pt x="63151" y="65818"/>
                      <a:pt x="58484" y="122777"/>
                      <a:pt x="58484" y="122777"/>
                    </a:cubicBezTo>
                    <a:lnTo>
                      <a:pt x="0" y="116586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53990CD-C8F0-51ED-54D2-D573993DCC14}"/>
                  </a:ext>
                </a:extLst>
              </p:cNvPr>
              <p:cNvSpPr/>
              <p:nvPr/>
            </p:nvSpPr>
            <p:spPr>
              <a:xfrm>
                <a:off x="9193942" y="2330228"/>
                <a:ext cx="103250" cy="30093"/>
              </a:xfrm>
              <a:custGeom>
                <a:avLst/>
                <a:gdLst>
                  <a:gd name="connsiteX0" fmla="*/ 0 w 103250"/>
                  <a:gd name="connsiteY0" fmla="*/ 0 h 30093"/>
                  <a:gd name="connsiteX1" fmla="*/ 103251 w 103250"/>
                  <a:gd name="connsiteY1" fmla="*/ 23050 h 3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250" h="30093">
                    <a:moveTo>
                      <a:pt x="0" y="0"/>
                    </a:moveTo>
                    <a:cubicBezTo>
                      <a:pt x="0" y="0"/>
                      <a:pt x="29242" y="47625"/>
                      <a:pt x="103251" y="2305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E194977-2E58-71B9-F723-F9B35759DCA7}"/>
                  </a:ext>
                </a:extLst>
              </p:cNvPr>
              <p:cNvSpPr/>
              <p:nvPr/>
            </p:nvSpPr>
            <p:spPr>
              <a:xfrm>
                <a:off x="9184132" y="2203831"/>
                <a:ext cx="19050" cy="32385"/>
              </a:xfrm>
              <a:custGeom>
                <a:avLst/>
                <a:gdLst>
                  <a:gd name="connsiteX0" fmla="*/ 19050 w 19050"/>
                  <a:gd name="connsiteY0" fmla="*/ 16192 h 32385"/>
                  <a:gd name="connsiteX1" fmla="*/ 9525 w 19050"/>
                  <a:gd name="connsiteY1" fmla="*/ 32385 h 32385"/>
                  <a:gd name="connsiteX2" fmla="*/ 0 w 19050"/>
                  <a:gd name="connsiteY2" fmla="*/ 16192 h 32385"/>
                  <a:gd name="connsiteX3" fmla="*/ 9525 w 19050"/>
                  <a:gd name="connsiteY3" fmla="*/ 0 h 32385"/>
                  <a:gd name="connsiteX4" fmla="*/ 19050 w 19050"/>
                  <a:gd name="connsiteY4" fmla="*/ 16192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2385">
                    <a:moveTo>
                      <a:pt x="19050" y="16192"/>
                    </a:moveTo>
                    <a:cubicBezTo>
                      <a:pt x="19050" y="25146"/>
                      <a:pt x="14954" y="32385"/>
                      <a:pt x="9525" y="32385"/>
                    </a:cubicBezTo>
                    <a:cubicBezTo>
                      <a:pt x="4096" y="32385"/>
                      <a:pt x="0" y="25146"/>
                      <a:pt x="0" y="16192"/>
                    </a:cubicBezTo>
                    <a:cubicBezTo>
                      <a:pt x="0" y="7239"/>
                      <a:pt x="4191" y="0"/>
                      <a:pt x="9525" y="0"/>
                    </a:cubicBezTo>
                    <a:cubicBezTo>
                      <a:pt x="14859" y="0"/>
                      <a:pt x="19050" y="7239"/>
                      <a:pt x="19050" y="161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D82FD502-BB01-A740-04F3-69967C92378A}"/>
                  </a:ext>
                </a:extLst>
              </p:cNvPr>
              <p:cNvSpPr/>
              <p:nvPr/>
            </p:nvSpPr>
            <p:spPr>
              <a:xfrm>
                <a:off x="9315100" y="2203831"/>
                <a:ext cx="19050" cy="32385"/>
              </a:xfrm>
              <a:custGeom>
                <a:avLst/>
                <a:gdLst>
                  <a:gd name="connsiteX0" fmla="*/ 19050 w 19050"/>
                  <a:gd name="connsiteY0" fmla="*/ 16192 h 32385"/>
                  <a:gd name="connsiteX1" fmla="*/ 9525 w 19050"/>
                  <a:gd name="connsiteY1" fmla="*/ 32385 h 32385"/>
                  <a:gd name="connsiteX2" fmla="*/ 0 w 19050"/>
                  <a:gd name="connsiteY2" fmla="*/ 16192 h 32385"/>
                  <a:gd name="connsiteX3" fmla="*/ 9525 w 19050"/>
                  <a:gd name="connsiteY3" fmla="*/ 0 h 32385"/>
                  <a:gd name="connsiteX4" fmla="*/ 19050 w 19050"/>
                  <a:gd name="connsiteY4" fmla="*/ 16192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2385">
                    <a:moveTo>
                      <a:pt x="19050" y="16192"/>
                    </a:moveTo>
                    <a:cubicBezTo>
                      <a:pt x="19050" y="25146"/>
                      <a:pt x="14954" y="32385"/>
                      <a:pt x="9525" y="32385"/>
                    </a:cubicBezTo>
                    <a:cubicBezTo>
                      <a:pt x="4096" y="32385"/>
                      <a:pt x="0" y="25146"/>
                      <a:pt x="0" y="16192"/>
                    </a:cubicBezTo>
                    <a:cubicBezTo>
                      <a:pt x="0" y="7239"/>
                      <a:pt x="4096" y="0"/>
                      <a:pt x="9525" y="0"/>
                    </a:cubicBezTo>
                    <a:cubicBezTo>
                      <a:pt x="14954" y="0"/>
                      <a:pt x="19050" y="7239"/>
                      <a:pt x="19050" y="161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1F6ADF8-318F-383A-6D47-B400CF9FFC85}"/>
                  </a:ext>
                </a:extLst>
              </p:cNvPr>
              <p:cNvSpPr/>
              <p:nvPr/>
            </p:nvSpPr>
            <p:spPr>
              <a:xfrm>
                <a:off x="9172416" y="2240883"/>
                <a:ext cx="43148" cy="24574"/>
              </a:xfrm>
              <a:custGeom>
                <a:avLst/>
                <a:gdLst>
                  <a:gd name="connsiteX0" fmla="*/ 43148 w 43148"/>
                  <a:gd name="connsiteY0" fmla="*/ 0 h 24574"/>
                  <a:gd name="connsiteX1" fmla="*/ 0 w 43148"/>
                  <a:gd name="connsiteY1" fmla="*/ 24575 h 2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148" h="24574">
                    <a:moveTo>
                      <a:pt x="43148" y="0"/>
                    </a:moveTo>
                    <a:cubicBezTo>
                      <a:pt x="30942" y="11531"/>
                      <a:pt x="16144" y="19959"/>
                      <a:pt x="0" y="24575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3E0D6D8-8D15-0854-3DFB-9842A1E1913D}"/>
                  </a:ext>
                </a:extLst>
              </p:cNvPr>
              <p:cNvSpPr/>
              <p:nvPr/>
            </p:nvSpPr>
            <p:spPr>
              <a:xfrm>
                <a:off x="9306433" y="2240883"/>
                <a:ext cx="40100" cy="24574"/>
              </a:xfrm>
              <a:custGeom>
                <a:avLst/>
                <a:gdLst>
                  <a:gd name="connsiteX0" fmla="*/ 0 w 40100"/>
                  <a:gd name="connsiteY0" fmla="*/ 0 h 24574"/>
                  <a:gd name="connsiteX1" fmla="*/ 40100 w 40100"/>
                  <a:gd name="connsiteY1" fmla="*/ 24575 h 2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100" h="24574">
                    <a:moveTo>
                      <a:pt x="0" y="0"/>
                    </a:moveTo>
                    <a:cubicBezTo>
                      <a:pt x="0" y="0"/>
                      <a:pt x="18479" y="21527"/>
                      <a:pt x="40100" y="24575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5B2D0906-2EC6-BA4D-3A47-DC9710280E31}"/>
                  </a:ext>
                </a:extLst>
              </p:cNvPr>
              <p:cNvSpPr/>
              <p:nvPr/>
            </p:nvSpPr>
            <p:spPr>
              <a:xfrm>
                <a:off x="9195466" y="2478151"/>
                <a:ext cx="110966" cy="16209"/>
              </a:xfrm>
              <a:custGeom>
                <a:avLst/>
                <a:gdLst>
                  <a:gd name="connsiteX0" fmla="*/ 0 w 110966"/>
                  <a:gd name="connsiteY0" fmla="*/ 0 h 16209"/>
                  <a:gd name="connsiteX1" fmla="*/ 110966 w 110966"/>
                  <a:gd name="connsiteY1" fmla="*/ 1524 h 1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0966" h="16209">
                    <a:moveTo>
                      <a:pt x="0" y="0"/>
                    </a:moveTo>
                    <a:cubicBezTo>
                      <a:pt x="0" y="0"/>
                      <a:pt x="29337" y="35433"/>
                      <a:pt x="110966" y="152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F6B64D6-C6DA-33C8-239B-D9F202CA52BA}"/>
                  </a:ext>
                </a:extLst>
              </p:cNvPr>
              <p:cNvSpPr/>
              <p:nvPr/>
            </p:nvSpPr>
            <p:spPr>
              <a:xfrm>
                <a:off x="9052130" y="1914673"/>
                <a:ext cx="399948" cy="331424"/>
              </a:xfrm>
              <a:custGeom>
                <a:avLst/>
                <a:gdLst>
                  <a:gd name="connsiteX0" fmla="*/ 13987 w 399948"/>
                  <a:gd name="connsiteY0" fmla="*/ 165904 h 331424"/>
                  <a:gd name="connsiteX1" fmla="*/ 23512 w 399948"/>
                  <a:gd name="connsiteY1" fmla="*/ 324591 h 331424"/>
                  <a:gd name="connsiteX2" fmla="*/ 45038 w 399948"/>
                  <a:gd name="connsiteY2" fmla="*/ 320019 h 331424"/>
                  <a:gd name="connsiteX3" fmla="*/ 46562 w 399948"/>
                  <a:gd name="connsiteY3" fmla="*/ 269155 h 331424"/>
                  <a:gd name="connsiteX4" fmla="*/ 65041 w 399948"/>
                  <a:gd name="connsiteY4" fmla="*/ 242962 h 331424"/>
                  <a:gd name="connsiteX5" fmla="*/ 54277 w 399948"/>
                  <a:gd name="connsiteY5" fmla="*/ 175144 h 331424"/>
                  <a:gd name="connsiteX6" fmla="*/ 162100 w 399948"/>
                  <a:gd name="connsiteY6" fmla="*/ 119708 h 331424"/>
                  <a:gd name="connsiteX7" fmla="*/ 274591 w 399948"/>
                  <a:gd name="connsiteY7" fmla="*/ 129233 h 331424"/>
                  <a:gd name="connsiteX8" fmla="*/ 326978 w 399948"/>
                  <a:gd name="connsiteY8" fmla="*/ 112279 h 331424"/>
                  <a:gd name="connsiteX9" fmla="*/ 311548 w 399948"/>
                  <a:gd name="connsiteY9" fmla="*/ 146188 h 331424"/>
                  <a:gd name="connsiteX10" fmla="*/ 328502 w 399948"/>
                  <a:gd name="connsiteY10" fmla="*/ 230960 h 331424"/>
                  <a:gd name="connsiteX11" fmla="*/ 331645 w 399948"/>
                  <a:gd name="connsiteY11" fmla="*/ 272489 h 331424"/>
                  <a:gd name="connsiteX12" fmla="*/ 351648 w 399948"/>
                  <a:gd name="connsiteY12" fmla="*/ 286396 h 331424"/>
                  <a:gd name="connsiteX13" fmla="*/ 357839 w 399948"/>
                  <a:gd name="connsiteY13" fmla="*/ 331068 h 331424"/>
                  <a:gd name="connsiteX14" fmla="*/ 376318 w 399948"/>
                  <a:gd name="connsiteY14" fmla="*/ 294111 h 331424"/>
                  <a:gd name="connsiteX15" fmla="*/ 385843 w 399948"/>
                  <a:gd name="connsiteY15" fmla="*/ 198861 h 331424"/>
                  <a:gd name="connsiteX16" fmla="*/ 396606 w 399948"/>
                  <a:gd name="connsiteY16" fmla="*/ 144949 h 331424"/>
                  <a:gd name="connsiteX17" fmla="*/ 350410 w 399948"/>
                  <a:gd name="connsiteY17" fmla="*/ 97324 h 331424"/>
                  <a:gd name="connsiteX18" fmla="*/ 211726 w 399948"/>
                  <a:gd name="connsiteY18" fmla="*/ 2074 h 331424"/>
                  <a:gd name="connsiteX19" fmla="*/ 3700 w 399948"/>
                  <a:gd name="connsiteY19" fmla="*/ 125423 h 331424"/>
                  <a:gd name="connsiteX20" fmla="*/ 13987 w 399948"/>
                  <a:gd name="connsiteY20" fmla="*/ 165904 h 33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9948" h="331424">
                    <a:moveTo>
                      <a:pt x="13987" y="165904"/>
                    </a:moveTo>
                    <a:cubicBezTo>
                      <a:pt x="13987" y="165904"/>
                      <a:pt x="18559" y="321543"/>
                      <a:pt x="23512" y="324591"/>
                    </a:cubicBezTo>
                    <a:cubicBezTo>
                      <a:pt x="28464" y="327639"/>
                      <a:pt x="41990" y="330782"/>
                      <a:pt x="45038" y="320019"/>
                    </a:cubicBezTo>
                    <a:cubicBezTo>
                      <a:pt x="46942" y="303135"/>
                      <a:pt x="47452" y="286123"/>
                      <a:pt x="46562" y="269155"/>
                    </a:cubicBezTo>
                    <a:cubicBezTo>
                      <a:pt x="46562" y="269155"/>
                      <a:pt x="61993" y="267631"/>
                      <a:pt x="65041" y="242962"/>
                    </a:cubicBezTo>
                    <a:cubicBezTo>
                      <a:pt x="68089" y="218292"/>
                      <a:pt x="54277" y="175144"/>
                      <a:pt x="54277" y="175144"/>
                    </a:cubicBezTo>
                    <a:cubicBezTo>
                      <a:pt x="54277" y="175144"/>
                      <a:pt x="109713" y="135139"/>
                      <a:pt x="162100" y="119708"/>
                    </a:cubicBezTo>
                    <a:cubicBezTo>
                      <a:pt x="214488" y="104278"/>
                      <a:pt x="242301" y="127423"/>
                      <a:pt x="274591" y="129233"/>
                    </a:cubicBezTo>
                    <a:cubicBezTo>
                      <a:pt x="293556" y="130309"/>
                      <a:pt x="312239" y="124262"/>
                      <a:pt x="326978" y="112279"/>
                    </a:cubicBezTo>
                    <a:cubicBezTo>
                      <a:pt x="326978" y="112279"/>
                      <a:pt x="311548" y="135424"/>
                      <a:pt x="311548" y="146188"/>
                    </a:cubicBezTo>
                    <a:cubicBezTo>
                      <a:pt x="311548" y="156951"/>
                      <a:pt x="331645" y="214006"/>
                      <a:pt x="328502" y="230960"/>
                    </a:cubicBezTo>
                    <a:cubicBezTo>
                      <a:pt x="325359" y="247915"/>
                      <a:pt x="322406" y="266393"/>
                      <a:pt x="331645" y="272489"/>
                    </a:cubicBezTo>
                    <a:cubicBezTo>
                      <a:pt x="340885" y="278585"/>
                      <a:pt x="351648" y="286396"/>
                      <a:pt x="351648" y="286396"/>
                    </a:cubicBezTo>
                    <a:cubicBezTo>
                      <a:pt x="351648" y="286396"/>
                      <a:pt x="351648" y="328020"/>
                      <a:pt x="357839" y="331068"/>
                    </a:cubicBezTo>
                    <a:cubicBezTo>
                      <a:pt x="364030" y="334116"/>
                      <a:pt x="374793" y="317257"/>
                      <a:pt x="376318" y="294111"/>
                    </a:cubicBezTo>
                    <a:cubicBezTo>
                      <a:pt x="377842" y="270965"/>
                      <a:pt x="377842" y="215530"/>
                      <a:pt x="385843" y="198861"/>
                    </a:cubicBezTo>
                    <a:cubicBezTo>
                      <a:pt x="393843" y="182192"/>
                      <a:pt x="405845" y="169619"/>
                      <a:pt x="396606" y="144949"/>
                    </a:cubicBezTo>
                    <a:cubicBezTo>
                      <a:pt x="387367" y="120280"/>
                      <a:pt x="354982" y="98753"/>
                      <a:pt x="350410" y="97324"/>
                    </a:cubicBezTo>
                    <a:cubicBezTo>
                      <a:pt x="345837" y="95896"/>
                      <a:pt x="287259" y="20362"/>
                      <a:pt x="211726" y="2074"/>
                    </a:cubicBezTo>
                    <a:cubicBezTo>
                      <a:pt x="136192" y="-16214"/>
                      <a:pt x="16082" y="91514"/>
                      <a:pt x="3700" y="125423"/>
                    </a:cubicBezTo>
                    <a:cubicBezTo>
                      <a:pt x="-8683" y="159332"/>
                      <a:pt x="13987" y="165904"/>
                      <a:pt x="13987" y="1659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F12601ED-D4AF-84F0-1128-FB3914877E13}"/>
                  </a:ext>
                </a:extLst>
              </p:cNvPr>
              <p:cNvSpPr/>
              <p:nvPr/>
            </p:nvSpPr>
            <p:spPr>
              <a:xfrm>
                <a:off x="8015908" y="2421473"/>
                <a:ext cx="370313" cy="268133"/>
              </a:xfrm>
              <a:custGeom>
                <a:avLst/>
                <a:gdLst>
                  <a:gd name="connsiteX0" fmla="*/ 370314 w 370313"/>
                  <a:gd name="connsiteY0" fmla="*/ 205840 h 268133"/>
                  <a:gd name="connsiteX1" fmla="*/ 349073 w 370313"/>
                  <a:gd name="connsiteY1" fmla="*/ 139165 h 268133"/>
                  <a:gd name="connsiteX2" fmla="*/ 293447 w 370313"/>
                  <a:gd name="connsiteY2" fmla="*/ 73728 h 268133"/>
                  <a:gd name="connsiteX3" fmla="*/ 219819 w 370313"/>
                  <a:gd name="connsiteY3" fmla="*/ 22960 h 268133"/>
                  <a:gd name="connsiteX4" fmla="*/ 180481 w 370313"/>
                  <a:gd name="connsiteY4" fmla="*/ 14768 h 268133"/>
                  <a:gd name="connsiteX5" fmla="*/ 210008 w 370313"/>
                  <a:gd name="connsiteY5" fmla="*/ 65537 h 268133"/>
                  <a:gd name="connsiteX6" fmla="*/ 242679 w 370313"/>
                  <a:gd name="connsiteY6" fmla="*/ 93350 h 268133"/>
                  <a:gd name="connsiteX7" fmla="*/ 192006 w 370313"/>
                  <a:gd name="connsiteY7" fmla="*/ 102875 h 268133"/>
                  <a:gd name="connsiteX8" fmla="*/ 101995 w 370313"/>
                  <a:gd name="connsiteY8" fmla="*/ 94683 h 268133"/>
                  <a:gd name="connsiteX9" fmla="*/ 553 w 370313"/>
                  <a:gd name="connsiteY9" fmla="*/ 50487 h 268133"/>
                  <a:gd name="connsiteX10" fmla="*/ 82373 w 370313"/>
                  <a:gd name="connsiteY10" fmla="*/ 137260 h 268133"/>
                  <a:gd name="connsiteX11" fmla="*/ 174004 w 370313"/>
                  <a:gd name="connsiteY11" fmla="*/ 196124 h 268133"/>
                  <a:gd name="connsiteX12" fmla="*/ 272111 w 370313"/>
                  <a:gd name="connsiteY12" fmla="*/ 222318 h 268133"/>
                  <a:gd name="connsiteX13" fmla="*/ 306497 w 370313"/>
                  <a:gd name="connsiteY13" fmla="*/ 268133 h 268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0313" h="268133">
                    <a:moveTo>
                      <a:pt x="370314" y="205840"/>
                    </a:moveTo>
                    <a:cubicBezTo>
                      <a:pt x="361590" y="184172"/>
                      <a:pt x="354490" y="161886"/>
                      <a:pt x="349073" y="139165"/>
                    </a:cubicBezTo>
                    <a:cubicBezTo>
                      <a:pt x="345739" y="117924"/>
                      <a:pt x="319546" y="83539"/>
                      <a:pt x="293447" y="73728"/>
                    </a:cubicBezTo>
                    <a:cubicBezTo>
                      <a:pt x="265251" y="62836"/>
                      <a:pt x="240024" y="45442"/>
                      <a:pt x="219819" y="22960"/>
                    </a:cubicBezTo>
                    <a:cubicBezTo>
                      <a:pt x="196864" y="-1519"/>
                      <a:pt x="183814" y="-9711"/>
                      <a:pt x="180481" y="14768"/>
                    </a:cubicBezTo>
                    <a:cubicBezTo>
                      <a:pt x="177147" y="39248"/>
                      <a:pt x="193625" y="50773"/>
                      <a:pt x="210008" y="65537"/>
                    </a:cubicBezTo>
                    <a:cubicBezTo>
                      <a:pt x="226391" y="80301"/>
                      <a:pt x="242679" y="93350"/>
                      <a:pt x="242679" y="93350"/>
                    </a:cubicBezTo>
                    <a:cubicBezTo>
                      <a:pt x="226263" y="98671"/>
                      <a:pt x="209234" y="101872"/>
                      <a:pt x="192006" y="102875"/>
                    </a:cubicBezTo>
                    <a:cubicBezTo>
                      <a:pt x="161767" y="104365"/>
                      <a:pt x="131468" y="101608"/>
                      <a:pt x="101995" y="94683"/>
                    </a:cubicBezTo>
                    <a:cubicBezTo>
                      <a:pt x="77420" y="88111"/>
                      <a:pt x="-7638" y="26008"/>
                      <a:pt x="553" y="50487"/>
                    </a:cubicBezTo>
                    <a:cubicBezTo>
                      <a:pt x="8745" y="74966"/>
                      <a:pt x="49607" y="106113"/>
                      <a:pt x="82373" y="137260"/>
                    </a:cubicBezTo>
                    <a:cubicBezTo>
                      <a:pt x="115139" y="168407"/>
                      <a:pt x="136380" y="184885"/>
                      <a:pt x="174004" y="196124"/>
                    </a:cubicBezTo>
                    <a:cubicBezTo>
                      <a:pt x="211627" y="207364"/>
                      <a:pt x="272111" y="222318"/>
                      <a:pt x="272111" y="222318"/>
                    </a:cubicBezTo>
                    <a:lnTo>
                      <a:pt x="306497" y="2681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B873181B-4DAE-304B-601E-04D3FB7B1183}"/>
                  </a:ext>
                </a:extLst>
              </p:cNvPr>
              <p:cNvSpPr/>
              <p:nvPr/>
            </p:nvSpPr>
            <p:spPr>
              <a:xfrm>
                <a:off x="8067554" y="2444398"/>
                <a:ext cx="99403" cy="138813"/>
              </a:xfrm>
              <a:custGeom>
                <a:avLst/>
                <a:gdLst>
                  <a:gd name="connsiteX0" fmla="*/ 65113 w 99403"/>
                  <a:gd name="connsiteY0" fmla="*/ 138813 h 138813"/>
                  <a:gd name="connsiteX1" fmla="*/ 4534 w 99403"/>
                  <a:gd name="connsiteY1" fmla="*/ 55374 h 138813"/>
                  <a:gd name="connsiteX2" fmla="*/ 11106 w 99403"/>
                  <a:gd name="connsiteY2" fmla="*/ 1368 h 138813"/>
                  <a:gd name="connsiteX3" fmla="*/ 50349 w 99403"/>
                  <a:gd name="connsiteY3" fmla="*/ 71757 h 138813"/>
                  <a:gd name="connsiteX4" fmla="*/ 99403 w 99403"/>
                  <a:gd name="connsiteY4" fmla="*/ 125764 h 13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403" h="138813">
                    <a:moveTo>
                      <a:pt x="65113" y="138813"/>
                    </a:moveTo>
                    <a:cubicBezTo>
                      <a:pt x="65113" y="138813"/>
                      <a:pt x="12726" y="99570"/>
                      <a:pt x="4534" y="55374"/>
                    </a:cubicBezTo>
                    <a:cubicBezTo>
                      <a:pt x="-3657" y="11178"/>
                      <a:pt x="-324" y="-5109"/>
                      <a:pt x="11106" y="1368"/>
                    </a:cubicBezTo>
                    <a:cubicBezTo>
                      <a:pt x="22536" y="7845"/>
                      <a:pt x="50349" y="71757"/>
                      <a:pt x="50349" y="71757"/>
                    </a:cubicBezTo>
                    <a:lnTo>
                      <a:pt x="99403" y="125764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5C2AB4C6-2893-BFA0-2658-74A06BEA1A86}"/>
                  </a:ext>
                </a:extLst>
              </p:cNvPr>
              <p:cNvSpPr/>
              <p:nvPr/>
            </p:nvSpPr>
            <p:spPr>
              <a:xfrm>
                <a:off x="8113009" y="2435611"/>
                <a:ext cx="67092" cy="168936"/>
              </a:xfrm>
              <a:custGeom>
                <a:avLst/>
                <a:gdLst>
                  <a:gd name="connsiteX0" fmla="*/ 63759 w 67092"/>
                  <a:gd name="connsiteY0" fmla="*/ 168937 h 168936"/>
                  <a:gd name="connsiteX1" fmla="*/ 9848 w 67092"/>
                  <a:gd name="connsiteY1" fmla="*/ 109977 h 168936"/>
                  <a:gd name="connsiteX2" fmla="*/ 4894 w 67092"/>
                  <a:gd name="connsiteY2" fmla="*/ 344 h 168936"/>
                  <a:gd name="connsiteX3" fmla="*/ 39280 w 67092"/>
                  <a:gd name="connsiteY3" fmla="*/ 98547 h 168936"/>
                  <a:gd name="connsiteX4" fmla="*/ 67093 w 67092"/>
                  <a:gd name="connsiteY4" fmla="*/ 123122 h 16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92" h="168936">
                    <a:moveTo>
                      <a:pt x="63759" y="168937"/>
                    </a:moveTo>
                    <a:cubicBezTo>
                      <a:pt x="63759" y="168937"/>
                      <a:pt x="14705" y="139409"/>
                      <a:pt x="9848" y="109977"/>
                    </a:cubicBezTo>
                    <a:cubicBezTo>
                      <a:pt x="4990" y="80545"/>
                      <a:pt x="-6535" y="-6133"/>
                      <a:pt x="4894" y="344"/>
                    </a:cubicBezTo>
                    <a:cubicBezTo>
                      <a:pt x="16324" y="6821"/>
                      <a:pt x="39280" y="98547"/>
                      <a:pt x="39280" y="98547"/>
                    </a:cubicBezTo>
                    <a:lnTo>
                      <a:pt x="67093" y="123122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F01636CE-74E0-9CE0-6106-1FA321CDD3CB}"/>
                  </a:ext>
                </a:extLst>
              </p:cNvPr>
              <p:cNvSpPr/>
              <p:nvPr/>
            </p:nvSpPr>
            <p:spPr>
              <a:xfrm>
                <a:off x="8155354" y="2440807"/>
                <a:ext cx="171241" cy="165360"/>
              </a:xfrm>
              <a:custGeom>
                <a:avLst/>
                <a:gdLst>
                  <a:gd name="connsiteX0" fmla="*/ 48845 w 171241"/>
                  <a:gd name="connsiteY0" fmla="*/ 165360 h 165360"/>
                  <a:gd name="connsiteX1" fmla="*/ 12841 w 171241"/>
                  <a:gd name="connsiteY1" fmla="*/ 90113 h 165360"/>
                  <a:gd name="connsiteX2" fmla="*/ 6364 w 171241"/>
                  <a:gd name="connsiteY2" fmla="*/ 102 h 165360"/>
                  <a:gd name="connsiteX3" fmla="*/ 34177 w 171241"/>
                  <a:gd name="connsiteY3" fmla="*/ 78588 h 165360"/>
                  <a:gd name="connsiteX4" fmla="*/ 71800 w 171241"/>
                  <a:gd name="connsiteY4" fmla="*/ 126213 h 165360"/>
                  <a:gd name="connsiteX5" fmla="*/ 138475 w 171241"/>
                  <a:gd name="connsiteY5" fmla="*/ 113068 h 165360"/>
                  <a:gd name="connsiteX6" fmla="*/ 171241 w 171241"/>
                  <a:gd name="connsiteY6" fmla="*/ 145834 h 16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41" h="165360">
                    <a:moveTo>
                      <a:pt x="48845" y="165360"/>
                    </a:moveTo>
                    <a:cubicBezTo>
                      <a:pt x="48845" y="165360"/>
                      <a:pt x="19413" y="108210"/>
                      <a:pt x="12841" y="90113"/>
                    </a:cubicBezTo>
                    <a:cubicBezTo>
                      <a:pt x="6268" y="72015"/>
                      <a:pt x="-8400" y="-3137"/>
                      <a:pt x="6364" y="102"/>
                    </a:cubicBezTo>
                    <a:cubicBezTo>
                      <a:pt x="21127" y="3340"/>
                      <a:pt x="34177" y="78588"/>
                      <a:pt x="34177" y="78588"/>
                    </a:cubicBezTo>
                    <a:lnTo>
                      <a:pt x="71800" y="126213"/>
                    </a:lnTo>
                    <a:cubicBezTo>
                      <a:pt x="71800" y="126213"/>
                      <a:pt x="124093" y="109830"/>
                      <a:pt x="138475" y="113068"/>
                    </a:cubicBezTo>
                    <a:cubicBezTo>
                      <a:pt x="152858" y="116307"/>
                      <a:pt x="171241" y="145834"/>
                      <a:pt x="171241" y="145834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2823530-F5EC-F425-4532-B01402D9E606}"/>
                  </a:ext>
                </a:extLst>
              </p:cNvPr>
              <p:cNvSpPr/>
              <p:nvPr/>
            </p:nvSpPr>
            <p:spPr>
              <a:xfrm>
                <a:off x="8289258" y="2617025"/>
                <a:ext cx="135826" cy="138112"/>
              </a:xfrm>
              <a:custGeom>
                <a:avLst/>
                <a:gdLst>
                  <a:gd name="connsiteX0" fmla="*/ 135827 w 135826"/>
                  <a:gd name="connsiteY0" fmla="*/ 36290 h 138112"/>
                  <a:gd name="connsiteX1" fmla="*/ 96679 w 135826"/>
                  <a:gd name="connsiteY1" fmla="*/ 0 h 138112"/>
                  <a:gd name="connsiteX2" fmla="*/ 0 w 135826"/>
                  <a:gd name="connsiteY2" fmla="*/ 100870 h 138112"/>
                  <a:gd name="connsiteX3" fmla="*/ 28385 w 135826"/>
                  <a:gd name="connsiteY3" fmla="*/ 138113 h 138112"/>
                  <a:gd name="connsiteX4" fmla="*/ 135827 w 135826"/>
                  <a:gd name="connsiteY4" fmla="*/ 36290 h 13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826" h="138112">
                    <a:moveTo>
                      <a:pt x="135827" y="36290"/>
                    </a:moveTo>
                    <a:lnTo>
                      <a:pt x="96679" y="0"/>
                    </a:lnTo>
                    <a:lnTo>
                      <a:pt x="0" y="100870"/>
                    </a:lnTo>
                    <a:lnTo>
                      <a:pt x="28385" y="138113"/>
                    </a:lnTo>
                    <a:lnTo>
                      <a:pt x="135827" y="3629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8A9E9A4F-363B-C2C7-4D44-39326A848536}"/>
                  </a:ext>
                </a:extLst>
              </p:cNvPr>
              <p:cNvSpPr/>
              <p:nvPr/>
            </p:nvSpPr>
            <p:spPr>
              <a:xfrm>
                <a:off x="8309451" y="2490819"/>
                <a:ext cx="805053" cy="1349502"/>
              </a:xfrm>
              <a:custGeom>
                <a:avLst/>
                <a:gdLst>
                  <a:gd name="connsiteX0" fmla="*/ 805053 w 805053"/>
                  <a:gd name="connsiteY0" fmla="*/ 0 h 1349502"/>
                  <a:gd name="connsiteX1" fmla="*/ 767525 w 805053"/>
                  <a:gd name="connsiteY1" fmla="*/ 412337 h 1349502"/>
                  <a:gd name="connsiteX2" fmla="*/ 778573 w 805053"/>
                  <a:gd name="connsiteY2" fmla="*/ 1349502 h 1349502"/>
                  <a:gd name="connsiteX3" fmla="*/ 485299 w 805053"/>
                  <a:gd name="connsiteY3" fmla="*/ 1340644 h 1349502"/>
                  <a:gd name="connsiteX4" fmla="*/ 542449 w 805053"/>
                  <a:gd name="connsiteY4" fmla="*/ 961358 h 1349502"/>
                  <a:gd name="connsiteX5" fmla="*/ 560070 w 805053"/>
                  <a:gd name="connsiteY5" fmla="*/ 723233 h 1349502"/>
                  <a:gd name="connsiteX6" fmla="*/ 542449 w 805053"/>
                  <a:gd name="connsiteY6" fmla="*/ 588740 h 1349502"/>
                  <a:gd name="connsiteX7" fmla="*/ 357188 w 805053"/>
                  <a:gd name="connsiteY7" fmla="*/ 696754 h 1349502"/>
                  <a:gd name="connsiteX8" fmla="*/ 134493 w 805053"/>
                  <a:gd name="connsiteY8" fmla="*/ 500539 h 1349502"/>
                  <a:gd name="connsiteX9" fmla="*/ 0 w 805053"/>
                  <a:gd name="connsiteY9" fmla="*/ 262414 h 1349502"/>
                  <a:gd name="connsiteX10" fmla="*/ 104299 w 805053"/>
                  <a:gd name="connsiteY10" fmla="*/ 143256 h 1349502"/>
                  <a:gd name="connsiteX11" fmla="*/ 351282 w 805053"/>
                  <a:gd name="connsiteY11" fmla="*/ 390239 h 1349502"/>
                  <a:gd name="connsiteX12" fmla="*/ 492347 w 805053"/>
                  <a:gd name="connsiteY12" fmla="*/ 125635 h 1349502"/>
                  <a:gd name="connsiteX13" fmla="*/ 805053 w 805053"/>
                  <a:gd name="connsiteY13" fmla="*/ 0 h 134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05053" h="1349502">
                    <a:moveTo>
                      <a:pt x="805053" y="0"/>
                    </a:moveTo>
                    <a:cubicBezTo>
                      <a:pt x="805053" y="0"/>
                      <a:pt x="771906" y="262319"/>
                      <a:pt x="767525" y="412337"/>
                    </a:cubicBezTo>
                    <a:cubicBezTo>
                      <a:pt x="763143" y="562356"/>
                      <a:pt x="778573" y="1349502"/>
                      <a:pt x="778573" y="1349502"/>
                    </a:cubicBezTo>
                    <a:lnTo>
                      <a:pt x="485299" y="1340644"/>
                    </a:lnTo>
                    <a:cubicBezTo>
                      <a:pt x="485299" y="1340644"/>
                      <a:pt x="518350" y="1062800"/>
                      <a:pt x="542449" y="961358"/>
                    </a:cubicBezTo>
                    <a:cubicBezTo>
                      <a:pt x="559022" y="883139"/>
                      <a:pt x="564949" y="803040"/>
                      <a:pt x="560070" y="723233"/>
                    </a:cubicBezTo>
                    <a:cubicBezTo>
                      <a:pt x="557879" y="709994"/>
                      <a:pt x="542449" y="588740"/>
                      <a:pt x="542449" y="588740"/>
                    </a:cubicBezTo>
                    <a:cubicBezTo>
                      <a:pt x="542449" y="588740"/>
                      <a:pt x="377000" y="698945"/>
                      <a:pt x="357188" y="696754"/>
                    </a:cubicBezTo>
                    <a:cubicBezTo>
                      <a:pt x="337375" y="694563"/>
                      <a:pt x="222694" y="611029"/>
                      <a:pt x="134493" y="500539"/>
                    </a:cubicBezTo>
                    <a:cubicBezTo>
                      <a:pt x="78401" y="428073"/>
                      <a:pt x="33100" y="347866"/>
                      <a:pt x="0" y="262414"/>
                    </a:cubicBezTo>
                    <a:lnTo>
                      <a:pt x="104299" y="143256"/>
                    </a:lnTo>
                    <a:lnTo>
                      <a:pt x="351282" y="390239"/>
                    </a:lnTo>
                    <a:cubicBezTo>
                      <a:pt x="351282" y="390239"/>
                      <a:pt x="479108" y="132302"/>
                      <a:pt x="492347" y="125635"/>
                    </a:cubicBezTo>
                    <a:cubicBezTo>
                      <a:pt x="505587" y="118967"/>
                      <a:pt x="805053" y="0"/>
                      <a:pt x="8050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04E425C8-150B-44A9-05B9-E17AFD7E30AD}"/>
                  </a:ext>
                </a:extLst>
              </p:cNvPr>
              <p:cNvSpPr/>
              <p:nvPr/>
            </p:nvSpPr>
            <p:spPr>
              <a:xfrm>
                <a:off x="8992679" y="2944209"/>
                <a:ext cx="68770" cy="251174"/>
              </a:xfrm>
              <a:custGeom>
                <a:avLst/>
                <a:gdLst>
                  <a:gd name="connsiteX0" fmla="*/ 0 w 68770"/>
                  <a:gd name="connsiteY0" fmla="*/ 0 h 251174"/>
                  <a:gd name="connsiteX1" fmla="*/ 68771 w 68770"/>
                  <a:gd name="connsiteY1" fmla="*/ 251174 h 25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770" h="251174">
                    <a:moveTo>
                      <a:pt x="0" y="0"/>
                    </a:moveTo>
                    <a:cubicBezTo>
                      <a:pt x="16050" y="85457"/>
                      <a:pt x="39050" y="169461"/>
                      <a:pt x="68771" y="25117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3CDEAB25-026F-5F92-F33C-98190B009F47}"/>
                  </a:ext>
                </a:extLst>
              </p:cNvPr>
              <p:cNvSpPr/>
              <p:nvPr/>
            </p:nvSpPr>
            <p:spPr>
              <a:xfrm>
                <a:off x="8972962" y="2534825"/>
                <a:ext cx="85248" cy="368712"/>
              </a:xfrm>
              <a:custGeom>
                <a:avLst/>
                <a:gdLst>
                  <a:gd name="connsiteX0" fmla="*/ 85249 w 85248"/>
                  <a:gd name="connsiteY0" fmla="*/ 0 h 368712"/>
                  <a:gd name="connsiteX1" fmla="*/ 31909 w 85248"/>
                  <a:gd name="connsiteY1" fmla="*/ 134969 h 368712"/>
                  <a:gd name="connsiteX2" fmla="*/ 74581 w 85248"/>
                  <a:gd name="connsiteY2" fmla="*/ 170498 h 368712"/>
                  <a:gd name="connsiteX3" fmla="*/ 0 w 85248"/>
                  <a:gd name="connsiteY3" fmla="*/ 248603 h 368712"/>
                  <a:gd name="connsiteX4" fmla="*/ 12763 w 85248"/>
                  <a:gd name="connsiteY4" fmla="*/ 368713 h 368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248" h="368712">
                    <a:moveTo>
                      <a:pt x="85249" y="0"/>
                    </a:moveTo>
                    <a:lnTo>
                      <a:pt x="31909" y="134969"/>
                    </a:lnTo>
                    <a:lnTo>
                      <a:pt x="74581" y="170498"/>
                    </a:lnTo>
                    <a:lnTo>
                      <a:pt x="0" y="248603"/>
                    </a:lnTo>
                    <a:cubicBezTo>
                      <a:pt x="1756" y="288866"/>
                      <a:pt x="6019" y="328980"/>
                      <a:pt x="12763" y="368713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552273DF-753D-E36F-797F-8140A5432571}"/>
                  </a:ext>
                </a:extLst>
              </p:cNvPr>
              <p:cNvSpPr/>
              <p:nvPr/>
            </p:nvSpPr>
            <p:spPr>
              <a:xfrm>
                <a:off x="8788273" y="2773045"/>
                <a:ext cx="57150" cy="271176"/>
              </a:xfrm>
              <a:custGeom>
                <a:avLst/>
                <a:gdLst>
                  <a:gd name="connsiteX0" fmla="*/ 57150 w 57150"/>
                  <a:gd name="connsiteY0" fmla="*/ 271177 h 271176"/>
                  <a:gd name="connsiteX1" fmla="*/ 0 w 57150"/>
                  <a:gd name="connsiteY1" fmla="*/ 0 h 271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150" h="271176">
                    <a:moveTo>
                      <a:pt x="57150" y="271177"/>
                    </a:moveTo>
                    <a:cubicBezTo>
                      <a:pt x="57150" y="271177"/>
                      <a:pt x="13049" y="77152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9E8C5C4-18C3-F08F-5A2C-5E10C0DE939E}"/>
                  </a:ext>
                </a:extLst>
              </p:cNvPr>
              <p:cNvSpPr/>
              <p:nvPr/>
            </p:nvSpPr>
            <p:spPr>
              <a:xfrm>
                <a:off x="9109741" y="2640647"/>
                <a:ext cx="256317" cy="117919"/>
              </a:xfrm>
              <a:custGeom>
                <a:avLst/>
                <a:gdLst>
                  <a:gd name="connsiteX0" fmla="*/ 0 w 256317"/>
                  <a:gd name="connsiteY0" fmla="*/ 0 h 117919"/>
                  <a:gd name="connsiteX1" fmla="*/ 37624 w 256317"/>
                  <a:gd name="connsiteY1" fmla="*/ 110395 h 117919"/>
                  <a:gd name="connsiteX2" fmla="*/ 139732 w 256317"/>
                  <a:gd name="connsiteY2" fmla="*/ 13145 h 117919"/>
                  <a:gd name="connsiteX3" fmla="*/ 220789 w 256317"/>
                  <a:gd name="connsiteY3" fmla="*/ 117920 h 117919"/>
                  <a:gd name="connsiteX4" fmla="*/ 256318 w 256317"/>
                  <a:gd name="connsiteY4" fmla="*/ 23717 h 11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317" h="117919">
                    <a:moveTo>
                      <a:pt x="0" y="0"/>
                    </a:moveTo>
                    <a:lnTo>
                      <a:pt x="37624" y="110395"/>
                    </a:lnTo>
                    <a:lnTo>
                      <a:pt x="139732" y="13145"/>
                    </a:lnTo>
                    <a:lnTo>
                      <a:pt x="220789" y="117920"/>
                    </a:lnTo>
                    <a:lnTo>
                      <a:pt x="256318" y="23717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105C350A-BE9C-8429-13B3-1090234F7FE3}"/>
                  </a:ext>
                </a:extLst>
              </p:cNvPr>
              <p:cNvSpPr/>
              <p:nvPr/>
            </p:nvSpPr>
            <p:spPr>
              <a:xfrm>
                <a:off x="9189656" y="2653792"/>
                <a:ext cx="99059" cy="139350"/>
              </a:xfrm>
              <a:custGeom>
                <a:avLst/>
                <a:gdLst>
                  <a:gd name="connsiteX0" fmla="*/ 99060 w 99059"/>
                  <a:gd name="connsiteY0" fmla="*/ 57055 h 139350"/>
                  <a:gd name="connsiteX1" fmla="*/ 52959 w 99059"/>
                  <a:gd name="connsiteY1" fmla="*/ 139351 h 139350"/>
                  <a:gd name="connsiteX2" fmla="*/ 0 w 99059"/>
                  <a:gd name="connsiteY2" fmla="*/ 56483 h 139350"/>
                  <a:gd name="connsiteX3" fmla="*/ 59817 w 99059"/>
                  <a:gd name="connsiteY3" fmla="*/ 0 h 139350"/>
                  <a:gd name="connsiteX4" fmla="*/ 99060 w 99059"/>
                  <a:gd name="connsiteY4" fmla="*/ 57055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59" h="139350">
                    <a:moveTo>
                      <a:pt x="99060" y="57055"/>
                    </a:moveTo>
                    <a:lnTo>
                      <a:pt x="52959" y="139351"/>
                    </a:lnTo>
                    <a:lnTo>
                      <a:pt x="0" y="56483"/>
                    </a:lnTo>
                    <a:lnTo>
                      <a:pt x="59817" y="0"/>
                    </a:lnTo>
                    <a:lnTo>
                      <a:pt x="99060" y="5705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05CE40B-EC72-7140-B349-5046AE06DA8F}"/>
                  </a:ext>
                </a:extLst>
              </p:cNvPr>
              <p:cNvSpPr/>
              <p:nvPr/>
            </p:nvSpPr>
            <p:spPr>
              <a:xfrm>
                <a:off x="9139936" y="2793143"/>
                <a:ext cx="162972" cy="761142"/>
              </a:xfrm>
              <a:custGeom>
                <a:avLst/>
                <a:gdLst>
                  <a:gd name="connsiteX0" fmla="*/ 102679 w 162972"/>
                  <a:gd name="connsiteY0" fmla="*/ 0 h 761142"/>
                  <a:gd name="connsiteX1" fmla="*/ 0 w 162972"/>
                  <a:gd name="connsiteY1" fmla="*/ 687514 h 761142"/>
                  <a:gd name="connsiteX2" fmla="*/ 91535 w 162972"/>
                  <a:gd name="connsiteY2" fmla="*/ 761143 h 761142"/>
                  <a:gd name="connsiteX3" fmla="*/ 162973 w 162972"/>
                  <a:gd name="connsiteY3" fmla="*/ 685324 h 761142"/>
                  <a:gd name="connsiteX4" fmla="*/ 102679 w 162972"/>
                  <a:gd name="connsiteY4" fmla="*/ 0 h 76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972" h="761142">
                    <a:moveTo>
                      <a:pt x="102679" y="0"/>
                    </a:moveTo>
                    <a:lnTo>
                      <a:pt x="0" y="687514"/>
                    </a:lnTo>
                    <a:lnTo>
                      <a:pt x="91535" y="761143"/>
                    </a:lnTo>
                    <a:lnTo>
                      <a:pt x="162973" y="685324"/>
                    </a:lnTo>
                    <a:lnTo>
                      <a:pt x="10267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D5CC722-8F30-AC9C-DE1F-F855EB4026AC}"/>
                  </a:ext>
                </a:extLst>
              </p:cNvPr>
              <p:cNvSpPr/>
              <p:nvPr/>
            </p:nvSpPr>
            <p:spPr>
              <a:xfrm rot="-802200">
                <a:off x="9482887" y="2245198"/>
                <a:ext cx="272415" cy="272415"/>
              </a:xfrm>
              <a:custGeom>
                <a:avLst/>
                <a:gdLst>
                  <a:gd name="connsiteX0" fmla="*/ 272415 w 272415"/>
                  <a:gd name="connsiteY0" fmla="*/ 136208 h 272415"/>
                  <a:gd name="connsiteX1" fmla="*/ 136208 w 272415"/>
                  <a:gd name="connsiteY1" fmla="*/ 272415 h 272415"/>
                  <a:gd name="connsiteX2" fmla="*/ 0 w 272415"/>
                  <a:gd name="connsiteY2" fmla="*/ 136208 h 272415"/>
                  <a:gd name="connsiteX3" fmla="*/ 136208 w 272415"/>
                  <a:gd name="connsiteY3" fmla="*/ 0 h 272415"/>
                  <a:gd name="connsiteX4" fmla="*/ 272415 w 272415"/>
                  <a:gd name="connsiteY4" fmla="*/ 136208 h 272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415" h="272415">
                    <a:moveTo>
                      <a:pt x="272415" y="136208"/>
                    </a:moveTo>
                    <a:cubicBezTo>
                      <a:pt x="272415" y="211433"/>
                      <a:pt x="211433" y="272415"/>
                      <a:pt x="136208" y="272415"/>
                    </a:cubicBezTo>
                    <a:cubicBezTo>
                      <a:pt x="60982" y="272415"/>
                      <a:pt x="0" y="211433"/>
                      <a:pt x="0" y="136208"/>
                    </a:cubicBezTo>
                    <a:cubicBezTo>
                      <a:pt x="0" y="60982"/>
                      <a:pt x="60982" y="0"/>
                      <a:pt x="136208" y="0"/>
                    </a:cubicBezTo>
                    <a:cubicBezTo>
                      <a:pt x="211433" y="0"/>
                      <a:pt x="272415" y="60982"/>
                      <a:pt x="272415" y="1362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87A49D7-6EDA-7D60-EF65-E9C4A82F0D32}"/>
                  </a:ext>
                </a:extLst>
              </p:cNvPr>
              <p:cNvSpPr/>
              <p:nvPr/>
            </p:nvSpPr>
            <p:spPr>
              <a:xfrm>
                <a:off x="9527144" y="2542165"/>
                <a:ext cx="160955" cy="266503"/>
              </a:xfrm>
              <a:custGeom>
                <a:avLst/>
                <a:gdLst>
                  <a:gd name="connsiteX0" fmla="*/ 2459 w 160955"/>
                  <a:gd name="connsiteY0" fmla="*/ 14472 h 266503"/>
                  <a:gd name="connsiteX1" fmla="*/ 1316 w 160955"/>
                  <a:gd name="connsiteY1" fmla="*/ 87148 h 266503"/>
                  <a:gd name="connsiteX2" fmla="*/ 29891 w 160955"/>
                  <a:gd name="connsiteY2" fmla="*/ 145727 h 266503"/>
                  <a:gd name="connsiteX3" fmla="*/ 32177 w 160955"/>
                  <a:gd name="connsiteY3" fmla="*/ 189161 h 266503"/>
                  <a:gd name="connsiteX4" fmla="*/ 94281 w 160955"/>
                  <a:gd name="connsiteY4" fmla="*/ 266503 h 266503"/>
                  <a:gd name="connsiteX5" fmla="*/ 160956 w 160955"/>
                  <a:gd name="connsiteY5" fmla="*/ 207830 h 266503"/>
                  <a:gd name="connsiteX6" fmla="*/ 123141 w 160955"/>
                  <a:gd name="connsiteY6" fmla="*/ 132773 h 266503"/>
                  <a:gd name="connsiteX7" fmla="*/ 121998 w 160955"/>
                  <a:gd name="connsiteY7" fmla="*/ 35522 h 266503"/>
                  <a:gd name="connsiteX8" fmla="*/ 2459 w 160955"/>
                  <a:gd name="connsiteY8" fmla="*/ 14472 h 266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955" h="266503">
                    <a:moveTo>
                      <a:pt x="2459" y="14472"/>
                    </a:moveTo>
                    <a:cubicBezTo>
                      <a:pt x="2459" y="14472"/>
                      <a:pt x="-2208" y="75432"/>
                      <a:pt x="1316" y="87148"/>
                    </a:cubicBezTo>
                    <a:cubicBezTo>
                      <a:pt x="4841" y="98864"/>
                      <a:pt x="29891" y="145727"/>
                      <a:pt x="29891" y="145727"/>
                    </a:cubicBezTo>
                    <a:cubicBezTo>
                      <a:pt x="29891" y="145727"/>
                      <a:pt x="26367" y="178588"/>
                      <a:pt x="32177" y="189161"/>
                    </a:cubicBezTo>
                    <a:cubicBezTo>
                      <a:pt x="37988" y="199733"/>
                      <a:pt x="94281" y="266503"/>
                      <a:pt x="94281" y="266503"/>
                    </a:cubicBezTo>
                    <a:lnTo>
                      <a:pt x="160956" y="207830"/>
                    </a:lnTo>
                    <a:lnTo>
                      <a:pt x="123141" y="132773"/>
                    </a:lnTo>
                    <a:lnTo>
                      <a:pt x="121998" y="35522"/>
                    </a:lnTo>
                    <a:cubicBezTo>
                      <a:pt x="121998" y="35522"/>
                      <a:pt x="48656" y="-27628"/>
                      <a:pt x="2459" y="144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6248BDD4-68E0-63FD-46B2-64A52621BA45}"/>
                  </a:ext>
                </a:extLst>
              </p:cNvPr>
              <p:cNvSpPr/>
              <p:nvPr/>
            </p:nvSpPr>
            <p:spPr>
              <a:xfrm>
                <a:off x="9562750" y="2465687"/>
                <a:ext cx="86602" cy="221558"/>
              </a:xfrm>
              <a:custGeom>
                <a:avLst/>
                <a:gdLst>
                  <a:gd name="connsiteX0" fmla="*/ 0 w 86602"/>
                  <a:gd name="connsiteY0" fmla="*/ 23703 h 221558"/>
                  <a:gd name="connsiteX1" fmla="*/ 20574 w 86602"/>
                  <a:gd name="connsiteY1" fmla="*/ 192772 h 221558"/>
                  <a:gd name="connsiteX2" fmla="*/ 57150 w 86602"/>
                  <a:gd name="connsiteY2" fmla="*/ 221347 h 221558"/>
                  <a:gd name="connsiteX3" fmla="*/ 57150 w 86602"/>
                  <a:gd name="connsiteY3" fmla="*/ 221347 h 221558"/>
                  <a:gd name="connsiteX4" fmla="*/ 86582 w 86602"/>
                  <a:gd name="connsiteY4" fmla="*/ 187248 h 221558"/>
                  <a:gd name="connsiteX5" fmla="*/ 80677 w 86602"/>
                  <a:gd name="connsiteY5" fmla="*/ 14559 h 221558"/>
                  <a:gd name="connsiteX6" fmla="*/ 0 w 86602"/>
                  <a:gd name="connsiteY6" fmla="*/ 23703 h 221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602" h="221558">
                    <a:moveTo>
                      <a:pt x="0" y="23703"/>
                    </a:moveTo>
                    <a:lnTo>
                      <a:pt x="20574" y="192772"/>
                    </a:lnTo>
                    <a:cubicBezTo>
                      <a:pt x="22950" y="210668"/>
                      <a:pt x="39211" y="223372"/>
                      <a:pt x="57150" y="221347"/>
                    </a:cubicBezTo>
                    <a:lnTo>
                      <a:pt x="57150" y="221347"/>
                    </a:lnTo>
                    <a:cubicBezTo>
                      <a:pt x="74363" y="219417"/>
                      <a:pt x="87188" y="204558"/>
                      <a:pt x="86582" y="187248"/>
                    </a:cubicBezTo>
                    <a:lnTo>
                      <a:pt x="80677" y="14559"/>
                    </a:lnTo>
                    <a:cubicBezTo>
                      <a:pt x="80677" y="14559"/>
                      <a:pt x="29813" y="-23636"/>
                      <a:pt x="0" y="23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92DB97AC-A420-3E6A-C49B-77AFEA1C7760}"/>
                  </a:ext>
                </a:extLst>
              </p:cNvPr>
              <p:cNvSpPr/>
              <p:nvPr/>
            </p:nvSpPr>
            <p:spPr>
              <a:xfrm>
                <a:off x="9522459" y="2526252"/>
                <a:ext cx="54292" cy="101329"/>
              </a:xfrm>
              <a:custGeom>
                <a:avLst/>
                <a:gdLst>
                  <a:gd name="connsiteX0" fmla="*/ 43815 w 54292"/>
                  <a:gd name="connsiteY0" fmla="*/ 0 h 101329"/>
                  <a:gd name="connsiteX1" fmla="*/ 0 w 54292"/>
                  <a:gd name="connsiteY1" fmla="*/ 19050 h 101329"/>
                  <a:gd name="connsiteX2" fmla="*/ 29718 w 54292"/>
                  <a:gd name="connsiteY2" fmla="*/ 99727 h 101329"/>
                  <a:gd name="connsiteX3" fmla="*/ 54293 w 54292"/>
                  <a:gd name="connsiteY3" fmla="*/ 75152 h 101329"/>
                  <a:gd name="connsiteX4" fmla="*/ 43815 w 54292"/>
                  <a:gd name="connsiteY4" fmla="*/ 0 h 101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2" h="101329">
                    <a:moveTo>
                      <a:pt x="43815" y="0"/>
                    </a:moveTo>
                    <a:cubicBezTo>
                      <a:pt x="43815" y="0"/>
                      <a:pt x="0" y="5239"/>
                      <a:pt x="0" y="19050"/>
                    </a:cubicBezTo>
                    <a:cubicBezTo>
                      <a:pt x="0" y="32861"/>
                      <a:pt x="15716" y="96203"/>
                      <a:pt x="29718" y="99727"/>
                    </a:cubicBezTo>
                    <a:cubicBezTo>
                      <a:pt x="43720" y="103251"/>
                      <a:pt x="54293" y="103251"/>
                      <a:pt x="54293" y="75152"/>
                    </a:cubicBezTo>
                    <a:cubicBezTo>
                      <a:pt x="52860" y="49857"/>
                      <a:pt x="49356" y="24722"/>
                      <a:pt x="438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E546375-8F2F-975D-13A2-8523B110B20B}"/>
                  </a:ext>
                </a:extLst>
              </p:cNvPr>
              <p:cNvSpPr/>
              <p:nvPr/>
            </p:nvSpPr>
            <p:spPr>
              <a:xfrm>
                <a:off x="9565839" y="2573592"/>
                <a:ext cx="111783" cy="55920"/>
              </a:xfrm>
              <a:custGeom>
                <a:avLst/>
                <a:gdLst>
                  <a:gd name="connsiteX0" fmla="*/ 103877 w 111783"/>
                  <a:gd name="connsiteY0" fmla="*/ 0 h 55920"/>
                  <a:gd name="connsiteX1" fmla="*/ 436 w 111783"/>
                  <a:gd name="connsiteY1" fmla="*/ 19050 h 55920"/>
                  <a:gd name="connsiteX2" fmla="*/ 9199 w 111783"/>
                  <a:gd name="connsiteY2" fmla="*/ 55912 h 55920"/>
                  <a:gd name="connsiteX3" fmla="*/ 109116 w 111783"/>
                  <a:gd name="connsiteY3" fmla="*/ 46387 h 55920"/>
                  <a:gd name="connsiteX4" fmla="*/ 103877 w 111783"/>
                  <a:gd name="connsiteY4" fmla="*/ 0 h 5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783" h="55920">
                    <a:moveTo>
                      <a:pt x="103877" y="0"/>
                    </a:moveTo>
                    <a:cubicBezTo>
                      <a:pt x="103877" y="0"/>
                      <a:pt x="2150" y="8763"/>
                      <a:pt x="436" y="19050"/>
                    </a:cubicBezTo>
                    <a:cubicBezTo>
                      <a:pt x="-1278" y="29337"/>
                      <a:pt x="2150" y="55912"/>
                      <a:pt x="9199" y="55912"/>
                    </a:cubicBezTo>
                    <a:cubicBezTo>
                      <a:pt x="16247" y="55912"/>
                      <a:pt x="107306" y="56579"/>
                      <a:pt x="109116" y="46387"/>
                    </a:cubicBezTo>
                    <a:cubicBezTo>
                      <a:pt x="110926" y="36195"/>
                      <a:pt x="116165" y="14002"/>
                      <a:pt x="1038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779CCCA-6A41-CCAF-F1DE-6E6A7929F523}"/>
                  </a:ext>
                </a:extLst>
              </p:cNvPr>
              <p:cNvSpPr/>
              <p:nvPr/>
            </p:nvSpPr>
            <p:spPr>
              <a:xfrm>
                <a:off x="9573458" y="2622931"/>
                <a:ext cx="99532" cy="47997"/>
              </a:xfrm>
              <a:custGeom>
                <a:avLst/>
                <a:gdLst>
                  <a:gd name="connsiteX0" fmla="*/ 93115 w 99532"/>
                  <a:gd name="connsiteY0" fmla="*/ 0 h 47997"/>
                  <a:gd name="connsiteX1" fmla="*/ 627 w 99532"/>
                  <a:gd name="connsiteY1" fmla="*/ 14383 h 47997"/>
                  <a:gd name="connsiteX2" fmla="*/ 7485 w 99532"/>
                  <a:gd name="connsiteY2" fmla="*/ 47339 h 47997"/>
                  <a:gd name="connsiteX3" fmla="*/ 96544 w 99532"/>
                  <a:gd name="connsiteY3" fmla="*/ 41720 h 47997"/>
                  <a:gd name="connsiteX4" fmla="*/ 93115 w 99532"/>
                  <a:gd name="connsiteY4" fmla="*/ 0 h 4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" h="47997">
                    <a:moveTo>
                      <a:pt x="93115" y="0"/>
                    </a:moveTo>
                    <a:cubicBezTo>
                      <a:pt x="93115" y="0"/>
                      <a:pt x="2532" y="5048"/>
                      <a:pt x="627" y="14383"/>
                    </a:cubicBezTo>
                    <a:cubicBezTo>
                      <a:pt x="-1278" y="23717"/>
                      <a:pt x="1199" y="47149"/>
                      <a:pt x="7485" y="47339"/>
                    </a:cubicBezTo>
                    <a:cubicBezTo>
                      <a:pt x="13772" y="47530"/>
                      <a:pt x="94639" y="50578"/>
                      <a:pt x="96544" y="41720"/>
                    </a:cubicBezTo>
                    <a:cubicBezTo>
                      <a:pt x="98449" y="32861"/>
                      <a:pt x="103688" y="12764"/>
                      <a:pt x="931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543687A-53FE-DFB4-65E4-F357C0B2D0B2}"/>
                  </a:ext>
                </a:extLst>
              </p:cNvPr>
              <p:cNvSpPr/>
              <p:nvPr/>
            </p:nvSpPr>
            <p:spPr>
              <a:xfrm>
                <a:off x="9577643" y="2666937"/>
                <a:ext cx="81984" cy="39796"/>
              </a:xfrm>
              <a:custGeom>
                <a:avLst/>
                <a:gdLst>
                  <a:gd name="connsiteX0" fmla="*/ 76548 w 81984"/>
                  <a:gd name="connsiteY0" fmla="*/ 0 h 39796"/>
                  <a:gd name="connsiteX1" fmla="*/ 348 w 81984"/>
                  <a:gd name="connsiteY1" fmla="*/ 11906 h 39796"/>
                  <a:gd name="connsiteX2" fmla="*/ 6062 w 81984"/>
                  <a:gd name="connsiteY2" fmla="*/ 39243 h 39796"/>
                  <a:gd name="connsiteX3" fmla="*/ 79691 w 81984"/>
                  <a:gd name="connsiteY3" fmla="*/ 34576 h 39796"/>
                  <a:gd name="connsiteX4" fmla="*/ 76548 w 81984"/>
                  <a:gd name="connsiteY4" fmla="*/ 0 h 39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84" h="39796">
                    <a:moveTo>
                      <a:pt x="76548" y="0"/>
                    </a:moveTo>
                    <a:cubicBezTo>
                      <a:pt x="76548" y="0"/>
                      <a:pt x="1491" y="4191"/>
                      <a:pt x="348" y="11906"/>
                    </a:cubicBezTo>
                    <a:cubicBezTo>
                      <a:pt x="-796" y="19621"/>
                      <a:pt x="824" y="39052"/>
                      <a:pt x="6062" y="39243"/>
                    </a:cubicBezTo>
                    <a:cubicBezTo>
                      <a:pt x="11301" y="39433"/>
                      <a:pt x="78167" y="41910"/>
                      <a:pt x="79691" y="34576"/>
                    </a:cubicBezTo>
                    <a:cubicBezTo>
                      <a:pt x="81215" y="27242"/>
                      <a:pt x="85310" y="10573"/>
                      <a:pt x="765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6248A93A-CAC6-5445-441B-EA14DD6A0AE8}"/>
                  </a:ext>
                </a:extLst>
              </p:cNvPr>
              <p:cNvSpPr/>
              <p:nvPr/>
            </p:nvSpPr>
            <p:spPr>
              <a:xfrm>
                <a:off x="9558790" y="2527967"/>
                <a:ext cx="111783" cy="55829"/>
              </a:xfrm>
              <a:custGeom>
                <a:avLst/>
                <a:gdLst>
                  <a:gd name="connsiteX0" fmla="*/ 103877 w 111783"/>
                  <a:gd name="connsiteY0" fmla="*/ 0 h 55829"/>
                  <a:gd name="connsiteX1" fmla="*/ 436 w 111783"/>
                  <a:gd name="connsiteY1" fmla="*/ 19050 h 55829"/>
                  <a:gd name="connsiteX2" fmla="*/ 9199 w 111783"/>
                  <a:gd name="connsiteY2" fmla="*/ 55816 h 55829"/>
                  <a:gd name="connsiteX3" fmla="*/ 109116 w 111783"/>
                  <a:gd name="connsiteY3" fmla="*/ 46291 h 55829"/>
                  <a:gd name="connsiteX4" fmla="*/ 103877 w 111783"/>
                  <a:gd name="connsiteY4" fmla="*/ 0 h 5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783" h="55829">
                    <a:moveTo>
                      <a:pt x="103877" y="0"/>
                    </a:moveTo>
                    <a:cubicBezTo>
                      <a:pt x="103877" y="0"/>
                      <a:pt x="2150" y="8763"/>
                      <a:pt x="436" y="19050"/>
                    </a:cubicBezTo>
                    <a:cubicBezTo>
                      <a:pt x="-1279" y="29337"/>
                      <a:pt x="2150" y="55816"/>
                      <a:pt x="9199" y="55816"/>
                    </a:cubicBezTo>
                    <a:cubicBezTo>
                      <a:pt x="16248" y="55816"/>
                      <a:pt x="107307" y="56578"/>
                      <a:pt x="109116" y="46291"/>
                    </a:cubicBezTo>
                    <a:cubicBezTo>
                      <a:pt x="110926" y="36004"/>
                      <a:pt x="116165" y="13621"/>
                      <a:pt x="1038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488669C-7743-E389-C77D-D137422329C3}"/>
                  </a:ext>
                </a:extLst>
              </p:cNvPr>
              <p:cNvSpPr/>
              <p:nvPr/>
            </p:nvSpPr>
            <p:spPr>
              <a:xfrm>
                <a:off x="9576847" y="2701512"/>
                <a:ext cx="109632" cy="142017"/>
              </a:xfrm>
              <a:custGeom>
                <a:avLst/>
                <a:gdLst>
                  <a:gd name="connsiteX0" fmla="*/ 109633 w 109632"/>
                  <a:gd name="connsiteY0" fmla="*/ 15145 h 142017"/>
                  <a:gd name="connsiteX1" fmla="*/ 80105 w 109632"/>
                  <a:gd name="connsiteY1" fmla="*/ 0 h 142017"/>
                  <a:gd name="connsiteX2" fmla="*/ 0 w 109632"/>
                  <a:gd name="connsiteY2" fmla="*/ 98203 h 142017"/>
                  <a:gd name="connsiteX3" fmla="*/ 32861 w 109632"/>
                  <a:gd name="connsiteY3" fmla="*/ 142018 h 142017"/>
                  <a:gd name="connsiteX4" fmla="*/ 109633 w 109632"/>
                  <a:gd name="connsiteY4" fmla="*/ 15145 h 142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632" h="142017">
                    <a:moveTo>
                      <a:pt x="109633" y="15145"/>
                    </a:moveTo>
                    <a:lnTo>
                      <a:pt x="80105" y="0"/>
                    </a:lnTo>
                    <a:lnTo>
                      <a:pt x="0" y="98203"/>
                    </a:lnTo>
                    <a:lnTo>
                      <a:pt x="32861" y="142018"/>
                    </a:lnTo>
                    <a:lnTo>
                      <a:pt x="109633" y="1514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4C48C63-16C3-441F-791B-B00B14C71BAA}"/>
                  </a:ext>
                </a:extLst>
              </p:cNvPr>
              <p:cNvSpPr/>
              <p:nvPr/>
            </p:nvSpPr>
            <p:spPr>
              <a:xfrm>
                <a:off x="9583419" y="2699321"/>
                <a:ext cx="356910" cy="511126"/>
              </a:xfrm>
              <a:custGeom>
                <a:avLst/>
                <a:gdLst>
                  <a:gd name="connsiteX0" fmla="*/ 97155 w 356910"/>
                  <a:gd name="connsiteY0" fmla="*/ 0 h 511126"/>
                  <a:gd name="connsiteX1" fmla="*/ 46196 w 356910"/>
                  <a:gd name="connsiteY1" fmla="*/ 92202 h 511126"/>
                  <a:gd name="connsiteX2" fmla="*/ 0 w 356910"/>
                  <a:gd name="connsiteY2" fmla="*/ 138303 h 511126"/>
                  <a:gd name="connsiteX3" fmla="*/ 116205 w 356910"/>
                  <a:gd name="connsiteY3" fmla="*/ 424720 h 511126"/>
                  <a:gd name="connsiteX4" fmla="*/ 210884 w 356910"/>
                  <a:gd name="connsiteY4" fmla="*/ 509588 h 511126"/>
                  <a:gd name="connsiteX5" fmla="*/ 315659 w 356910"/>
                  <a:gd name="connsiteY5" fmla="*/ 473202 h 511126"/>
                  <a:gd name="connsiteX6" fmla="*/ 352044 w 356910"/>
                  <a:gd name="connsiteY6" fmla="*/ 327660 h 511126"/>
                  <a:gd name="connsiteX7" fmla="*/ 97155 w 356910"/>
                  <a:gd name="connsiteY7" fmla="*/ 0 h 511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10" h="511126">
                    <a:moveTo>
                      <a:pt x="97155" y="0"/>
                    </a:moveTo>
                    <a:cubicBezTo>
                      <a:pt x="97155" y="0"/>
                      <a:pt x="68009" y="67913"/>
                      <a:pt x="46196" y="92202"/>
                    </a:cubicBezTo>
                    <a:cubicBezTo>
                      <a:pt x="24384" y="116491"/>
                      <a:pt x="0" y="138303"/>
                      <a:pt x="0" y="138303"/>
                    </a:cubicBezTo>
                    <a:cubicBezTo>
                      <a:pt x="0" y="138303"/>
                      <a:pt x="101918" y="378619"/>
                      <a:pt x="116205" y="424720"/>
                    </a:cubicBezTo>
                    <a:cubicBezTo>
                      <a:pt x="130493" y="470821"/>
                      <a:pt x="186595" y="502349"/>
                      <a:pt x="210884" y="509588"/>
                    </a:cubicBezTo>
                    <a:cubicBezTo>
                      <a:pt x="235172" y="516827"/>
                      <a:pt x="293370" y="497491"/>
                      <a:pt x="315659" y="473202"/>
                    </a:cubicBezTo>
                    <a:cubicBezTo>
                      <a:pt x="337947" y="448913"/>
                      <a:pt x="368999" y="371284"/>
                      <a:pt x="352044" y="327660"/>
                    </a:cubicBezTo>
                    <a:cubicBezTo>
                      <a:pt x="335090" y="284036"/>
                      <a:pt x="97155" y="0"/>
                      <a:pt x="971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07EC9A9-2C79-7D0B-0B08-7A08F647213F}"/>
                  </a:ext>
                </a:extLst>
              </p:cNvPr>
              <p:cNvSpPr/>
              <p:nvPr/>
            </p:nvSpPr>
            <p:spPr>
              <a:xfrm rot="-870600">
                <a:off x="9539383" y="2077146"/>
                <a:ext cx="492823" cy="492823"/>
              </a:xfrm>
              <a:custGeom>
                <a:avLst/>
                <a:gdLst>
                  <a:gd name="connsiteX0" fmla="*/ 492824 w 492823"/>
                  <a:gd name="connsiteY0" fmla="*/ 246412 h 492823"/>
                  <a:gd name="connsiteX1" fmla="*/ 246412 w 492823"/>
                  <a:gd name="connsiteY1" fmla="*/ 492823 h 492823"/>
                  <a:gd name="connsiteX2" fmla="*/ 0 w 492823"/>
                  <a:gd name="connsiteY2" fmla="*/ 246412 h 492823"/>
                  <a:gd name="connsiteX3" fmla="*/ 246412 w 492823"/>
                  <a:gd name="connsiteY3" fmla="*/ 0 h 492823"/>
                  <a:gd name="connsiteX4" fmla="*/ 492824 w 492823"/>
                  <a:gd name="connsiteY4" fmla="*/ 246412 h 492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23" h="492823">
                    <a:moveTo>
                      <a:pt x="492824" y="246412"/>
                    </a:moveTo>
                    <a:cubicBezTo>
                      <a:pt x="492824" y="382501"/>
                      <a:pt x="382501" y="492823"/>
                      <a:pt x="246412" y="492823"/>
                    </a:cubicBezTo>
                    <a:cubicBezTo>
                      <a:pt x="110322" y="492823"/>
                      <a:pt x="0" y="382501"/>
                      <a:pt x="0" y="246412"/>
                    </a:cubicBezTo>
                    <a:cubicBezTo>
                      <a:pt x="0" y="110322"/>
                      <a:pt x="110322" y="0"/>
                      <a:pt x="246412" y="0"/>
                    </a:cubicBezTo>
                    <a:cubicBezTo>
                      <a:pt x="382501" y="0"/>
                      <a:pt x="492824" y="110322"/>
                      <a:pt x="492824" y="24641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EAA6D1E-4E03-0496-5D32-C2178185B295}"/>
                  </a:ext>
                </a:extLst>
              </p:cNvPr>
              <p:cNvSpPr/>
              <p:nvPr/>
            </p:nvSpPr>
            <p:spPr>
              <a:xfrm rot="-781200">
                <a:off x="9584964" y="2122683"/>
                <a:ext cx="401573" cy="401573"/>
              </a:xfrm>
              <a:custGeom>
                <a:avLst/>
                <a:gdLst>
                  <a:gd name="connsiteX0" fmla="*/ 401574 w 401573"/>
                  <a:gd name="connsiteY0" fmla="*/ 200787 h 401573"/>
                  <a:gd name="connsiteX1" fmla="*/ 200787 w 401573"/>
                  <a:gd name="connsiteY1" fmla="*/ 401574 h 401573"/>
                  <a:gd name="connsiteX2" fmla="*/ 0 w 401573"/>
                  <a:gd name="connsiteY2" fmla="*/ 200787 h 401573"/>
                  <a:gd name="connsiteX3" fmla="*/ 200787 w 401573"/>
                  <a:gd name="connsiteY3" fmla="*/ 0 h 401573"/>
                  <a:gd name="connsiteX4" fmla="*/ 401574 w 401573"/>
                  <a:gd name="connsiteY4" fmla="*/ 200787 h 40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573" h="401573">
                    <a:moveTo>
                      <a:pt x="401574" y="200787"/>
                    </a:moveTo>
                    <a:cubicBezTo>
                      <a:pt x="401574" y="311679"/>
                      <a:pt x="311679" y="401574"/>
                      <a:pt x="200787" y="401574"/>
                    </a:cubicBezTo>
                    <a:cubicBezTo>
                      <a:pt x="89896" y="401574"/>
                      <a:pt x="0" y="311679"/>
                      <a:pt x="0" y="200787"/>
                    </a:cubicBezTo>
                    <a:cubicBezTo>
                      <a:pt x="0" y="89895"/>
                      <a:pt x="89896" y="0"/>
                      <a:pt x="200787" y="0"/>
                    </a:cubicBezTo>
                    <a:cubicBezTo>
                      <a:pt x="311679" y="0"/>
                      <a:pt x="401574" y="89895"/>
                      <a:pt x="401574" y="2007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3A2B1191-4B71-FC54-6EF2-77B8C9E1C739}"/>
                  </a:ext>
                </a:extLst>
              </p:cNvPr>
              <p:cNvSpPr/>
              <p:nvPr/>
            </p:nvSpPr>
            <p:spPr>
              <a:xfrm>
                <a:off x="9684956" y="2251932"/>
                <a:ext cx="162877" cy="162877"/>
              </a:xfrm>
              <a:custGeom>
                <a:avLst/>
                <a:gdLst>
                  <a:gd name="connsiteX0" fmla="*/ 162877 w 162877"/>
                  <a:gd name="connsiteY0" fmla="*/ 81439 h 162877"/>
                  <a:gd name="connsiteX1" fmla="*/ 81439 w 162877"/>
                  <a:gd name="connsiteY1" fmla="*/ 162878 h 162877"/>
                  <a:gd name="connsiteX2" fmla="*/ 0 w 162877"/>
                  <a:gd name="connsiteY2" fmla="*/ 81439 h 162877"/>
                  <a:gd name="connsiteX3" fmla="*/ 81439 w 162877"/>
                  <a:gd name="connsiteY3" fmla="*/ 0 h 162877"/>
                  <a:gd name="connsiteX4" fmla="*/ 162877 w 162877"/>
                  <a:gd name="connsiteY4" fmla="*/ 81439 h 16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877" h="162877">
                    <a:moveTo>
                      <a:pt x="162877" y="81439"/>
                    </a:moveTo>
                    <a:cubicBezTo>
                      <a:pt x="162877" y="126416"/>
                      <a:pt x="126416" y="162878"/>
                      <a:pt x="81439" y="162878"/>
                    </a:cubicBezTo>
                    <a:cubicBezTo>
                      <a:pt x="36461" y="162878"/>
                      <a:pt x="0" y="126416"/>
                      <a:pt x="0" y="81439"/>
                    </a:cubicBezTo>
                    <a:cubicBezTo>
                      <a:pt x="0" y="36461"/>
                      <a:pt x="36462" y="0"/>
                      <a:pt x="81439" y="0"/>
                    </a:cubicBezTo>
                    <a:cubicBezTo>
                      <a:pt x="126416" y="0"/>
                      <a:pt x="162877" y="36461"/>
                      <a:pt x="162877" y="814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3F022F0-34AD-C90B-1DB7-AE145202A1D5}"/>
                  </a:ext>
                </a:extLst>
              </p:cNvPr>
              <p:cNvSpPr/>
              <p:nvPr/>
            </p:nvSpPr>
            <p:spPr>
              <a:xfrm>
                <a:off x="9740773" y="2278698"/>
                <a:ext cx="89915" cy="89916"/>
              </a:xfrm>
              <a:custGeom>
                <a:avLst/>
                <a:gdLst>
                  <a:gd name="connsiteX0" fmla="*/ 89916 w 89915"/>
                  <a:gd name="connsiteY0" fmla="*/ 45053 h 89916"/>
                  <a:gd name="connsiteX1" fmla="*/ 45053 w 89915"/>
                  <a:gd name="connsiteY1" fmla="*/ 0 h 89916"/>
                  <a:gd name="connsiteX2" fmla="*/ 0 w 89915"/>
                  <a:gd name="connsiteY2" fmla="*/ 44863 h 89916"/>
                  <a:gd name="connsiteX3" fmla="*/ 44863 w 89915"/>
                  <a:gd name="connsiteY3" fmla="*/ 89916 h 89916"/>
                  <a:gd name="connsiteX4" fmla="*/ 44958 w 89915"/>
                  <a:gd name="connsiteY4" fmla="*/ 89916 h 89916"/>
                  <a:gd name="connsiteX5" fmla="*/ 89916 w 89915"/>
                  <a:gd name="connsiteY5" fmla="*/ 45053 h 8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915" h="89916">
                    <a:moveTo>
                      <a:pt x="89916" y="45053"/>
                    </a:moveTo>
                    <a:cubicBezTo>
                      <a:pt x="89968" y="20224"/>
                      <a:pt x="69883" y="53"/>
                      <a:pt x="45053" y="0"/>
                    </a:cubicBezTo>
                    <a:cubicBezTo>
                      <a:pt x="20224" y="-53"/>
                      <a:pt x="53" y="20033"/>
                      <a:pt x="0" y="44863"/>
                    </a:cubicBezTo>
                    <a:cubicBezTo>
                      <a:pt x="-53" y="69692"/>
                      <a:pt x="20033" y="89863"/>
                      <a:pt x="44863" y="89916"/>
                    </a:cubicBezTo>
                    <a:cubicBezTo>
                      <a:pt x="44894" y="89916"/>
                      <a:pt x="44926" y="89916"/>
                      <a:pt x="44958" y="89916"/>
                    </a:cubicBezTo>
                    <a:cubicBezTo>
                      <a:pt x="69750" y="89916"/>
                      <a:pt x="89863" y="69846"/>
                      <a:pt x="89916" y="4505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20F47AB-25F8-BF47-B59A-27627C3616A2}"/>
                </a:ext>
              </a:extLst>
            </p:cNvPr>
            <p:cNvSpPr/>
            <p:nvPr/>
          </p:nvSpPr>
          <p:spPr>
            <a:xfrm>
              <a:off x="11405266" y="6143181"/>
              <a:ext cx="103251" cy="9525"/>
            </a:xfrm>
            <a:custGeom>
              <a:avLst/>
              <a:gdLst>
                <a:gd name="connsiteX0" fmla="*/ 0 w 103251"/>
                <a:gd name="connsiteY0" fmla="*/ 0 h 9525"/>
                <a:gd name="connsiteX1" fmla="*/ 103251 w 103251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251" h="9525">
                  <a:moveTo>
                    <a:pt x="0" y="0"/>
                  </a:moveTo>
                  <a:lnTo>
                    <a:pt x="103251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16B11CB1-1144-82A4-B584-D04E617AC784}"/>
              </a:ext>
            </a:extLst>
          </p:cNvPr>
          <p:cNvSpPr txBox="1"/>
          <p:nvPr/>
        </p:nvSpPr>
        <p:spPr>
          <a:xfrm>
            <a:off x="695324" y="481778"/>
            <a:ext cx="107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7046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3FF058-411F-C8C5-1090-213FA485B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875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BDB5BCE-6288-725B-45DC-851295010A44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王大大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20105E0-DBD1-0687-0E25-37F5188C15B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73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B98E724E-7662-1481-0329-B9EE5D32BC6E}"/>
              </a:ext>
            </a:extLst>
          </p:cNvPr>
          <p:cNvSpPr/>
          <p:nvPr/>
        </p:nvSpPr>
        <p:spPr>
          <a:xfrm>
            <a:off x="6573578" y="2271789"/>
            <a:ext cx="5658402" cy="4629330"/>
          </a:xfrm>
          <a:custGeom>
            <a:avLst/>
            <a:gdLst>
              <a:gd name="connsiteX0" fmla="*/ 3399540 w 5658402"/>
              <a:gd name="connsiteY0" fmla="*/ 544 h 4629330"/>
              <a:gd name="connsiteX1" fmla="*/ 4258682 w 5658402"/>
              <a:gd name="connsiteY1" fmla="*/ 117091 h 4629330"/>
              <a:gd name="connsiteX2" fmla="*/ 5289427 w 5658402"/>
              <a:gd name="connsiteY2" fmla="*/ 668557 h 4629330"/>
              <a:gd name="connsiteX3" fmla="*/ 5615039 w 5658402"/>
              <a:gd name="connsiteY3" fmla="*/ 1052218 h 4629330"/>
              <a:gd name="connsiteX4" fmla="*/ 5658402 w 5658402"/>
              <a:gd name="connsiteY4" fmla="*/ 1126529 h 4629330"/>
              <a:gd name="connsiteX5" fmla="*/ 5658402 w 5658402"/>
              <a:gd name="connsiteY5" fmla="*/ 3305299 h 4629330"/>
              <a:gd name="connsiteX6" fmla="*/ 5587045 w 5658402"/>
              <a:gd name="connsiteY6" fmla="*/ 3422063 h 4629330"/>
              <a:gd name="connsiteX7" fmla="*/ 4438752 w 5658402"/>
              <a:gd name="connsiteY7" fmla="*/ 4354940 h 4629330"/>
              <a:gd name="connsiteX8" fmla="*/ 4058945 w 5658402"/>
              <a:gd name="connsiteY8" fmla="*/ 4560518 h 4629330"/>
              <a:gd name="connsiteX9" fmla="*/ 3974803 w 5658402"/>
              <a:gd name="connsiteY9" fmla="*/ 4629330 h 4629330"/>
              <a:gd name="connsiteX10" fmla="*/ 717565 w 5658402"/>
              <a:gd name="connsiteY10" fmla="*/ 4629330 h 4629330"/>
              <a:gd name="connsiteX11" fmla="*/ 661135 w 5658402"/>
              <a:gd name="connsiteY11" fmla="*/ 4576529 h 4629330"/>
              <a:gd name="connsiteX12" fmla="*/ 24050 w 5658402"/>
              <a:gd name="connsiteY12" fmla="*/ 2630528 h 4629330"/>
              <a:gd name="connsiteX13" fmla="*/ 1783325 w 5658402"/>
              <a:gd name="connsiteY13" fmla="*/ 807001 h 4629330"/>
              <a:gd name="connsiteX14" fmla="*/ 3399540 w 5658402"/>
              <a:gd name="connsiteY14" fmla="*/ 544 h 462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58402" h="4629330">
                <a:moveTo>
                  <a:pt x="3399540" y="544"/>
                </a:moveTo>
                <a:cubicBezTo>
                  <a:pt x="3658674" y="5457"/>
                  <a:pt x="3944872" y="43698"/>
                  <a:pt x="4258682" y="117091"/>
                </a:cubicBezTo>
                <a:cubicBezTo>
                  <a:pt x="4706234" y="221806"/>
                  <a:pt x="5043043" y="438545"/>
                  <a:pt x="5289427" y="668557"/>
                </a:cubicBezTo>
                <a:cubicBezTo>
                  <a:pt x="5414649" y="785541"/>
                  <a:pt x="5523482" y="914435"/>
                  <a:pt x="5615039" y="1052218"/>
                </a:cubicBezTo>
                <a:lnTo>
                  <a:pt x="5658402" y="1126529"/>
                </a:lnTo>
                <a:lnTo>
                  <a:pt x="5658402" y="3305299"/>
                </a:lnTo>
                <a:lnTo>
                  <a:pt x="5587045" y="3422063"/>
                </a:lnTo>
                <a:cubicBezTo>
                  <a:pt x="5281719" y="3884572"/>
                  <a:pt x="4838631" y="4209889"/>
                  <a:pt x="4438752" y="4354940"/>
                </a:cubicBezTo>
                <a:cubicBezTo>
                  <a:pt x="4281880" y="4411880"/>
                  <a:pt x="4161341" y="4483010"/>
                  <a:pt x="4058945" y="4560518"/>
                </a:cubicBezTo>
                <a:lnTo>
                  <a:pt x="3974803" y="4629330"/>
                </a:lnTo>
                <a:lnTo>
                  <a:pt x="717565" y="4629330"/>
                </a:lnTo>
                <a:lnTo>
                  <a:pt x="661135" y="4576529"/>
                </a:lnTo>
                <a:cubicBezTo>
                  <a:pt x="159286" y="4055540"/>
                  <a:pt x="-80336" y="3323597"/>
                  <a:pt x="24050" y="2630528"/>
                </a:cubicBezTo>
                <a:cubicBezTo>
                  <a:pt x="209623" y="1398405"/>
                  <a:pt x="1376663" y="1521630"/>
                  <a:pt x="1783325" y="807001"/>
                </a:cubicBezTo>
                <a:cubicBezTo>
                  <a:pt x="2088322" y="271030"/>
                  <a:pt x="2622140" y="-14193"/>
                  <a:pt x="3399540" y="54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A722D071-3E89-271F-C8F3-D2A4C155A85B}"/>
              </a:ext>
            </a:extLst>
          </p:cNvPr>
          <p:cNvGrpSpPr/>
          <p:nvPr/>
        </p:nvGrpSpPr>
        <p:grpSpPr>
          <a:xfrm flipH="1">
            <a:off x="377759" y="1023161"/>
            <a:ext cx="5315082" cy="5628490"/>
            <a:chOff x="7511047" y="2307512"/>
            <a:chExt cx="3984498" cy="4219447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4DEA03A-4DCD-DF68-2D2D-04BF35CE37BC}"/>
                </a:ext>
              </a:extLst>
            </p:cNvPr>
            <p:cNvSpPr/>
            <p:nvPr/>
          </p:nvSpPr>
          <p:spPr>
            <a:xfrm>
              <a:off x="7666524" y="2307512"/>
              <a:ext cx="3624741" cy="4219447"/>
            </a:xfrm>
            <a:custGeom>
              <a:avLst/>
              <a:gdLst>
                <a:gd name="connsiteX0" fmla="*/ 91602 w 3624741"/>
                <a:gd name="connsiteY0" fmla="*/ 1314206 h 4219447"/>
                <a:gd name="connsiteX1" fmla="*/ 199235 w 3624741"/>
                <a:gd name="connsiteY1" fmla="*/ 2690568 h 4219447"/>
                <a:gd name="connsiteX2" fmla="*/ 1956311 w 3624741"/>
                <a:gd name="connsiteY2" fmla="*/ 4057882 h 4219447"/>
                <a:gd name="connsiteX3" fmla="*/ 3513935 w 3624741"/>
                <a:gd name="connsiteY3" fmla="*/ 3706981 h 4219447"/>
                <a:gd name="connsiteX4" fmla="*/ 3400587 w 3624741"/>
                <a:gd name="connsiteY4" fmla="*/ 2102781 h 4219447"/>
                <a:gd name="connsiteX5" fmla="*/ 3114837 w 3624741"/>
                <a:gd name="connsiteY5" fmla="*/ 565826 h 4219447"/>
                <a:gd name="connsiteX6" fmla="*/ 1020289 w 3624741"/>
                <a:gd name="connsiteY6" fmla="*/ 270551 h 4219447"/>
                <a:gd name="connsiteX7" fmla="*/ 91602 w 3624741"/>
                <a:gd name="connsiteY7" fmla="*/ 1314206 h 4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4741" h="4219447">
                  <a:moveTo>
                    <a:pt x="91602" y="1314206"/>
                  </a:moveTo>
                  <a:cubicBezTo>
                    <a:pt x="91602" y="1314206"/>
                    <a:pt x="-173955" y="2000006"/>
                    <a:pt x="199235" y="2690568"/>
                  </a:cubicBezTo>
                  <a:cubicBezTo>
                    <a:pt x="572424" y="3381131"/>
                    <a:pt x="1341092" y="3745938"/>
                    <a:pt x="1956311" y="4057882"/>
                  </a:cubicBezTo>
                  <a:cubicBezTo>
                    <a:pt x="2571531" y="4369826"/>
                    <a:pt x="3210373" y="4217902"/>
                    <a:pt x="3513935" y="3706981"/>
                  </a:cubicBezTo>
                  <a:cubicBezTo>
                    <a:pt x="3817496" y="3196060"/>
                    <a:pt x="3401159" y="2831348"/>
                    <a:pt x="3400587" y="2102781"/>
                  </a:cubicBezTo>
                  <a:cubicBezTo>
                    <a:pt x="3400015" y="1374213"/>
                    <a:pt x="3509648" y="1181332"/>
                    <a:pt x="3114837" y="565826"/>
                  </a:cubicBezTo>
                  <a:cubicBezTo>
                    <a:pt x="2720026" y="-49679"/>
                    <a:pt x="1752191" y="-185982"/>
                    <a:pt x="1020289" y="270551"/>
                  </a:cubicBezTo>
                  <a:cubicBezTo>
                    <a:pt x="288388" y="727085"/>
                    <a:pt x="91602" y="1314206"/>
                    <a:pt x="91602" y="131420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5D63531-9C88-6477-CDA0-A88054CBC4ED}"/>
                </a:ext>
              </a:extLst>
            </p:cNvPr>
            <p:cNvSpPr/>
            <p:nvPr/>
          </p:nvSpPr>
          <p:spPr>
            <a:xfrm>
              <a:off x="7682428" y="2607767"/>
              <a:ext cx="3799779" cy="3533980"/>
            </a:xfrm>
            <a:custGeom>
              <a:avLst/>
              <a:gdLst>
                <a:gd name="connsiteX0" fmla="*/ 85889 w 3799779"/>
                <a:gd name="connsiteY0" fmla="*/ 3533980 h 3533980"/>
                <a:gd name="connsiteX1" fmla="*/ 2097474 w 3799779"/>
                <a:gd name="connsiteY1" fmla="*/ 3533980 h 3533980"/>
                <a:gd name="connsiteX2" fmla="*/ 2122144 w 3799779"/>
                <a:gd name="connsiteY2" fmla="*/ 3495404 h 3533980"/>
                <a:gd name="connsiteX3" fmla="*/ 3063499 w 3799779"/>
                <a:gd name="connsiteY3" fmla="*/ 2820939 h 3533980"/>
                <a:gd name="connsiteX4" fmla="*/ 3552894 w 3799779"/>
                <a:gd name="connsiteY4" fmla="*/ 2629867 h 3533980"/>
                <a:gd name="connsiteX5" fmla="*/ 3785304 w 3799779"/>
                <a:gd name="connsiteY5" fmla="*/ 2150379 h 3533980"/>
                <a:gd name="connsiteX6" fmla="*/ 3653287 w 3799779"/>
                <a:gd name="connsiteY6" fmla="*/ 1526110 h 3533980"/>
                <a:gd name="connsiteX7" fmla="*/ 2963963 w 3799779"/>
                <a:gd name="connsiteY7" fmla="*/ 1187497 h 3533980"/>
                <a:gd name="connsiteX8" fmla="*/ 2071376 w 3799779"/>
                <a:gd name="connsiteY8" fmla="*/ 209184 h 3533980"/>
                <a:gd name="connsiteX9" fmla="*/ 1276514 w 3799779"/>
                <a:gd name="connsiteY9" fmla="*/ 10111 h 3533980"/>
                <a:gd name="connsiteX10" fmla="*/ 425455 w 3799779"/>
                <a:gd name="connsiteY10" fmla="*/ 695911 h 3533980"/>
                <a:gd name="connsiteX11" fmla="*/ 392689 w 3799779"/>
                <a:gd name="connsiteY11" fmla="*/ 1033287 h 3533980"/>
                <a:gd name="connsiteX12" fmla="*/ 412692 w 3799779"/>
                <a:gd name="connsiteY12" fmla="*/ 1705085 h 3533980"/>
                <a:gd name="connsiteX13" fmla="*/ 110178 w 3799779"/>
                <a:gd name="connsiteY13" fmla="*/ 2382217 h 3533980"/>
                <a:gd name="connsiteX14" fmla="*/ 26644 w 3799779"/>
                <a:gd name="connsiteY14" fmla="*/ 3292617 h 3533980"/>
                <a:gd name="connsiteX15" fmla="*/ 85889 w 3799779"/>
                <a:gd name="connsiteY15" fmla="*/ 3533980 h 3533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99779" h="3533980">
                  <a:moveTo>
                    <a:pt x="85889" y="3533980"/>
                  </a:moveTo>
                  <a:lnTo>
                    <a:pt x="2097474" y="3533980"/>
                  </a:lnTo>
                  <a:cubicBezTo>
                    <a:pt x="2105570" y="3521026"/>
                    <a:pt x="2113762" y="3508072"/>
                    <a:pt x="2122144" y="3495404"/>
                  </a:cubicBezTo>
                  <a:cubicBezTo>
                    <a:pt x="2338552" y="3166030"/>
                    <a:pt x="2685071" y="2931143"/>
                    <a:pt x="3063499" y="2820939"/>
                  </a:cubicBezTo>
                  <a:cubicBezTo>
                    <a:pt x="3233045" y="2771599"/>
                    <a:pt x="3416687" y="2742262"/>
                    <a:pt x="3552894" y="2629867"/>
                  </a:cubicBezTo>
                  <a:cubicBezTo>
                    <a:pt x="3693102" y="2514329"/>
                    <a:pt x="3757491" y="2329925"/>
                    <a:pt x="3785304" y="2150379"/>
                  </a:cubicBezTo>
                  <a:cubicBezTo>
                    <a:pt x="3819118" y="1933018"/>
                    <a:pt x="3800830" y="1689274"/>
                    <a:pt x="3653287" y="1526110"/>
                  </a:cubicBezTo>
                  <a:cubicBezTo>
                    <a:pt x="3480028" y="1334563"/>
                    <a:pt x="3189706" y="1313036"/>
                    <a:pt x="2963963" y="1187497"/>
                  </a:cubicBezTo>
                  <a:cubicBezTo>
                    <a:pt x="2575438" y="971279"/>
                    <a:pt x="2424848" y="478932"/>
                    <a:pt x="2071376" y="209184"/>
                  </a:cubicBezTo>
                  <a:cubicBezTo>
                    <a:pt x="1848014" y="38781"/>
                    <a:pt x="1546643" y="-27227"/>
                    <a:pt x="1276514" y="10111"/>
                  </a:cubicBezTo>
                  <a:cubicBezTo>
                    <a:pt x="893704" y="63165"/>
                    <a:pt x="533564" y="319674"/>
                    <a:pt x="425455" y="695911"/>
                  </a:cubicBezTo>
                  <a:cubicBezTo>
                    <a:pt x="394375" y="805496"/>
                    <a:pt x="383279" y="919777"/>
                    <a:pt x="392689" y="1033287"/>
                  </a:cubicBezTo>
                  <a:cubicBezTo>
                    <a:pt x="409930" y="1257601"/>
                    <a:pt x="458221" y="1484772"/>
                    <a:pt x="412692" y="1705085"/>
                  </a:cubicBezTo>
                  <a:cubicBezTo>
                    <a:pt x="362495" y="1947877"/>
                    <a:pt x="204571" y="2152760"/>
                    <a:pt x="110178" y="2382217"/>
                  </a:cubicBezTo>
                  <a:cubicBezTo>
                    <a:pt x="-7361" y="2667967"/>
                    <a:pt x="-23172" y="2988007"/>
                    <a:pt x="26644" y="3292617"/>
                  </a:cubicBezTo>
                  <a:cubicBezTo>
                    <a:pt x="39977" y="3374513"/>
                    <a:pt x="59788" y="3455218"/>
                    <a:pt x="85889" y="353398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E68154B-927C-4AA0-D668-7B9B41982474}"/>
                </a:ext>
              </a:extLst>
            </p:cNvPr>
            <p:cNvSpPr/>
            <p:nvPr/>
          </p:nvSpPr>
          <p:spPr>
            <a:xfrm>
              <a:off x="7682428" y="2607767"/>
              <a:ext cx="3799779" cy="3533980"/>
            </a:xfrm>
            <a:custGeom>
              <a:avLst/>
              <a:gdLst>
                <a:gd name="connsiteX0" fmla="*/ 85889 w 3799779"/>
                <a:gd name="connsiteY0" fmla="*/ 3533980 h 3533980"/>
                <a:gd name="connsiteX1" fmla="*/ 2097474 w 3799779"/>
                <a:gd name="connsiteY1" fmla="*/ 3533980 h 3533980"/>
                <a:gd name="connsiteX2" fmla="*/ 2122144 w 3799779"/>
                <a:gd name="connsiteY2" fmla="*/ 3495404 h 3533980"/>
                <a:gd name="connsiteX3" fmla="*/ 3063499 w 3799779"/>
                <a:gd name="connsiteY3" fmla="*/ 2820939 h 3533980"/>
                <a:gd name="connsiteX4" fmla="*/ 3552894 w 3799779"/>
                <a:gd name="connsiteY4" fmla="*/ 2629867 h 3533980"/>
                <a:gd name="connsiteX5" fmla="*/ 3785304 w 3799779"/>
                <a:gd name="connsiteY5" fmla="*/ 2150379 h 3533980"/>
                <a:gd name="connsiteX6" fmla="*/ 3653287 w 3799779"/>
                <a:gd name="connsiteY6" fmla="*/ 1526110 h 3533980"/>
                <a:gd name="connsiteX7" fmla="*/ 2963963 w 3799779"/>
                <a:gd name="connsiteY7" fmla="*/ 1187497 h 3533980"/>
                <a:gd name="connsiteX8" fmla="*/ 2071376 w 3799779"/>
                <a:gd name="connsiteY8" fmla="*/ 209184 h 3533980"/>
                <a:gd name="connsiteX9" fmla="*/ 1276514 w 3799779"/>
                <a:gd name="connsiteY9" fmla="*/ 10111 h 3533980"/>
                <a:gd name="connsiteX10" fmla="*/ 425455 w 3799779"/>
                <a:gd name="connsiteY10" fmla="*/ 695911 h 3533980"/>
                <a:gd name="connsiteX11" fmla="*/ 392689 w 3799779"/>
                <a:gd name="connsiteY11" fmla="*/ 1033287 h 3533980"/>
                <a:gd name="connsiteX12" fmla="*/ 412692 w 3799779"/>
                <a:gd name="connsiteY12" fmla="*/ 1705085 h 3533980"/>
                <a:gd name="connsiteX13" fmla="*/ 110178 w 3799779"/>
                <a:gd name="connsiteY13" fmla="*/ 2382217 h 3533980"/>
                <a:gd name="connsiteX14" fmla="*/ 26644 w 3799779"/>
                <a:gd name="connsiteY14" fmla="*/ 3292617 h 3533980"/>
                <a:gd name="connsiteX15" fmla="*/ 85889 w 3799779"/>
                <a:gd name="connsiteY15" fmla="*/ 3533980 h 3533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99779" h="3533980">
                  <a:moveTo>
                    <a:pt x="85889" y="3533980"/>
                  </a:moveTo>
                  <a:lnTo>
                    <a:pt x="2097474" y="3533980"/>
                  </a:lnTo>
                  <a:cubicBezTo>
                    <a:pt x="2105570" y="3521026"/>
                    <a:pt x="2113762" y="3508072"/>
                    <a:pt x="2122144" y="3495404"/>
                  </a:cubicBezTo>
                  <a:cubicBezTo>
                    <a:pt x="2338552" y="3166030"/>
                    <a:pt x="2685071" y="2931143"/>
                    <a:pt x="3063499" y="2820939"/>
                  </a:cubicBezTo>
                  <a:cubicBezTo>
                    <a:pt x="3233045" y="2771599"/>
                    <a:pt x="3416687" y="2742262"/>
                    <a:pt x="3552894" y="2629867"/>
                  </a:cubicBezTo>
                  <a:cubicBezTo>
                    <a:pt x="3693102" y="2514329"/>
                    <a:pt x="3757491" y="2329925"/>
                    <a:pt x="3785304" y="2150379"/>
                  </a:cubicBezTo>
                  <a:cubicBezTo>
                    <a:pt x="3819118" y="1933018"/>
                    <a:pt x="3800830" y="1689274"/>
                    <a:pt x="3653287" y="1526110"/>
                  </a:cubicBezTo>
                  <a:cubicBezTo>
                    <a:pt x="3480028" y="1334563"/>
                    <a:pt x="3189706" y="1313036"/>
                    <a:pt x="2963963" y="1187497"/>
                  </a:cubicBezTo>
                  <a:cubicBezTo>
                    <a:pt x="2575438" y="971279"/>
                    <a:pt x="2424848" y="478932"/>
                    <a:pt x="2071376" y="209184"/>
                  </a:cubicBezTo>
                  <a:cubicBezTo>
                    <a:pt x="1848014" y="38781"/>
                    <a:pt x="1546643" y="-27227"/>
                    <a:pt x="1276514" y="10111"/>
                  </a:cubicBezTo>
                  <a:cubicBezTo>
                    <a:pt x="893704" y="63165"/>
                    <a:pt x="533564" y="319674"/>
                    <a:pt x="425455" y="695911"/>
                  </a:cubicBezTo>
                  <a:cubicBezTo>
                    <a:pt x="394375" y="805496"/>
                    <a:pt x="383279" y="919777"/>
                    <a:pt x="392689" y="1033287"/>
                  </a:cubicBezTo>
                  <a:cubicBezTo>
                    <a:pt x="409930" y="1257601"/>
                    <a:pt x="458221" y="1484772"/>
                    <a:pt x="412692" y="1705085"/>
                  </a:cubicBezTo>
                  <a:cubicBezTo>
                    <a:pt x="362495" y="1947877"/>
                    <a:pt x="204571" y="2152760"/>
                    <a:pt x="110178" y="2382217"/>
                  </a:cubicBezTo>
                  <a:cubicBezTo>
                    <a:pt x="-7361" y="2667967"/>
                    <a:pt x="-23172" y="2988007"/>
                    <a:pt x="26644" y="3292617"/>
                  </a:cubicBezTo>
                  <a:cubicBezTo>
                    <a:pt x="39977" y="3374513"/>
                    <a:pt x="59788" y="3455218"/>
                    <a:pt x="85889" y="353398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120CE6A-13FF-468A-325E-2C8BB172F2FA}"/>
                </a:ext>
              </a:extLst>
            </p:cNvPr>
            <p:cNvSpPr/>
            <p:nvPr/>
          </p:nvSpPr>
          <p:spPr>
            <a:xfrm>
              <a:off x="7511047" y="6141747"/>
              <a:ext cx="3984498" cy="9525"/>
            </a:xfrm>
            <a:custGeom>
              <a:avLst/>
              <a:gdLst>
                <a:gd name="connsiteX0" fmla="*/ 0 w 3984498"/>
                <a:gd name="connsiteY0" fmla="*/ 0 h 9525"/>
                <a:gd name="connsiteX1" fmla="*/ 3984498 w 398449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84498" h="9525">
                  <a:moveTo>
                    <a:pt x="0" y="0"/>
                  </a:moveTo>
                  <a:lnTo>
                    <a:pt x="3984498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" name="图形 4">
              <a:extLst>
                <a:ext uri="{FF2B5EF4-FFF2-40B4-BE49-F238E27FC236}">
                  <a16:creationId xmlns:a16="http://schemas.microsoft.com/office/drawing/2014/main" id="{149BBD8A-126A-663D-F7F7-5F1564677257}"/>
                </a:ext>
              </a:extLst>
            </p:cNvPr>
            <p:cNvGrpSpPr/>
            <p:nvPr/>
          </p:nvGrpSpPr>
          <p:grpSpPr>
            <a:xfrm>
              <a:off x="8286444" y="2625117"/>
              <a:ext cx="3088896" cy="3266122"/>
              <a:chOff x="8286444" y="2625117"/>
              <a:chExt cx="3088896" cy="3266122"/>
            </a:xfrm>
            <a:noFill/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69CF0DD-9251-F205-7EE4-45067BC1205B}"/>
                  </a:ext>
                </a:extLst>
              </p:cNvPr>
              <p:cNvSpPr/>
              <p:nvPr/>
            </p:nvSpPr>
            <p:spPr>
              <a:xfrm>
                <a:off x="8947798" y="2625117"/>
                <a:ext cx="820769" cy="820197"/>
              </a:xfrm>
              <a:custGeom>
                <a:avLst/>
                <a:gdLst>
                  <a:gd name="connsiteX0" fmla="*/ 820769 w 820769"/>
                  <a:gd name="connsiteY0" fmla="*/ 485108 h 820197"/>
                  <a:gd name="connsiteX1" fmla="*/ 820769 w 820769"/>
                  <a:gd name="connsiteY1" fmla="*/ 335566 h 820197"/>
                  <a:gd name="connsiteX2" fmla="*/ 708755 w 820769"/>
                  <a:gd name="connsiteY2" fmla="*/ 326041 h 820197"/>
                  <a:gd name="connsiteX3" fmla="*/ 681133 w 820769"/>
                  <a:gd name="connsiteY3" fmla="*/ 258890 h 820197"/>
                  <a:gd name="connsiteX4" fmla="*/ 753427 w 820769"/>
                  <a:gd name="connsiteY4" fmla="*/ 173165 h 820197"/>
                  <a:gd name="connsiteX5" fmla="*/ 647700 w 820769"/>
                  <a:gd name="connsiteY5" fmla="*/ 67437 h 820197"/>
                  <a:gd name="connsiteX6" fmla="*/ 561975 w 820769"/>
                  <a:gd name="connsiteY6" fmla="*/ 139732 h 820197"/>
                  <a:gd name="connsiteX7" fmla="*/ 495300 w 820769"/>
                  <a:gd name="connsiteY7" fmla="*/ 112014 h 820197"/>
                  <a:gd name="connsiteX8" fmla="*/ 485775 w 820769"/>
                  <a:gd name="connsiteY8" fmla="*/ 0 h 820197"/>
                  <a:gd name="connsiteX9" fmla="*/ 334994 w 820769"/>
                  <a:gd name="connsiteY9" fmla="*/ 0 h 820197"/>
                  <a:gd name="connsiteX10" fmla="*/ 325469 w 820769"/>
                  <a:gd name="connsiteY10" fmla="*/ 112014 h 820197"/>
                  <a:gd name="connsiteX11" fmla="*/ 258794 w 820769"/>
                  <a:gd name="connsiteY11" fmla="*/ 139732 h 820197"/>
                  <a:gd name="connsiteX12" fmla="*/ 173069 w 820769"/>
                  <a:gd name="connsiteY12" fmla="*/ 67437 h 820197"/>
                  <a:gd name="connsiteX13" fmla="*/ 67342 w 820769"/>
                  <a:gd name="connsiteY13" fmla="*/ 173165 h 820197"/>
                  <a:gd name="connsiteX14" fmla="*/ 139637 w 820769"/>
                  <a:gd name="connsiteY14" fmla="*/ 258890 h 820197"/>
                  <a:gd name="connsiteX15" fmla="*/ 112014 w 820769"/>
                  <a:gd name="connsiteY15" fmla="*/ 326041 h 820197"/>
                  <a:gd name="connsiteX16" fmla="*/ 0 w 820769"/>
                  <a:gd name="connsiteY16" fmla="*/ 335566 h 820197"/>
                  <a:gd name="connsiteX17" fmla="*/ 0 w 820769"/>
                  <a:gd name="connsiteY17" fmla="*/ 485108 h 820197"/>
                  <a:gd name="connsiteX18" fmla="*/ 112014 w 820769"/>
                  <a:gd name="connsiteY18" fmla="*/ 494633 h 820197"/>
                  <a:gd name="connsiteX19" fmla="*/ 139637 w 820769"/>
                  <a:gd name="connsiteY19" fmla="*/ 561308 h 820197"/>
                  <a:gd name="connsiteX20" fmla="*/ 67342 w 820769"/>
                  <a:gd name="connsiteY20" fmla="*/ 647033 h 820197"/>
                  <a:gd name="connsiteX21" fmla="*/ 173069 w 820769"/>
                  <a:gd name="connsiteY21" fmla="*/ 752761 h 820197"/>
                  <a:gd name="connsiteX22" fmla="*/ 258794 w 820769"/>
                  <a:gd name="connsiteY22" fmla="*/ 680466 h 820197"/>
                  <a:gd name="connsiteX23" fmla="*/ 325469 w 820769"/>
                  <a:gd name="connsiteY23" fmla="*/ 708184 h 820197"/>
                  <a:gd name="connsiteX24" fmla="*/ 334994 w 820769"/>
                  <a:gd name="connsiteY24" fmla="*/ 820198 h 820197"/>
                  <a:gd name="connsiteX25" fmla="*/ 484537 w 820769"/>
                  <a:gd name="connsiteY25" fmla="*/ 820198 h 820197"/>
                  <a:gd name="connsiteX26" fmla="*/ 494062 w 820769"/>
                  <a:gd name="connsiteY26" fmla="*/ 708184 h 820197"/>
                  <a:gd name="connsiteX27" fmla="*/ 561213 w 820769"/>
                  <a:gd name="connsiteY27" fmla="*/ 680466 h 820197"/>
                  <a:gd name="connsiteX28" fmla="*/ 646938 w 820769"/>
                  <a:gd name="connsiteY28" fmla="*/ 752761 h 820197"/>
                  <a:gd name="connsiteX29" fmla="*/ 752666 w 820769"/>
                  <a:gd name="connsiteY29" fmla="*/ 647033 h 820197"/>
                  <a:gd name="connsiteX30" fmla="*/ 680371 w 820769"/>
                  <a:gd name="connsiteY30" fmla="*/ 561308 h 820197"/>
                  <a:gd name="connsiteX31" fmla="*/ 707993 w 820769"/>
                  <a:gd name="connsiteY31" fmla="*/ 494633 h 820197"/>
                  <a:gd name="connsiteX32" fmla="*/ 410242 w 820769"/>
                  <a:gd name="connsiteY32" fmla="*/ 584073 h 820197"/>
                  <a:gd name="connsiteX33" fmla="*/ 236506 w 820769"/>
                  <a:gd name="connsiteY33" fmla="*/ 410337 h 820197"/>
                  <a:gd name="connsiteX34" fmla="*/ 410242 w 820769"/>
                  <a:gd name="connsiteY34" fmla="*/ 236601 h 820197"/>
                  <a:gd name="connsiteX35" fmla="*/ 583978 w 820769"/>
                  <a:gd name="connsiteY35" fmla="*/ 410337 h 820197"/>
                  <a:gd name="connsiteX36" fmla="*/ 410051 w 820769"/>
                  <a:gd name="connsiteY36" fmla="*/ 584073 h 820197"/>
                  <a:gd name="connsiteX37" fmla="*/ 409861 w 820769"/>
                  <a:gd name="connsiteY37" fmla="*/ 584073 h 82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820769" h="820197">
                    <a:moveTo>
                      <a:pt x="820769" y="485108"/>
                    </a:moveTo>
                    <a:lnTo>
                      <a:pt x="820769" y="335566"/>
                    </a:lnTo>
                    <a:lnTo>
                      <a:pt x="708755" y="326041"/>
                    </a:lnTo>
                    <a:cubicBezTo>
                      <a:pt x="702212" y="302653"/>
                      <a:pt x="692934" y="280115"/>
                      <a:pt x="681133" y="258890"/>
                    </a:cubicBezTo>
                    <a:lnTo>
                      <a:pt x="753427" y="173165"/>
                    </a:lnTo>
                    <a:lnTo>
                      <a:pt x="647700" y="67437"/>
                    </a:lnTo>
                    <a:lnTo>
                      <a:pt x="561975" y="139732"/>
                    </a:lnTo>
                    <a:cubicBezTo>
                      <a:pt x="540925" y="127884"/>
                      <a:pt x="518541" y="118579"/>
                      <a:pt x="495300" y="112014"/>
                    </a:cubicBezTo>
                    <a:lnTo>
                      <a:pt x="485775" y="0"/>
                    </a:lnTo>
                    <a:lnTo>
                      <a:pt x="334994" y="0"/>
                    </a:lnTo>
                    <a:lnTo>
                      <a:pt x="325469" y="112014"/>
                    </a:lnTo>
                    <a:cubicBezTo>
                      <a:pt x="302228" y="118579"/>
                      <a:pt x="279845" y="127884"/>
                      <a:pt x="258794" y="139732"/>
                    </a:cubicBezTo>
                    <a:lnTo>
                      <a:pt x="173069" y="67437"/>
                    </a:lnTo>
                    <a:lnTo>
                      <a:pt x="67342" y="173165"/>
                    </a:lnTo>
                    <a:lnTo>
                      <a:pt x="139637" y="258890"/>
                    </a:lnTo>
                    <a:cubicBezTo>
                      <a:pt x="127835" y="280115"/>
                      <a:pt x="118558" y="302653"/>
                      <a:pt x="112014" y="326041"/>
                    </a:cubicBezTo>
                    <a:lnTo>
                      <a:pt x="0" y="335566"/>
                    </a:lnTo>
                    <a:lnTo>
                      <a:pt x="0" y="485108"/>
                    </a:lnTo>
                    <a:lnTo>
                      <a:pt x="112014" y="494633"/>
                    </a:lnTo>
                    <a:cubicBezTo>
                      <a:pt x="118596" y="517855"/>
                      <a:pt x="127864" y="540229"/>
                      <a:pt x="139637" y="561308"/>
                    </a:cubicBezTo>
                    <a:lnTo>
                      <a:pt x="67342" y="647033"/>
                    </a:lnTo>
                    <a:lnTo>
                      <a:pt x="173069" y="752761"/>
                    </a:lnTo>
                    <a:lnTo>
                      <a:pt x="258794" y="680466"/>
                    </a:lnTo>
                    <a:cubicBezTo>
                      <a:pt x="279845" y="692315"/>
                      <a:pt x="302228" y="701621"/>
                      <a:pt x="325469" y="708184"/>
                    </a:cubicBezTo>
                    <a:lnTo>
                      <a:pt x="334994" y="820198"/>
                    </a:lnTo>
                    <a:lnTo>
                      <a:pt x="484537" y="820198"/>
                    </a:lnTo>
                    <a:lnTo>
                      <a:pt x="494062" y="708184"/>
                    </a:lnTo>
                    <a:cubicBezTo>
                      <a:pt x="517465" y="701631"/>
                      <a:pt x="540001" y="692325"/>
                      <a:pt x="561213" y="680466"/>
                    </a:cubicBezTo>
                    <a:lnTo>
                      <a:pt x="646938" y="752761"/>
                    </a:lnTo>
                    <a:lnTo>
                      <a:pt x="752666" y="647033"/>
                    </a:lnTo>
                    <a:lnTo>
                      <a:pt x="680371" y="561308"/>
                    </a:lnTo>
                    <a:cubicBezTo>
                      <a:pt x="692144" y="540229"/>
                      <a:pt x="701411" y="517855"/>
                      <a:pt x="707993" y="494633"/>
                    </a:cubicBezTo>
                    <a:close/>
                    <a:moveTo>
                      <a:pt x="410242" y="584073"/>
                    </a:moveTo>
                    <a:cubicBezTo>
                      <a:pt x="314287" y="584073"/>
                      <a:pt x="236506" y="506292"/>
                      <a:pt x="236506" y="410337"/>
                    </a:cubicBezTo>
                    <a:cubicBezTo>
                      <a:pt x="236506" y="314385"/>
                      <a:pt x="314287" y="236601"/>
                      <a:pt x="410242" y="236601"/>
                    </a:cubicBezTo>
                    <a:cubicBezTo>
                      <a:pt x="506197" y="236601"/>
                      <a:pt x="583978" y="314385"/>
                      <a:pt x="583978" y="410337"/>
                    </a:cubicBezTo>
                    <a:cubicBezTo>
                      <a:pt x="583921" y="506340"/>
                      <a:pt x="506054" y="584130"/>
                      <a:pt x="410051" y="584073"/>
                    </a:cubicBezTo>
                    <a:cubicBezTo>
                      <a:pt x="409985" y="584073"/>
                      <a:pt x="409927" y="584073"/>
                      <a:pt x="409861" y="584073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8E16371-A1FA-1A0C-1791-0E229AE24834}"/>
                  </a:ext>
                </a:extLst>
              </p:cNvPr>
              <p:cNvSpPr/>
              <p:nvPr/>
            </p:nvSpPr>
            <p:spPr>
              <a:xfrm>
                <a:off x="10981767" y="4339141"/>
                <a:ext cx="393573" cy="393382"/>
              </a:xfrm>
              <a:custGeom>
                <a:avLst/>
                <a:gdLst>
                  <a:gd name="connsiteX0" fmla="*/ 393573 w 393573"/>
                  <a:gd name="connsiteY0" fmla="*/ 232696 h 393382"/>
                  <a:gd name="connsiteX1" fmla="*/ 393573 w 393573"/>
                  <a:gd name="connsiteY1" fmla="*/ 161068 h 393382"/>
                  <a:gd name="connsiteX2" fmla="*/ 339852 w 393573"/>
                  <a:gd name="connsiteY2" fmla="*/ 156400 h 393382"/>
                  <a:gd name="connsiteX3" fmla="*/ 326612 w 393573"/>
                  <a:gd name="connsiteY3" fmla="*/ 124206 h 393382"/>
                  <a:gd name="connsiteX4" fmla="*/ 361283 w 393573"/>
                  <a:gd name="connsiteY4" fmla="*/ 82963 h 393382"/>
                  <a:gd name="connsiteX5" fmla="*/ 310801 w 393573"/>
                  <a:gd name="connsiteY5" fmla="*/ 32290 h 393382"/>
                  <a:gd name="connsiteX6" fmla="*/ 269653 w 393573"/>
                  <a:gd name="connsiteY6" fmla="*/ 66961 h 393382"/>
                  <a:gd name="connsiteX7" fmla="*/ 237458 w 393573"/>
                  <a:gd name="connsiteY7" fmla="*/ 53721 h 393382"/>
                  <a:gd name="connsiteX8" fmla="*/ 232791 w 393573"/>
                  <a:gd name="connsiteY8" fmla="*/ 0 h 393382"/>
                  <a:gd name="connsiteX9" fmla="*/ 161068 w 393573"/>
                  <a:gd name="connsiteY9" fmla="*/ 0 h 393382"/>
                  <a:gd name="connsiteX10" fmla="*/ 156496 w 393573"/>
                  <a:gd name="connsiteY10" fmla="*/ 53721 h 393382"/>
                  <a:gd name="connsiteX11" fmla="*/ 124301 w 393573"/>
                  <a:gd name="connsiteY11" fmla="*/ 66961 h 393382"/>
                  <a:gd name="connsiteX12" fmla="*/ 83058 w 393573"/>
                  <a:gd name="connsiteY12" fmla="*/ 32290 h 393382"/>
                  <a:gd name="connsiteX13" fmla="*/ 32385 w 393573"/>
                  <a:gd name="connsiteY13" fmla="*/ 82963 h 393382"/>
                  <a:gd name="connsiteX14" fmla="*/ 67056 w 393573"/>
                  <a:gd name="connsiteY14" fmla="*/ 124206 h 393382"/>
                  <a:gd name="connsiteX15" fmla="*/ 53721 w 393573"/>
                  <a:gd name="connsiteY15" fmla="*/ 156400 h 393382"/>
                  <a:gd name="connsiteX16" fmla="*/ 0 w 393573"/>
                  <a:gd name="connsiteY16" fmla="*/ 161068 h 393382"/>
                  <a:gd name="connsiteX17" fmla="*/ 0 w 393573"/>
                  <a:gd name="connsiteY17" fmla="*/ 232696 h 393382"/>
                  <a:gd name="connsiteX18" fmla="*/ 53721 w 393573"/>
                  <a:gd name="connsiteY18" fmla="*/ 237363 h 393382"/>
                  <a:gd name="connsiteX19" fmla="*/ 67056 w 393573"/>
                  <a:gd name="connsiteY19" fmla="*/ 269557 h 393382"/>
                  <a:gd name="connsiteX20" fmla="*/ 32099 w 393573"/>
                  <a:gd name="connsiteY20" fmla="*/ 310420 h 393382"/>
                  <a:gd name="connsiteX21" fmla="*/ 82772 w 393573"/>
                  <a:gd name="connsiteY21" fmla="*/ 361093 h 393382"/>
                  <a:gd name="connsiteX22" fmla="*/ 124016 w 393573"/>
                  <a:gd name="connsiteY22" fmla="*/ 326422 h 393382"/>
                  <a:gd name="connsiteX23" fmla="*/ 156210 w 393573"/>
                  <a:gd name="connsiteY23" fmla="*/ 339662 h 393382"/>
                  <a:gd name="connsiteX24" fmla="*/ 160782 w 393573"/>
                  <a:gd name="connsiteY24" fmla="*/ 393382 h 393382"/>
                  <a:gd name="connsiteX25" fmla="*/ 232505 w 393573"/>
                  <a:gd name="connsiteY25" fmla="*/ 393382 h 393382"/>
                  <a:gd name="connsiteX26" fmla="*/ 237172 w 393573"/>
                  <a:gd name="connsiteY26" fmla="*/ 339662 h 393382"/>
                  <a:gd name="connsiteX27" fmla="*/ 269367 w 393573"/>
                  <a:gd name="connsiteY27" fmla="*/ 326422 h 393382"/>
                  <a:gd name="connsiteX28" fmla="*/ 310515 w 393573"/>
                  <a:gd name="connsiteY28" fmla="*/ 361093 h 393382"/>
                  <a:gd name="connsiteX29" fmla="*/ 361283 w 393573"/>
                  <a:gd name="connsiteY29" fmla="*/ 310420 h 393382"/>
                  <a:gd name="connsiteX30" fmla="*/ 326612 w 393573"/>
                  <a:gd name="connsiteY30" fmla="*/ 269177 h 393382"/>
                  <a:gd name="connsiteX31" fmla="*/ 339852 w 393573"/>
                  <a:gd name="connsiteY31" fmla="*/ 236982 h 393382"/>
                  <a:gd name="connsiteX32" fmla="*/ 196691 w 393573"/>
                  <a:gd name="connsiteY32" fmla="*/ 280321 h 393382"/>
                  <a:gd name="connsiteX33" fmla="*/ 113252 w 393573"/>
                  <a:gd name="connsiteY33" fmla="*/ 197072 h 393382"/>
                  <a:gd name="connsiteX34" fmla="*/ 196501 w 393573"/>
                  <a:gd name="connsiteY34" fmla="*/ 113633 h 393382"/>
                  <a:gd name="connsiteX35" fmla="*/ 279940 w 393573"/>
                  <a:gd name="connsiteY35" fmla="*/ 196882 h 393382"/>
                  <a:gd name="connsiteX36" fmla="*/ 279940 w 393573"/>
                  <a:gd name="connsiteY36" fmla="*/ 196977 h 393382"/>
                  <a:gd name="connsiteX37" fmla="*/ 196501 w 393573"/>
                  <a:gd name="connsiteY37" fmla="*/ 280225 h 393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93573" h="393382">
                    <a:moveTo>
                      <a:pt x="393573" y="232696"/>
                    </a:moveTo>
                    <a:lnTo>
                      <a:pt x="393573" y="161068"/>
                    </a:lnTo>
                    <a:lnTo>
                      <a:pt x="339852" y="156400"/>
                    </a:lnTo>
                    <a:cubicBezTo>
                      <a:pt x="336690" y="145199"/>
                      <a:pt x="332251" y="134398"/>
                      <a:pt x="326612" y="124206"/>
                    </a:cubicBezTo>
                    <a:lnTo>
                      <a:pt x="361283" y="82963"/>
                    </a:lnTo>
                    <a:lnTo>
                      <a:pt x="310801" y="32290"/>
                    </a:lnTo>
                    <a:lnTo>
                      <a:pt x="269653" y="66961"/>
                    </a:lnTo>
                    <a:cubicBezTo>
                      <a:pt x="259480" y="61284"/>
                      <a:pt x="248679" y="56845"/>
                      <a:pt x="237458" y="53721"/>
                    </a:cubicBezTo>
                    <a:lnTo>
                      <a:pt x="232791" y="0"/>
                    </a:lnTo>
                    <a:lnTo>
                      <a:pt x="161068" y="0"/>
                    </a:lnTo>
                    <a:lnTo>
                      <a:pt x="156496" y="53721"/>
                    </a:lnTo>
                    <a:cubicBezTo>
                      <a:pt x="145275" y="56826"/>
                      <a:pt x="134464" y="61265"/>
                      <a:pt x="124301" y="66961"/>
                    </a:cubicBezTo>
                    <a:lnTo>
                      <a:pt x="83058" y="32290"/>
                    </a:lnTo>
                    <a:lnTo>
                      <a:pt x="32385" y="82963"/>
                    </a:lnTo>
                    <a:lnTo>
                      <a:pt x="67056" y="124206"/>
                    </a:lnTo>
                    <a:cubicBezTo>
                      <a:pt x="61351" y="134369"/>
                      <a:pt x="56874" y="145180"/>
                      <a:pt x="53721" y="156400"/>
                    </a:cubicBezTo>
                    <a:lnTo>
                      <a:pt x="0" y="161068"/>
                    </a:lnTo>
                    <a:lnTo>
                      <a:pt x="0" y="232696"/>
                    </a:lnTo>
                    <a:lnTo>
                      <a:pt x="53721" y="237363"/>
                    </a:lnTo>
                    <a:cubicBezTo>
                      <a:pt x="56874" y="248583"/>
                      <a:pt x="61351" y="259394"/>
                      <a:pt x="67056" y="269557"/>
                    </a:cubicBezTo>
                    <a:lnTo>
                      <a:pt x="32099" y="310420"/>
                    </a:lnTo>
                    <a:lnTo>
                      <a:pt x="82772" y="361093"/>
                    </a:lnTo>
                    <a:lnTo>
                      <a:pt x="124016" y="326422"/>
                    </a:lnTo>
                    <a:cubicBezTo>
                      <a:pt x="134179" y="332108"/>
                      <a:pt x="144990" y="336556"/>
                      <a:pt x="156210" y="339662"/>
                    </a:cubicBezTo>
                    <a:lnTo>
                      <a:pt x="160782" y="393382"/>
                    </a:lnTo>
                    <a:lnTo>
                      <a:pt x="232505" y="393382"/>
                    </a:lnTo>
                    <a:lnTo>
                      <a:pt x="237172" y="339662"/>
                    </a:lnTo>
                    <a:cubicBezTo>
                      <a:pt x="248393" y="336537"/>
                      <a:pt x="259194" y="332099"/>
                      <a:pt x="269367" y="326422"/>
                    </a:cubicBezTo>
                    <a:lnTo>
                      <a:pt x="310515" y="361093"/>
                    </a:lnTo>
                    <a:lnTo>
                      <a:pt x="361283" y="310420"/>
                    </a:lnTo>
                    <a:lnTo>
                      <a:pt x="326612" y="269177"/>
                    </a:lnTo>
                    <a:cubicBezTo>
                      <a:pt x="332251" y="258985"/>
                      <a:pt x="336690" y="248183"/>
                      <a:pt x="339852" y="236982"/>
                    </a:cubicBezTo>
                    <a:close/>
                    <a:moveTo>
                      <a:pt x="196691" y="280321"/>
                    </a:moveTo>
                    <a:cubicBezTo>
                      <a:pt x="150666" y="280378"/>
                      <a:pt x="113309" y="243097"/>
                      <a:pt x="113252" y="197072"/>
                    </a:cubicBezTo>
                    <a:cubicBezTo>
                      <a:pt x="113195" y="151047"/>
                      <a:pt x="150476" y="113690"/>
                      <a:pt x="196501" y="113633"/>
                    </a:cubicBezTo>
                    <a:cubicBezTo>
                      <a:pt x="242526" y="113576"/>
                      <a:pt x="279883" y="150857"/>
                      <a:pt x="279940" y="196882"/>
                    </a:cubicBezTo>
                    <a:cubicBezTo>
                      <a:pt x="279940" y="196910"/>
                      <a:pt x="279940" y="196948"/>
                      <a:pt x="279940" y="196977"/>
                    </a:cubicBezTo>
                    <a:cubicBezTo>
                      <a:pt x="279883" y="243002"/>
                      <a:pt x="242526" y="280283"/>
                      <a:pt x="196501" y="280225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311C086-B97F-DC13-92B5-74FBFE807076}"/>
                  </a:ext>
                </a:extLst>
              </p:cNvPr>
              <p:cNvSpPr/>
              <p:nvPr/>
            </p:nvSpPr>
            <p:spPr>
              <a:xfrm>
                <a:off x="10471140" y="2938236"/>
                <a:ext cx="880808" cy="479837"/>
              </a:xfrm>
              <a:custGeom>
                <a:avLst/>
                <a:gdLst>
                  <a:gd name="connsiteX0" fmla="*/ 850003 w 880808"/>
                  <a:gd name="connsiteY0" fmla="*/ 328294 h 479837"/>
                  <a:gd name="connsiteX1" fmla="*/ 703489 w 880808"/>
                  <a:gd name="connsiteY1" fmla="*/ 93751 h 479837"/>
                  <a:gd name="connsiteX2" fmla="*/ 608449 w 880808"/>
                  <a:gd name="connsiteY2" fmla="*/ 95503 h 479837"/>
                  <a:gd name="connsiteX3" fmla="*/ 352836 w 880808"/>
                  <a:gd name="connsiteY3" fmla="*/ 24232 h 479837"/>
                  <a:gd name="connsiteX4" fmla="*/ 257738 w 880808"/>
                  <a:gd name="connsiteY4" fmla="*/ 175799 h 479837"/>
                  <a:gd name="connsiteX5" fmla="*/ 78535 w 880808"/>
                  <a:gd name="connsiteY5" fmla="*/ 297462 h 479837"/>
                  <a:gd name="connsiteX6" fmla="*/ 76763 w 880808"/>
                  <a:gd name="connsiteY6" fmla="*/ 309149 h 479837"/>
                  <a:gd name="connsiteX7" fmla="*/ 477 w 880808"/>
                  <a:gd name="connsiteY7" fmla="*/ 403370 h 479837"/>
                  <a:gd name="connsiteX8" fmla="*/ 78668 w 880808"/>
                  <a:gd name="connsiteY8" fmla="*/ 479837 h 479837"/>
                  <a:gd name="connsiteX9" fmla="*/ 795710 w 880808"/>
                  <a:gd name="connsiteY9" fmla="*/ 479837 h 479837"/>
                  <a:gd name="connsiteX10" fmla="*/ 880806 w 880808"/>
                  <a:gd name="connsiteY10" fmla="*/ 393483 h 479837"/>
                  <a:gd name="connsiteX11" fmla="*/ 850003 w 880808"/>
                  <a:gd name="connsiteY11" fmla="*/ 328294 h 479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0808" h="479837">
                    <a:moveTo>
                      <a:pt x="850003" y="328294"/>
                    </a:moveTo>
                    <a:cubicBezTo>
                      <a:pt x="874310" y="223072"/>
                      <a:pt x="808712" y="118058"/>
                      <a:pt x="703489" y="93751"/>
                    </a:cubicBezTo>
                    <a:cubicBezTo>
                      <a:pt x="672152" y="86502"/>
                      <a:pt x="639500" y="87112"/>
                      <a:pt x="608449" y="95503"/>
                    </a:cubicBezTo>
                    <a:cubicBezTo>
                      <a:pt x="557547" y="5236"/>
                      <a:pt x="443104" y="-26674"/>
                      <a:pt x="352836" y="24232"/>
                    </a:cubicBezTo>
                    <a:cubicBezTo>
                      <a:pt x="297533" y="55413"/>
                      <a:pt x="261758" y="112439"/>
                      <a:pt x="257738" y="175799"/>
                    </a:cubicBezTo>
                    <a:cubicBezTo>
                      <a:pt x="174651" y="159911"/>
                      <a:pt x="94422" y="214385"/>
                      <a:pt x="78535" y="297462"/>
                    </a:cubicBezTo>
                    <a:cubicBezTo>
                      <a:pt x="77792" y="301339"/>
                      <a:pt x="77201" y="305234"/>
                      <a:pt x="76763" y="309149"/>
                    </a:cubicBezTo>
                    <a:cubicBezTo>
                      <a:pt x="29681" y="314102"/>
                      <a:pt x="-4476" y="356288"/>
                      <a:pt x="477" y="403370"/>
                    </a:cubicBezTo>
                    <a:cubicBezTo>
                      <a:pt x="4783" y="444337"/>
                      <a:pt x="37615" y="476446"/>
                      <a:pt x="78668" y="479837"/>
                    </a:cubicBezTo>
                    <a:lnTo>
                      <a:pt x="795710" y="479837"/>
                    </a:lnTo>
                    <a:cubicBezTo>
                      <a:pt x="843049" y="479485"/>
                      <a:pt x="881149" y="440832"/>
                      <a:pt x="880806" y="393483"/>
                    </a:cubicBezTo>
                    <a:cubicBezTo>
                      <a:pt x="880616" y="368280"/>
                      <a:pt x="869348" y="344439"/>
                      <a:pt x="850003" y="32829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2ADC71F-F065-2698-BFCF-DBAA927DDE4D}"/>
                  </a:ext>
                </a:extLst>
              </p:cNvPr>
              <p:cNvSpPr/>
              <p:nvPr/>
            </p:nvSpPr>
            <p:spPr>
              <a:xfrm>
                <a:off x="10927093" y="3352541"/>
                <a:ext cx="9525" cy="197643"/>
              </a:xfrm>
              <a:custGeom>
                <a:avLst/>
                <a:gdLst>
                  <a:gd name="connsiteX0" fmla="*/ 0 w 9525"/>
                  <a:gd name="connsiteY0" fmla="*/ 0 h 197643"/>
                  <a:gd name="connsiteX1" fmla="*/ 0 w 9525"/>
                  <a:gd name="connsiteY1" fmla="*/ 197644 h 197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97643">
                    <a:moveTo>
                      <a:pt x="0" y="0"/>
                    </a:moveTo>
                    <a:lnTo>
                      <a:pt x="0" y="197644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91F84A2-6352-F4DA-A3B4-F208C2906241}"/>
                  </a:ext>
                </a:extLst>
              </p:cNvPr>
              <p:cNvSpPr/>
              <p:nvPr/>
            </p:nvSpPr>
            <p:spPr>
              <a:xfrm>
                <a:off x="10927093" y="3234050"/>
                <a:ext cx="9525" cy="78962"/>
              </a:xfrm>
              <a:custGeom>
                <a:avLst/>
                <a:gdLst>
                  <a:gd name="connsiteX0" fmla="*/ 0 w 9525"/>
                  <a:gd name="connsiteY0" fmla="*/ 0 h 78962"/>
                  <a:gd name="connsiteX1" fmla="*/ 0 w 9525"/>
                  <a:gd name="connsiteY1" fmla="*/ 78962 h 7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8962">
                    <a:moveTo>
                      <a:pt x="0" y="0"/>
                    </a:moveTo>
                    <a:lnTo>
                      <a:pt x="0" y="78962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2605E20-85AA-FD08-7C44-8CD22A5E0242}"/>
                  </a:ext>
                </a:extLst>
              </p:cNvPr>
              <p:cNvSpPr/>
              <p:nvPr/>
            </p:nvSpPr>
            <p:spPr>
              <a:xfrm>
                <a:off x="10927093" y="3160136"/>
                <a:ext cx="9525" cy="42290"/>
              </a:xfrm>
              <a:custGeom>
                <a:avLst/>
                <a:gdLst>
                  <a:gd name="connsiteX0" fmla="*/ 0 w 9525"/>
                  <a:gd name="connsiteY0" fmla="*/ 0 h 42290"/>
                  <a:gd name="connsiteX1" fmla="*/ 0 w 9525"/>
                  <a:gd name="connsiteY1" fmla="*/ 42291 h 4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290">
                    <a:moveTo>
                      <a:pt x="0" y="0"/>
                    </a:moveTo>
                    <a:lnTo>
                      <a:pt x="0" y="42291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EA63348-E149-A5F6-8CDF-879F2E1F3DEF}"/>
                  </a:ext>
                </a:extLst>
              </p:cNvPr>
              <p:cNvSpPr/>
              <p:nvPr/>
            </p:nvSpPr>
            <p:spPr>
              <a:xfrm>
                <a:off x="10889755" y="3527135"/>
                <a:ext cx="74675" cy="46196"/>
              </a:xfrm>
              <a:custGeom>
                <a:avLst/>
                <a:gdLst>
                  <a:gd name="connsiteX0" fmla="*/ 0 w 74675"/>
                  <a:gd name="connsiteY0" fmla="*/ 0 h 46196"/>
                  <a:gd name="connsiteX1" fmla="*/ 37338 w 74675"/>
                  <a:gd name="connsiteY1" fmla="*/ 46196 h 46196"/>
                  <a:gd name="connsiteX2" fmla="*/ 74676 w 74675"/>
                  <a:gd name="connsiteY2" fmla="*/ 0 h 46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675" h="46196">
                    <a:moveTo>
                      <a:pt x="0" y="0"/>
                    </a:moveTo>
                    <a:lnTo>
                      <a:pt x="37338" y="46196"/>
                    </a:lnTo>
                    <a:lnTo>
                      <a:pt x="74676" y="0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FFF5EBC-62A4-C02E-2C0B-C14E3272FADF}"/>
                  </a:ext>
                </a:extLst>
              </p:cNvPr>
              <p:cNvSpPr/>
              <p:nvPr/>
            </p:nvSpPr>
            <p:spPr>
              <a:xfrm>
                <a:off x="8286444" y="5256076"/>
                <a:ext cx="881139" cy="479906"/>
              </a:xfrm>
              <a:custGeom>
                <a:avLst/>
                <a:gdLst>
                  <a:gd name="connsiteX0" fmla="*/ 850045 w 881139"/>
                  <a:gd name="connsiteY0" fmla="*/ 328363 h 479906"/>
                  <a:gd name="connsiteX1" fmla="*/ 703303 w 881139"/>
                  <a:gd name="connsiteY1" fmla="*/ 93801 h 479906"/>
                  <a:gd name="connsiteX2" fmla="*/ 608396 w 881139"/>
                  <a:gd name="connsiteY2" fmla="*/ 95572 h 479906"/>
                  <a:gd name="connsiteX3" fmla="*/ 352964 w 881139"/>
                  <a:gd name="connsiteY3" fmla="*/ 24154 h 479906"/>
                  <a:gd name="connsiteX4" fmla="*/ 257780 w 881139"/>
                  <a:gd name="connsiteY4" fmla="*/ 175963 h 479906"/>
                  <a:gd name="connsiteX5" fmla="*/ 229205 w 881139"/>
                  <a:gd name="connsiteY5" fmla="*/ 173201 h 479906"/>
                  <a:gd name="connsiteX6" fmla="*/ 76805 w 881139"/>
                  <a:gd name="connsiteY6" fmla="*/ 309218 h 479906"/>
                  <a:gd name="connsiteX7" fmla="*/ 472 w 881139"/>
                  <a:gd name="connsiteY7" fmla="*/ 403401 h 479906"/>
                  <a:gd name="connsiteX8" fmla="*/ 78615 w 881139"/>
                  <a:gd name="connsiteY8" fmla="*/ 479906 h 479906"/>
                  <a:gd name="connsiteX9" fmla="*/ 796324 w 881139"/>
                  <a:gd name="connsiteY9" fmla="*/ 479906 h 479906"/>
                  <a:gd name="connsiteX10" fmla="*/ 881135 w 881139"/>
                  <a:gd name="connsiteY10" fmla="*/ 393276 h 479906"/>
                  <a:gd name="connsiteX11" fmla="*/ 850331 w 881139"/>
                  <a:gd name="connsiteY11" fmla="*/ 328363 h 479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1139" h="479906">
                    <a:moveTo>
                      <a:pt x="850045" y="328363"/>
                    </a:moveTo>
                    <a:cubicBezTo>
                      <a:pt x="874296" y="223064"/>
                      <a:pt x="808602" y="118051"/>
                      <a:pt x="703303" y="93801"/>
                    </a:cubicBezTo>
                    <a:cubicBezTo>
                      <a:pt x="672004" y="86590"/>
                      <a:pt x="639409" y="87200"/>
                      <a:pt x="608396" y="95572"/>
                    </a:cubicBezTo>
                    <a:cubicBezTo>
                      <a:pt x="557580" y="5314"/>
                      <a:pt x="443223" y="-26662"/>
                      <a:pt x="352964" y="24154"/>
                    </a:cubicBezTo>
                    <a:cubicBezTo>
                      <a:pt x="297547" y="55348"/>
                      <a:pt x="261714" y="112498"/>
                      <a:pt x="257780" y="175963"/>
                    </a:cubicBezTo>
                    <a:cubicBezTo>
                      <a:pt x="248360" y="174163"/>
                      <a:pt x="238797" y="173239"/>
                      <a:pt x="229205" y="173201"/>
                    </a:cubicBezTo>
                    <a:cubicBezTo>
                      <a:pt x="151186" y="173144"/>
                      <a:pt x="85578" y="231694"/>
                      <a:pt x="76805" y="309218"/>
                    </a:cubicBezTo>
                    <a:cubicBezTo>
                      <a:pt x="29714" y="314152"/>
                      <a:pt x="-4452" y="356319"/>
                      <a:pt x="472" y="403401"/>
                    </a:cubicBezTo>
                    <a:cubicBezTo>
                      <a:pt x="4758" y="444368"/>
                      <a:pt x="37572" y="476487"/>
                      <a:pt x="78615" y="479906"/>
                    </a:cubicBezTo>
                    <a:lnTo>
                      <a:pt x="796324" y="479906"/>
                    </a:lnTo>
                    <a:cubicBezTo>
                      <a:pt x="843663" y="479401"/>
                      <a:pt x="881639" y="440615"/>
                      <a:pt x="881135" y="393276"/>
                    </a:cubicBezTo>
                    <a:cubicBezTo>
                      <a:pt x="880868" y="368168"/>
                      <a:pt x="869609" y="344442"/>
                      <a:pt x="850331" y="328363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4819BD8-CB96-984A-9BCF-AF8EEE00F136}"/>
                  </a:ext>
                </a:extLst>
              </p:cNvPr>
              <p:cNvSpPr/>
              <p:nvPr/>
            </p:nvSpPr>
            <p:spPr>
              <a:xfrm>
                <a:off x="8742154" y="5501191"/>
                <a:ext cx="9525" cy="197548"/>
              </a:xfrm>
              <a:custGeom>
                <a:avLst/>
                <a:gdLst>
                  <a:gd name="connsiteX0" fmla="*/ 0 w 9525"/>
                  <a:gd name="connsiteY0" fmla="*/ 197548 h 197548"/>
                  <a:gd name="connsiteX1" fmla="*/ 0 w 9525"/>
                  <a:gd name="connsiteY1" fmla="*/ 0 h 197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97548">
                    <a:moveTo>
                      <a:pt x="0" y="197548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42E235CE-B1B6-8270-8F33-D871429FB46D}"/>
                  </a:ext>
                </a:extLst>
              </p:cNvPr>
              <p:cNvSpPr/>
              <p:nvPr/>
            </p:nvSpPr>
            <p:spPr>
              <a:xfrm>
                <a:off x="8742154" y="5738268"/>
                <a:ext cx="9525" cy="79057"/>
              </a:xfrm>
              <a:custGeom>
                <a:avLst/>
                <a:gdLst>
                  <a:gd name="connsiteX0" fmla="*/ 0 w 9525"/>
                  <a:gd name="connsiteY0" fmla="*/ 79058 h 79057"/>
                  <a:gd name="connsiteX1" fmla="*/ 0 w 9525"/>
                  <a:gd name="connsiteY1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9057">
                    <a:moveTo>
                      <a:pt x="0" y="79058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3D27E82-22F5-4C4D-30CF-E6FF2B63861B}"/>
                  </a:ext>
                </a:extLst>
              </p:cNvPr>
              <p:cNvSpPr/>
              <p:nvPr/>
            </p:nvSpPr>
            <p:spPr>
              <a:xfrm>
                <a:off x="8742154" y="5848949"/>
                <a:ext cx="9525" cy="42290"/>
              </a:xfrm>
              <a:custGeom>
                <a:avLst/>
                <a:gdLst>
                  <a:gd name="connsiteX0" fmla="*/ 0 w 9525"/>
                  <a:gd name="connsiteY0" fmla="*/ 42291 h 42290"/>
                  <a:gd name="connsiteX1" fmla="*/ 0 w 9525"/>
                  <a:gd name="connsiteY1" fmla="*/ 0 h 4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290">
                    <a:moveTo>
                      <a:pt x="0" y="42291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E8E0C77D-5F9B-884D-D983-458F80827A45}"/>
                  </a:ext>
                </a:extLst>
              </p:cNvPr>
              <p:cNvSpPr/>
              <p:nvPr/>
            </p:nvSpPr>
            <p:spPr>
              <a:xfrm>
                <a:off x="8704816" y="5478045"/>
                <a:ext cx="74675" cy="46196"/>
              </a:xfrm>
              <a:custGeom>
                <a:avLst/>
                <a:gdLst>
                  <a:gd name="connsiteX0" fmla="*/ 74676 w 74675"/>
                  <a:gd name="connsiteY0" fmla="*/ 46196 h 46196"/>
                  <a:gd name="connsiteX1" fmla="*/ 37338 w 74675"/>
                  <a:gd name="connsiteY1" fmla="*/ 0 h 46196"/>
                  <a:gd name="connsiteX2" fmla="*/ 0 w 74675"/>
                  <a:gd name="connsiteY2" fmla="*/ 46196 h 46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675" h="46196">
                    <a:moveTo>
                      <a:pt x="74676" y="46196"/>
                    </a:moveTo>
                    <a:lnTo>
                      <a:pt x="37338" y="0"/>
                    </a:lnTo>
                    <a:lnTo>
                      <a:pt x="0" y="46196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F36B9D-C23D-08B3-0C34-6A635A448BE1}"/>
                </a:ext>
              </a:extLst>
            </p:cNvPr>
            <p:cNvSpPr/>
            <p:nvPr/>
          </p:nvSpPr>
          <p:spPr>
            <a:xfrm>
              <a:off x="7580104" y="3076983"/>
              <a:ext cx="2475833" cy="153352"/>
            </a:xfrm>
            <a:custGeom>
              <a:avLst/>
              <a:gdLst>
                <a:gd name="connsiteX0" fmla="*/ 40386 w 2475833"/>
                <a:gd name="connsiteY0" fmla="*/ 0 h 153352"/>
                <a:gd name="connsiteX1" fmla="*/ 2435447 w 2475833"/>
                <a:gd name="connsiteY1" fmla="*/ 0 h 153352"/>
                <a:gd name="connsiteX2" fmla="*/ 2475833 w 2475833"/>
                <a:gd name="connsiteY2" fmla="*/ 40386 h 153352"/>
                <a:gd name="connsiteX3" fmla="*/ 2475833 w 2475833"/>
                <a:gd name="connsiteY3" fmla="*/ 153352 h 153352"/>
                <a:gd name="connsiteX4" fmla="*/ 2475833 w 2475833"/>
                <a:gd name="connsiteY4" fmla="*/ 153352 h 153352"/>
                <a:gd name="connsiteX5" fmla="*/ 0 w 2475833"/>
                <a:gd name="connsiteY5" fmla="*/ 153352 h 153352"/>
                <a:gd name="connsiteX6" fmla="*/ 0 w 2475833"/>
                <a:gd name="connsiteY6" fmla="*/ 153352 h 153352"/>
                <a:gd name="connsiteX7" fmla="*/ 0 w 2475833"/>
                <a:gd name="connsiteY7" fmla="*/ 40386 h 153352"/>
                <a:gd name="connsiteX8" fmla="*/ 40386 w 2475833"/>
                <a:gd name="connsiteY8" fmla="*/ 0 h 15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833" h="153352">
                  <a:moveTo>
                    <a:pt x="40386" y="0"/>
                  </a:moveTo>
                  <a:lnTo>
                    <a:pt x="2435447" y="0"/>
                  </a:lnTo>
                  <a:cubicBezTo>
                    <a:pt x="2457755" y="0"/>
                    <a:pt x="2475833" y="18078"/>
                    <a:pt x="2475833" y="40386"/>
                  </a:cubicBezTo>
                  <a:lnTo>
                    <a:pt x="2475833" y="153352"/>
                  </a:lnTo>
                  <a:lnTo>
                    <a:pt x="2475833" y="153352"/>
                  </a:lnTo>
                  <a:lnTo>
                    <a:pt x="0" y="153352"/>
                  </a:lnTo>
                  <a:lnTo>
                    <a:pt x="0" y="153352"/>
                  </a:lnTo>
                  <a:lnTo>
                    <a:pt x="0" y="40386"/>
                  </a:lnTo>
                  <a:cubicBezTo>
                    <a:pt x="0" y="18078"/>
                    <a:pt x="18081" y="0"/>
                    <a:pt x="4038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91B6329-3082-D58C-E612-4D0A45DA0B29}"/>
                </a:ext>
              </a:extLst>
            </p:cNvPr>
            <p:cNvSpPr/>
            <p:nvPr/>
          </p:nvSpPr>
          <p:spPr>
            <a:xfrm>
              <a:off x="7688498" y="3258625"/>
              <a:ext cx="2502312" cy="1760886"/>
            </a:xfrm>
            <a:custGeom>
              <a:avLst/>
              <a:gdLst>
                <a:gd name="connsiteX0" fmla="*/ 0 w 2502312"/>
                <a:gd name="connsiteY0" fmla="*/ 0 h 1760886"/>
                <a:gd name="connsiteX1" fmla="*/ 2502313 w 2502312"/>
                <a:gd name="connsiteY1" fmla="*/ 0 h 1760886"/>
                <a:gd name="connsiteX2" fmla="*/ 2502313 w 2502312"/>
                <a:gd name="connsiteY2" fmla="*/ 1760887 h 1760886"/>
                <a:gd name="connsiteX3" fmla="*/ 0 w 2502312"/>
                <a:gd name="connsiteY3" fmla="*/ 1760887 h 176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2312" h="1760886">
                  <a:moveTo>
                    <a:pt x="0" y="0"/>
                  </a:moveTo>
                  <a:lnTo>
                    <a:pt x="2502313" y="0"/>
                  </a:lnTo>
                  <a:lnTo>
                    <a:pt x="2502313" y="1760887"/>
                  </a:lnTo>
                  <a:lnTo>
                    <a:pt x="0" y="1760887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23EBE11-C00C-2EAF-887E-49E13A8CC34A}"/>
                </a:ext>
              </a:extLst>
            </p:cNvPr>
            <p:cNvSpPr/>
            <p:nvPr/>
          </p:nvSpPr>
          <p:spPr>
            <a:xfrm>
              <a:off x="10152901" y="3115464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1"/>
                    <a:pt x="59141" y="76200"/>
                    <a:pt x="38100" y="76200"/>
                  </a:cubicBezTo>
                  <a:cubicBezTo>
                    <a:pt x="17059" y="76200"/>
                    <a:pt x="0" y="59141"/>
                    <a:pt x="0" y="38100"/>
                  </a:cubicBezTo>
                  <a:cubicBezTo>
                    <a:pt x="0" y="17059"/>
                    <a:pt x="17059" y="0"/>
                    <a:pt x="38100" y="0"/>
                  </a:cubicBezTo>
                  <a:cubicBezTo>
                    <a:pt x="59141" y="0"/>
                    <a:pt x="76200" y="17059"/>
                    <a:pt x="76200" y="3810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FF8A4CD-2F7E-BD4E-5A78-6D77B1FA5F33}"/>
                </a:ext>
              </a:extLst>
            </p:cNvPr>
            <p:cNvSpPr/>
            <p:nvPr/>
          </p:nvSpPr>
          <p:spPr>
            <a:xfrm>
              <a:off x="10018027" y="3115464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1"/>
                    <a:pt x="59141" y="76200"/>
                    <a:pt x="38100" y="76200"/>
                  </a:cubicBezTo>
                  <a:cubicBezTo>
                    <a:pt x="17059" y="76200"/>
                    <a:pt x="0" y="59141"/>
                    <a:pt x="0" y="38100"/>
                  </a:cubicBezTo>
                  <a:cubicBezTo>
                    <a:pt x="0" y="17059"/>
                    <a:pt x="17059" y="0"/>
                    <a:pt x="38100" y="0"/>
                  </a:cubicBezTo>
                  <a:cubicBezTo>
                    <a:pt x="59141" y="0"/>
                    <a:pt x="76200" y="17059"/>
                    <a:pt x="76200" y="3810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5554BA6-CFFE-CCF0-1400-42706C60BEBE}"/>
                </a:ext>
              </a:extLst>
            </p:cNvPr>
            <p:cNvSpPr/>
            <p:nvPr/>
          </p:nvSpPr>
          <p:spPr>
            <a:xfrm>
              <a:off x="9882868" y="3115464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1"/>
                    <a:pt x="59141" y="76200"/>
                    <a:pt x="38100" y="76200"/>
                  </a:cubicBezTo>
                  <a:cubicBezTo>
                    <a:pt x="17059" y="76200"/>
                    <a:pt x="0" y="59141"/>
                    <a:pt x="0" y="38100"/>
                  </a:cubicBezTo>
                  <a:cubicBezTo>
                    <a:pt x="0" y="17059"/>
                    <a:pt x="17059" y="0"/>
                    <a:pt x="38100" y="0"/>
                  </a:cubicBezTo>
                  <a:cubicBezTo>
                    <a:pt x="59141" y="0"/>
                    <a:pt x="76200" y="17059"/>
                    <a:pt x="76200" y="3810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A3151A0-714D-048A-7EB5-F52AD1931D16}"/>
                </a:ext>
              </a:extLst>
            </p:cNvPr>
            <p:cNvSpPr/>
            <p:nvPr/>
          </p:nvSpPr>
          <p:spPr>
            <a:xfrm>
              <a:off x="10015932" y="3334158"/>
              <a:ext cx="99059" cy="9525"/>
            </a:xfrm>
            <a:custGeom>
              <a:avLst/>
              <a:gdLst>
                <a:gd name="connsiteX0" fmla="*/ 99060 w 99059"/>
                <a:gd name="connsiteY0" fmla="*/ 0 h 9525"/>
                <a:gd name="connsiteX1" fmla="*/ 0 w 9905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059" h="9525">
                  <a:moveTo>
                    <a:pt x="99060" y="0"/>
                  </a:moveTo>
                  <a:lnTo>
                    <a:pt x="0" y="0"/>
                  </a:lnTo>
                </a:path>
              </a:pathLst>
            </a:custGeom>
            <a:ln w="19050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E64D3F4-634D-BCC4-5239-A380E1C03DCC}"/>
                </a:ext>
              </a:extLst>
            </p:cNvPr>
            <p:cNvSpPr/>
            <p:nvPr/>
          </p:nvSpPr>
          <p:spPr>
            <a:xfrm>
              <a:off x="10015932" y="3374354"/>
              <a:ext cx="99059" cy="9525"/>
            </a:xfrm>
            <a:custGeom>
              <a:avLst/>
              <a:gdLst>
                <a:gd name="connsiteX0" fmla="*/ 99060 w 99059"/>
                <a:gd name="connsiteY0" fmla="*/ 0 h 9525"/>
                <a:gd name="connsiteX1" fmla="*/ 0 w 9905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059" h="9525">
                  <a:moveTo>
                    <a:pt x="99060" y="0"/>
                  </a:moveTo>
                  <a:lnTo>
                    <a:pt x="0" y="0"/>
                  </a:lnTo>
                </a:path>
              </a:pathLst>
            </a:custGeom>
            <a:ln w="19050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6E235AB-6137-674B-4A4A-756FDC8CE5F6}"/>
                </a:ext>
              </a:extLst>
            </p:cNvPr>
            <p:cNvSpPr/>
            <p:nvPr/>
          </p:nvSpPr>
          <p:spPr>
            <a:xfrm>
              <a:off x="10015932" y="3414549"/>
              <a:ext cx="99059" cy="9525"/>
            </a:xfrm>
            <a:custGeom>
              <a:avLst/>
              <a:gdLst>
                <a:gd name="connsiteX0" fmla="*/ 99060 w 99059"/>
                <a:gd name="connsiteY0" fmla="*/ 0 h 9525"/>
                <a:gd name="connsiteX1" fmla="*/ 0 w 9905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059" h="9525">
                  <a:moveTo>
                    <a:pt x="99060" y="0"/>
                  </a:moveTo>
                  <a:lnTo>
                    <a:pt x="0" y="0"/>
                  </a:lnTo>
                </a:path>
              </a:pathLst>
            </a:custGeom>
            <a:ln w="19050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775FEA2-7D99-4AED-3D9F-35920D560AA9}"/>
                </a:ext>
              </a:extLst>
            </p:cNvPr>
            <p:cNvSpPr/>
            <p:nvPr/>
          </p:nvSpPr>
          <p:spPr>
            <a:xfrm>
              <a:off x="7861758" y="4373145"/>
              <a:ext cx="749903" cy="9525"/>
            </a:xfrm>
            <a:custGeom>
              <a:avLst/>
              <a:gdLst>
                <a:gd name="connsiteX0" fmla="*/ 0 w 749903"/>
                <a:gd name="connsiteY0" fmla="*/ 0 h 9525"/>
                <a:gd name="connsiteX1" fmla="*/ 749903 w 74990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9903" h="9525">
                  <a:moveTo>
                    <a:pt x="0" y="0"/>
                  </a:moveTo>
                  <a:lnTo>
                    <a:pt x="749903" y="0"/>
                  </a:lnTo>
                </a:path>
              </a:pathLst>
            </a:custGeom>
            <a:ln w="19050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19B025E-F4D5-41C5-446C-C179F47A6CFB}"/>
                </a:ext>
              </a:extLst>
            </p:cNvPr>
            <p:cNvSpPr/>
            <p:nvPr/>
          </p:nvSpPr>
          <p:spPr>
            <a:xfrm>
              <a:off x="7861758" y="4432295"/>
              <a:ext cx="749903" cy="9525"/>
            </a:xfrm>
            <a:custGeom>
              <a:avLst/>
              <a:gdLst>
                <a:gd name="connsiteX0" fmla="*/ 0 w 749903"/>
                <a:gd name="connsiteY0" fmla="*/ 0 h 9525"/>
                <a:gd name="connsiteX1" fmla="*/ 749903 w 74990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9903" h="9525">
                  <a:moveTo>
                    <a:pt x="0" y="0"/>
                  </a:moveTo>
                  <a:lnTo>
                    <a:pt x="749903" y="0"/>
                  </a:lnTo>
                </a:path>
              </a:pathLst>
            </a:custGeom>
            <a:ln w="19050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47811AD-699E-88C5-3799-4B3DBE3E4CA7}"/>
                </a:ext>
              </a:extLst>
            </p:cNvPr>
            <p:cNvSpPr/>
            <p:nvPr/>
          </p:nvSpPr>
          <p:spPr>
            <a:xfrm>
              <a:off x="7861758" y="4492493"/>
              <a:ext cx="591311" cy="9525"/>
            </a:xfrm>
            <a:custGeom>
              <a:avLst/>
              <a:gdLst>
                <a:gd name="connsiteX0" fmla="*/ 0 w 591311"/>
                <a:gd name="connsiteY0" fmla="*/ 0 h 9525"/>
                <a:gd name="connsiteX1" fmla="*/ 591312 w 591311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1311" h="9525">
                  <a:moveTo>
                    <a:pt x="0" y="0"/>
                  </a:moveTo>
                  <a:lnTo>
                    <a:pt x="591312" y="0"/>
                  </a:lnTo>
                </a:path>
              </a:pathLst>
            </a:custGeom>
            <a:ln w="19050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49E2FCD-DC3C-5A18-A346-75D62084D86D}"/>
                </a:ext>
              </a:extLst>
            </p:cNvPr>
            <p:cNvSpPr/>
            <p:nvPr/>
          </p:nvSpPr>
          <p:spPr>
            <a:xfrm>
              <a:off x="9451957" y="3278437"/>
              <a:ext cx="9525" cy="4762"/>
            </a:xfrm>
            <a:custGeom>
              <a:avLst/>
              <a:gdLst>
                <a:gd name="connsiteX0" fmla="*/ 0 w 9525"/>
                <a:gd name="connsiteY0" fmla="*/ 0 h 4762"/>
                <a:gd name="connsiteX1" fmla="*/ 0 w 9525"/>
                <a:gd name="connsiteY1" fmla="*/ 4763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762">
                  <a:moveTo>
                    <a:pt x="0" y="0"/>
                  </a:moveTo>
                  <a:lnTo>
                    <a:pt x="0" y="4763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109D97C-4525-88DA-2116-ADF7317C87CF}"/>
                </a:ext>
              </a:extLst>
            </p:cNvPr>
            <p:cNvSpPr/>
            <p:nvPr/>
          </p:nvSpPr>
          <p:spPr>
            <a:xfrm>
              <a:off x="9451957" y="3311774"/>
              <a:ext cx="9525" cy="1659540"/>
            </a:xfrm>
            <a:custGeom>
              <a:avLst/>
              <a:gdLst>
                <a:gd name="connsiteX0" fmla="*/ 0 w 9525"/>
                <a:gd name="connsiteY0" fmla="*/ 0 h 1659540"/>
                <a:gd name="connsiteX1" fmla="*/ 0 w 9525"/>
                <a:gd name="connsiteY1" fmla="*/ 1659541 h 165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659540">
                  <a:moveTo>
                    <a:pt x="0" y="0"/>
                  </a:moveTo>
                  <a:lnTo>
                    <a:pt x="0" y="1659541"/>
                  </a:lnTo>
                </a:path>
              </a:pathLst>
            </a:custGeom>
            <a:ln w="9525" cap="rnd">
              <a:solidFill>
                <a:srgbClr val="263238"/>
              </a:solidFill>
              <a:custDash>
                <a:ds d="74884" sp="22465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7C9C013-EA43-90D7-419B-B8462A529B5E}"/>
                </a:ext>
              </a:extLst>
            </p:cNvPr>
            <p:cNvSpPr/>
            <p:nvPr/>
          </p:nvSpPr>
          <p:spPr>
            <a:xfrm>
              <a:off x="9451957" y="4985603"/>
              <a:ext cx="9525" cy="4762"/>
            </a:xfrm>
            <a:custGeom>
              <a:avLst/>
              <a:gdLst>
                <a:gd name="connsiteX0" fmla="*/ 0 w 9525"/>
                <a:gd name="connsiteY0" fmla="*/ 0 h 4762"/>
                <a:gd name="connsiteX1" fmla="*/ 0 w 9525"/>
                <a:gd name="connsiteY1" fmla="*/ 4762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762">
                  <a:moveTo>
                    <a:pt x="0" y="0"/>
                  </a:moveTo>
                  <a:lnTo>
                    <a:pt x="0" y="4762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5A8001B-775F-C7AC-8381-98D6589BB957}"/>
                </a:ext>
              </a:extLst>
            </p:cNvPr>
            <p:cNvSpPr/>
            <p:nvPr/>
          </p:nvSpPr>
          <p:spPr>
            <a:xfrm>
              <a:off x="7718597" y="4624605"/>
              <a:ext cx="4762" cy="9525"/>
            </a:xfrm>
            <a:custGeom>
              <a:avLst/>
              <a:gdLst>
                <a:gd name="connsiteX0" fmla="*/ 0 w 4762"/>
                <a:gd name="connsiteY0" fmla="*/ 0 h 9525"/>
                <a:gd name="connsiteX1" fmla="*/ 4762 w 47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9525">
                  <a:moveTo>
                    <a:pt x="0" y="0"/>
                  </a:moveTo>
                  <a:lnTo>
                    <a:pt x="4762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8C2C4E0-1705-E91F-AD09-DDC766E8C949}"/>
                </a:ext>
              </a:extLst>
            </p:cNvPr>
            <p:cNvSpPr/>
            <p:nvPr/>
          </p:nvSpPr>
          <p:spPr>
            <a:xfrm>
              <a:off x="7751839" y="4624605"/>
              <a:ext cx="2381631" cy="9525"/>
            </a:xfrm>
            <a:custGeom>
              <a:avLst/>
              <a:gdLst>
                <a:gd name="connsiteX0" fmla="*/ 0 w 2381631"/>
                <a:gd name="connsiteY0" fmla="*/ 0 h 9525"/>
                <a:gd name="connsiteX1" fmla="*/ 2381631 w 2381631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631" h="9525">
                  <a:moveTo>
                    <a:pt x="0" y="0"/>
                  </a:moveTo>
                  <a:lnTo>
                    <a:pt x="2381631" y="0"/>
                  </a:lnTo>
                </a:path>
              </a:pathLst>
            </a:custGeom>
            <a:ln w="9525" cap="rnd">
              <a:solidFill>
                <a:srgbClr val="263238"/>
              </a:solidFill>
              <a:custDash>
                <a:ds d="74860" sp="22458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88D38D1-A7E1-2FFF-99AF-4B4F342A0E1E}"/>
                </a:ext>
              </a:extLst>
            </p:cNvPr>
            <p:cNvSpPr/>
            <p:nvPr/>
          </p:nvSpPr>
          <p:spPr>
            <a:xfrm>
              <a:off x="10147758" y="4624605"/>
              <a:ext cx="4762" cy="9525"/>
            </a:xfrm>
            <a:custGeom>
              <a:avLst/>
              <a:gdLst>
                <a:gd name="connsiteX0" fmla="*/ 0 w 4762"/>
                <a:gd name="connsiteY0" fmla="*/ 0 h 9525"/>
                <a:gd name="connsiteX1" fmla="*/ 4762 w 47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9525">
                  <a:moveTo>
                    <a:pt x="0" y="0"/>
                  </a:moveTo>
                  <a:lnTo>
                    <a:pt x="4762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80B663E-00F1-BB6A-3C6B-279A224F31D0}"/>
                </a:ext>
              </a:extLst>
            </p:cNvPr>
            <p:cNvSpPr/>
            <p:nvPr/>
          </p:nvSpPr>
          <p:spPr>
            <a:xfrm>
              <a:off x="9435574" y="4608127"/>
              <a:ext cx="32861" cy="32861"/>
            </a:xfrm>
            <a:custGeom>
              <a:avLst/>
              <a:gdLst>
                <a:gd name="connsiteX0" fmla="*/ 0 w 32861"/>
                <a:gd name="connsiteY0" fmla="*/ 0 h 32861"/>
                <a:gd name="connsiteX1" fmla="*/ 32861 w 32861"/>
                <a:gd name="connsiteY1" fmla="*/ 0 h 32861"/>
                <a:gd name="connsiteX2" fmla="*/ 32861 w 32861"/>
                <a:gd name="connsiteY2" fmla="*/ 32861 h 32861"/>
                <a:gd name="connsiteX3" fmla="*/ 0 w 32861"/>
                <a:gd name="connsiteY3" fmla="*/ 32861 h 3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61" h="32861">
                  <a:moveTo>
                    <a:pt x="0" y="0"/>
                  </a:moveTo>
                  <a:lnTo>
                    <a:pt x="32861" y="0"/>
                  </a:lnTo>
                  <a:lnTo>
                    <a:pt x="32861" y="32861"/>
                  </a:lnTo>
                  <a:lnTo>
                    <a:pt x="0" y="32861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A2A38AE-7FD6-5C65-9760-9C057AE289C7}"/>
                </a:ext>
              </a:extLst>
            </p:cNvPr>
            <p:cNvSpPr/>
            <p:nvPr/>
          </p:nvSpPr>
          <p:spPr>
            <a:xfrm>
              <a:off x="8882076" y="4308947"/>
              <a:ext cx="438721" cy="9525"/>
            </a:xfrm>
            <a:custGeom>
              <a:avLst/>
              <a:gdLst>
                <a:gd name="connsiteX0" fmla="*/ 438722 w 438721"/>
                <a:gd name="connsiteY0" fmla="*/ 0 h 9525"/>
                <a:gd name="connsiteX1" fmla="*/ 0 w 438721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8721" h="9525">
                  <a:moveTo>
                    <a:pt x="438722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AF5B939-3E1B-F270-0C6C-42DCED4D04AE}"/>
                </a:ext>
              </a:extLst>
            </p:cNvPr>
            <p:cNvSpPr/>
            <p:nvPr/>
          </p:nvSpPr>
          <p:spPr>
            <a:xfrm>
              <a:off x="8873218" y="4307899"/>
              <a:ext cx="456057" cy="203930"/>
            </a:xfrm>
            <a:custGeom>
              <a:avLst/>
              <a:gdLst>
                <a:gd name="connsiteX0" fmla="*/ 456057 w 456057"/>
                <a:gd name="connsiteY0" fmla="*/ 203930 h 203930"/>
                <a:gd name="connsiteX1" fmla="*/ 228219 w 456057"/>
                <a:gd name="connsiteY1" fmla="*/ 0 h 203930"/>
                <a:gd name="connsiteX2" fmla="*/ 0 w 456057"/>
                <a:gd name="connsiteY2" fmla="*/ 203930 h 20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057" h="203930">
                  <a:moveTo>
                    <a:pt x="456057" y="203930"/>
                  </a:moveTo>
                  <a:cubicBezTo>
                    <a:pt x="456057" y="203930"/>
                    <a:pt x="456057" y="0"/>
                    <a:pt x="228219" y="0"/>
                  </a:cubicBezTo>
                  <a:cubicBezTo>
                    <a:pt x="381" y="0"/>
                    <a:pt x="0" y="203930"/>
                    <a:pt x="0" y="20393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50F2201-BCE8-8FC8-959C-DE25BE5316E3}"/>
                </a:ext>
              </a:extLst>
            </p:cNvPr>
            <p:cNvSpPr/>
            <p:nvPr/>
          </p:nvSpPr>
          <p:spPr>
            <a:xfrm>
              <a:off x="9310034" y="4492589"/>
              <a:ext cx="38481" cy="38480"/>
            </a:xfrm>
            <a:custGeom>
              <a:avLst/>
              <a:gdLst>
                <a:gd name="connsiteX0" fmla="*/ 38481 w 38481"/>
                <a:gd name="connsiteY0" fmla="*/ 19241 h 38480"/>
                <a:gd name="connsiteX1" fmla="*/ 19240 w 38481"/>
                <a:gd name="connsiteY1" fmla="*/ 38481 h 38480"/>
                <a:gd name="connsiteX2" fmla="*/ 0 w 38481"/>
                <a:gd name="connsiteY2" fmla="*/ 19241 h 38480"/>
                <a:gd name="connsiteX3" fmla="*/ 19240 w 38481"/>
                <a:gd name="connsiteY3" fmla="*/ 0 h 38480"/>
                <a:gd name="connsiteX4" fmla="*/ 38481 w 38481"/>
                <a:gd name="connsiteY4" fmla="*/ 19241 h 3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1" h="38480">
                  <a:moveTo>
                    <a:pt x="38481" y="19241"/>
                  </a:moveTo>
                  <a:cubicBezTo>
                    <a:pt x="38481" y="29867"/>
                    <a:pt x="29867" y="38481"/>
                    <a:pt x="19240" y="38481"/>
                  </a:cubicBezTo>
                  <a:cubicBezTo>
                    <a:pt x="8614" y="38481"/>
                    <a:pt x="0" y="29867"/>
                    <a:pt x="0" y="19241"/>
                  </a:cubicBezTo>
                  <a:cubicBezTo>
                    <a:pt x="0" y="8614"/>
                    <a:pt x="8614" y="0"/>
                    <a:pt x="19240" y="0"/>
                  </a:cubicBezTo>
                  <a:cubicBezTo>
                    <a:pt x="29867" y="0"/>
                    <a:pt x="38481" y="8614"/>
                    <a:pt x="38481" y="19241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3ED47E7-1086-2190-3A3A-6499A20D7F2A}"/>
                </a:ext>
              </a:extLst>
            </p:cNvPr>
            <p:cNvSpPr/>
            <p:nvPr/>
          </p:nvSpPr>
          <p:spPr>
            <a:xfrm>
              <a:off x="8854168" y="4492779"/>
              <a:ext cx="38100" cy="38100"/>
            </a:xfrm>
            <a:custGeom>
              <a:avLst/>
              <a:gdLst>
                <a:gd name="connsiteX0" fmla="*/ 0 w 38100"/>
                <a:gd name="connsiteY0" fmla="*/ 19050 h 38100"/>
                <a:gd name="connsiteX1" fmla="*/ 19050 w 38100"/>
                <a:gd name="connsiteY1" fmla="*/ 0 h 38100"/>
                <a:gd name="connsiteX2" fmla="*/ 38100 w 38100"/>
                <a:gd name="connsiteY2" fmla="*/ 19050 h 38100"/>
                <a:gd name="connsiteX3" fmla="*/ 19050 w 38100"/>
                <a:gd name="connsiteY3" fmla="*/ 38100 h 38100"/>
                <a:gd name="connsiteX4" fmla="*/ 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0" y="19050"/>
                  </a:moveTo>
                  <a:cubicBezTo>
                    <a:pt x="0" y="8525"/>
                    <a:pt x="8525" y="0"/>
                    <a:pt x="19050" y="0"/>
                  </a:cubicBezTo>
                  <a:cubicBezTo>
                    <a:pt x="29575" y="0"/>
                    <a:pt x="38100" y="8525"/>
                    <a:pt x="38100" y="19050"/>
                  </a:cubicBezTo>
                  <a:cubicBezTo>
                    <a:pt x="38100" y="29575"/>
                    <a:pt x="29575" y="38100"/>
                    <a:pt x="19050" y="38100"/>
                  </a:cubicBezTo>
                  <a:cubicBezTo>
                    <a:pt x="8525" y="38100"/>
                    <a:pt x="0" y="29575"/>
                    <a:pt x="0" y="19050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E7CAB0F-E1FD-4A4B-A0BF-F605E31EB3E2}"/>
                </a:ext>
              </a:extLst>
            </p:cNvPr>
            <p:cNvSpPr/>
            <p:nvPr/>
          </p:nvSpPr>
          <p:spPr>
            <a:xfrm rot="10800000">
              <a:off x="9312415" y="4291040"/>
              <a:ext cx="33718" cy="33718"/>
            </a:xfrm>
            <a:custGeom>
              <a:avLst/>
              <a:gdLst>
                <a:gd name="connsiteX0" fmla="*/ 0 w 33718"/>
                <a:gd name="connsiteY0" fmla="*/ 0 h 33718"/>
                <a:gd name="connsiteX1" fmla="*/ 33718 w 33718"/>
                <a:gd name="connsiteY1" fmla="*/ 0 h 33718"/>
                <a:gd name="connsiteX2" fmla="*/ 33718 w 33718"/>
                <a:gd name="connsiteY2" fmla="*/ 33718 h 33718"/>
                <a:gd name="connsiteX3" fmla="*/ 0 w 33718"/>
                <a:gd name="connsiteY3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18" h="33718">
                  <a:moveTo>
                    <a:pt x="0" y="0"/>
                  </a:moveTo>
                  <a:lnTo>
                    <a:pt x="33718" y="0"/>
                  </a:lnTo>
                  <a:lnTo>
                    <a:pt x="33718" y="33718"/>
                  </a:lnTo>
                  <a:lnTo>
                    <a:pt x="0" y="33718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2BC0B1E-0AFE-FCE1-023B-682F024F7AB7}"/>
                </a:ext>
              </a:extLst>
            </p:cNvPr>
            <p:cNvSpPr/>
            <p:nvPr/>
          </p:nvSpPr>
          <p:spPr>
            <a:xfrm rot="10800000">
              <a:off x="9084577" y="4291040"/>
              <a:ext cx="33718" cy="33718"/>
            </a:xfrm>
            <a:custGeom>
              <a:avLst/>
              <a:gdLst>
                <a:gd name="connsiteX0" fmla="*/ 0 w 33718"/>
                <a:gd name="connsiteY0" fmla="*/ 0 h 33718"/>
                <a:gd name="connsiteX1" fmla="*/ 33718 w 33718"/>
                <a:gd name="connsiteY1" fmla="*/ 0 h 33718"/>
                <a:gd name="connsiteX2" fmla="*/ 33718 w 33718"/>
                <a:gd name="connsiteY2" fmla="*/ 33718 h 33718"/>
                <a:gd name="connsiteX3" fmla="*/ 0 w 33718"/>
                <a:gd name="connsiteY3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18" h="33718">
                  <a:moveTo>
                    <a:pt x="0" y="0"/>
                  </a:moveTo>
                  <a:lnTo>
                    <a:pt x="33718" y="0"/>
                  </a:lnTo>
                  <a:lnTo>
                    <a:pt x="33718" y="33718"/>
                  </a:lnTo>
                  <a:lnTo>
                    <a:pt x="0" y="33718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198EB7B-1795-FFB8-9A47-126081EFC7ED}"/>
                </a:ext>
              </a:extLst>
            </p:cNvPr>
            <p:cNvSpPr/>
            <p:nvPr/>
          </p:nvSpPr>
          <p:spPr>
            <a:xfrm rot="10800000">
              <a:off x="8856739" y="4291040"/>
              <a:ext cx="33718" cy="33718"/>
            </a:xfrm>
            <a:custGeom>
              <a:avLst/>
              <a:gdLst>
                <a:gd name="connsiteX0" fmla="*/ 0 w 33718"/>
                <a:gd name="connsiteY0" fmla="*/ 0 h 33718"/>
                <a:gd name="connsiteX1" fmla="*/ 33718 w 33718"/>
                <a:gd name="connsiteY1" fmla="*/ 0 h 33718"/>
                <a:gd name="connsiteX2" fmla="*/ 33718 w 33718"/>
                <a:gd name="connsiteY2" fmla="*/ 33718 h 33718"/>
                <a:gd name="connsiteX3" fmla="*/ 0 w 33718"/>
                <a:gd name="connsiteY3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18" h="33718">
                  <a:moveTo>
                    <a:pt x="0" y="0"/>
                  </a:moveTo>
                  <a:lnTo>
                    <a:pt x="33718" y="0"/>
                  </a:lnTo>
                  <a:lnTo>
                    <a:pt x="33718" y="33718"/>
                  </a:lnTo>
                  <a:lnTo>
                    <a:pt x="0" y="33718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310610F-79AD-BD97-792B-A16041FB9D61}"/>
                </a:ext>
              </a:extLst>
            </p:cNvPr>
            <p:cNvSpPr/>
            <p:nvPr/>
          </p:nvSpPr>
          <p:spPr>
            <a:xfrm>
              <a:off x="7764412" y="3477128"/>
              <a:ext cx="369951" cy="369950"/>
            </a:xfrm>
            <a:custGeom>
              <a:avLst/>
              <a:gdLst>
                <a:gd name="connsiteX0" fmla="*/ 369951 w 369951"/>
                <a:gd name="connsiteY0" fmla="*/ 218694 h 369950"/>
                <a:gd name="connsiteX1" fmla="*/ 369951 w 369951"/>
                <a:gd name="connsiteY1" fmla="*/ 151257 h 369950"/>
                <a:gd name="connsiteX2" fmla="*/ 319564 w 369951"/>
                <a:gd name="connsiteY2" fmla="*/ 146971 h 369950"/>
                <a:gd name="connsiteX3" fmla="*/ 307086 w 369951"/>
                <a:gd name="connsiteY3" fmla="*/ 116681 h 369950"/>
                <a:gd name="connsiteX4" fmla="*/ 339662 w 369951"/>
                <a:gd name="connsiteY4" fmla="*/ 78010 h 369950"/>
                <a:gd name="connsiteX5" fmla="*/ 292037 w 369951"/>
                <a:gd name="connsiteY5" fmla="*/ 30385 h 369950"/>
                <a:gd name="connsiteX6" fmla="*/ 253270 w 369951"/>
                <a:gd name="connsiteY6" fmla="*/ 62960 h 369950"/>
                <a:gd name="connsiteX7" fmla="*/ 222980 w 369951"/>
                <a:gd name="connsiteY7" fmla="*/ 50483 h 369950"/>
                <a:gd name="connsiteX8" fmla="*/ 218599 w 369951"/>
                <a:gd name="connsiteY8" fmla="*/ 0 h 369950"/>
                <a:gd name="connsiteX9" fmla="*/ 151352 w 369951"/>
                <a:gd name="connsiteY9" fmla="*/ 0 h 369950"/>
                <a:gd name="connsiteX10" fmla="*/ 146971 w 369951"/>
                <a:gd name="connsiteY10" fmla="*/ 50483 h 369950"/>
                <a:gd name="connsiteX11" fmla="*/ 116777 w 369951"/>
                <a:gd name="connsiteY11" fmla="*/ 62960 h 369950"/>
                <a:gd name="connsiteX12" fmla="*/ 78010 w 369951"/>
                <a:gd name="connsiteY12" fmla="*/ 30385 h 369950"/>
                <a:gd name="connsiteX13" fmla="*/ 30385 w 369951"/>
                <a:gd name="connsiteY13" fmla="*/ 78010 h 369950"/>
                <a:gd name="connsiteX14" fmla="*/ 62960 w 369951"/>
                <a:gd name="connsiteY14" fmla="*/ 116681 h 369950"/>
                <a:gd name="connsiteX15" fmla="*/ 50483 w 369951"/>
                <a:gd name="connsiteY15" fmla="*/ 146971 h 369950"/>
                <a:gd name="connsiteX16" fmla="*/ 0 w 369951"/>
                <a:gd name="connsiteY16" fmla="*/ 151257 h 369950"/>
                <a:gd name="connsiteX17" fmla="*/ 0 w 369951"/>
                <a:gd name="connsiteY17" fmla="*/ 218694 h 369950"/>
                <a:gd name="connsiteX18" fmla="*/ 50483 w 369951"/>
                <a:gd name="connsiteY18" fmla="*/ 222980 h 369950"/>
                <a:gd name="connsiteX19" fmla="*/ 62960 w 369951"/>
                <a:gd name="connsiteY19" fmla="*/ 253270 h 369950"/>
                <a:gd name="connsiteX20" fmla="*/ 30385 w 369951"/>
                <a:gd name="connsiteY20" fmla="*/ 291941 h 369950"/>
                <a:gd name="connsiteX21" fmla="*/ 78010 w 369951"/>
                <a:gd name="connsiteY21" fmla="*/ 339566 h 369950"/>
                <a:gd name="connsiteX22" fmla="*/ 116777 w 369951"/>
                <a:gd name="connsiteY22" fmla="*/ 306991 h 369950"/>
                <a:gd name="connsiteX23" fmla="*/ 146780 w 369951"/>
                <a:gd name="connsiteY23" fmla="*/ 319468 h 369950"/>
                <a:gd name="connsiteX24" fmla="*/ 151162 w 369951"/>
                <a:gd name="connsiteY24" fmla="*/ 369951 h 369950"/>
                <a:gd name="connsiteX25" fmla="*/ 218504 w 369951"/>
                <a:gd name="connsiteY25" fmla="*/ 369951 h 369950"/>
                <a:gd name="connsiteX26" fmla="*/ 222885 w 369951"/>
                <a:gd name="connsiteY26" fmla="*/ 319468 h 369950"/>
                <a:gd name="connsiteX27" fmla="*/ 253079 w 369951"/>
                <a:gd name="connsiteY27" fmla="*/ 306991 h 369950"/>
                <a:gd name="connsiteX28" fmla="*/ 291846 w 369951"/>
                <a:gd name="connsiteY28" fmla="*/ 339566 h 369950"/>
                <a:gd name="connsiteX29" fmla="*/ 339471 w 369951"/>
                <a:gd name="connsiteY29" fmla="*/ 291941 h 369950"/>
                <a:gd name="connsiteX30" fmla="*/ 306896 w 369951"/>
                <a:gd name="connsiteY30" fmla="*/ 253270 h 369950"/>
                <a:gd name="connsiteX31" fmla="*/ 319373 w 369951"/>
                <a:gd name="connsiteY31" fmla="*/ 222980 h 369950"/>
                <a:gd name="connsiteX32" fmla="*/ 184880 w 369951"/>
                <a:gd name="connsiteY32" fmla="*/ 263271 h 369950"/>
                <a:gd name="connsiteX33" fmla="*/ 106585 w 369951"/>
                <a:gd name="connsiteY33" fmla="*/ 184975 h 369950"/>
                <a:gd name="connsiteX34" fmla="*/ 184880 w 369951"/>
                <a:gd name="connsiteY34" fmla="*/ 106680 h 369950"/>
                <a:gd name="connsiteX35" fmla="*/ 263176 w 369951"/>
                <a:gd name="connsiteY35" fmla="*/ 184975 h 369950"/>
                <a:gd name="connsiteX36" fmla="*/ 184880 w 369951"/>
                <a:gd name="connsiteY36" fmla="*/ 263271 h 36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69951" h="369950">
                  <a:moveTo>
                    <a:pt x="369951" y="218694"/>
                  </a:moveTo>
                  <a:lnTo>
                    <a:pt x="369951" y="151257"/>
                  </a:lnTo>
                  <a:lnTo>
                    <a:pt x="319564" y="146971"/>
                  </a:lnTo>
                  <a:cubicBezTo>
                    <a:pt x="316573" y="136436"/>
                    <a:pt x="312382" y="126273"/>
                    <a:pt x="307086" y="116681"/>
                  </a:cubicBezTo>
                  <a:lnTo>
                    <a:pt x="339662" y="78010"/>
                  </a:lnTo>
                  <a:lnTo>
                    <a:pt x="292037" y="30385"/>
                  </a:lnTo>
                  <a:lnTo>
                    <a:pt x="253270" y="62960"/>
                  </a:lnTo>
                  <a:cubicBezTo>
                    <a:pt x="243715" y="57588"/>
                    <a:pt x="233544" y="53397"/>
                    <a:pt x="222980" y="50483"/>
                  </a:cubicBezTo>
                  <a:lnTo>
                    <a:pt x="218599" y="0"/>
                  </a:lnTo>
                  <a:lnTo>
                    <a:pt x="151352" y="0"/>
                  </a:lnTo>
                  <a:lnTo>
                    <a:pt x="146971" y="50483"/>
                  </a:lnTo>
                  <a:cubicBezTo>
                    <a:pt x="136432" y="53388"/>
                    <a:pt x="126292" y="57579"/>
                    <a:pt x="116777" y="62960"/>
                  </a:cubicBezTo>
                  <a:lnTo>
                    <a:pt x="78010" y="30385"/>
                  </a:lnTo>
                  <a:lnTo>
                    <a:pt x="30385" y="78010"/>
                  </a:lnTo>
                  <a:lnTo>
                    <a:pt x="62960" y="116681"/>
                  </a:lnTo>
                  <a:cubicBezTo>
                    <a:pt x="57621" y="126254"/>
                    <a:pt x="53432" y="136417"/>
                    <a:pt x="50483" y="146971"/>
                  </a:cubicBezTo>
                  <a:lnTo>
                    <a:pt x="0" y="151257"/>
                  </a:lnTo>
                  <a:lnTo>
                    <a:pt x="0" y="218694"/>
                  </a:lnTo>
                  <a:lnTo>
                    <a:pt x="50483" y="222980"/>
                  </a:lnTo>
                  <a:cubicBezTo>
                    <a:pt x="53449" y="233524"/>
                    <a:pt x="57637" y="243697"/>
                    <a:pt x="62960" y="253270"/>
                  </a:cubicBezTo>
                  <a:lnTo>
                    <a:pt x="30385" y="291941"/>
                  </a:lnTo>
                  <a:lnTo>
                    <a:pt x="78010" y="339566"/>
                  </a:lnTo>
                  <a:lnTo>
                    <a:pt x="116777" y="306991"/>
                  </a:lnTo>
                  <a:cubicBezTo>
                    <a:pt x="126232" y="312353"/>
                    <a:pt x="136308" y="316544"/>
                    <a:pt x="146780" y="319468"/>
                  </a:cubicBezTo>
                  <a:lnTo>
                    <a:pt x="151162" y="369951"/>
                  </a:lnTo>
                  <a:lnTo>
                    <a:pt x="218504" y="369951"/>
                  </a:lnTo>
                  <a:lnTo>
                    <a:pt x="222885" y="319468"/>
                  </a:lnTo>
                  <a:cubicBezTo>
                    <a:pt x="233416" y="316544"/>
                    <a:pt x="243555" y="312353"/>
                    <a:pt x="253079" y="306991"/>
                  </a:cubicBezTo>
                  <a:lnTo>
                    <a:pt x="291846" y="339566"/>
                  </a:lnTo>
                  <a:lnTo>
                    <a:pt x="339471" y="291941"/>
                  </a:lnTo>
                  <a:lnTo>
                    <a:pt x="306896" y="253270"/>
                  </a:lnTo>
                  <a:cubicBezTo>
                    <a:pt x="312182" y="243678"/>
                    <a:pt x="316363" y="233515"/>
                    <a:pt x="319373" y="222980"/>
                  </a:cubicBezTo>
                  <a:close/>
                  <a:moveTo>
                    <a:pt x="184880" y="263271"/>
                  </a:moveTo>
                  <a:cubicBezTo>
                    <a:pt x="141639" y="263271"/>
                    <a:pt x="106585" y="228219"/>
                    <a:pt x="106585" y="184975"/>
                  </a:cubicBezTo>
                  <a:cubicBezTo>
                    <a:pt x="106585" y="141732"/>
                    <a:pt x="141639" y="106680"/>
                    <a:pt x="184880" y="106680"/>
                  </a:cubicBezTo>
                  <a:cubicBezTo>
                    <a:pt x="228122" y="106680"/>
                    <a:pt x="263176" y="141732"/>
                    <a:pt x="263176" y="184975"/>
                  </a:cubicBezTo>
                  <a:cubicBezTo>
                    <a:pt x="263176" y="228219"/>
                    <a:pt x="228122" y="263271"/>
                    <a:pt x="184880" y="263271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F7FAACC-CDD5-3A4B-A4FF-53AD3365BA43}"/>
                </a:ext>
              </a:extLst>
            </p:cNvPr>
            <p:cNvSpPr/>
            <p:nvPr/>
          </p:nvSpPr>
          <p:spPr>
            <a:xfrm>
              <a:off x="8110074" y="3697061"/>
              <a:ext cx="253269" cy="253365"/>
            </a:xfrm>
            <a:custGeom>
              <a:avLst/>
              <a:gdLst>
                <a:gd name="connsiteX0" fmla="*/ 253270 w 253269"/>
                <a:gd name="connsiteY0" fmla="*/ 149828 h 253365"/>
                <a:gd name="connsiteX1" fmla="*/ 253270 w 253269"/>
                <a:gd name="connsiteY1" fmla="*/ 103727 h 253365"/>
                <a:gd name="connsiteX2" fmla="*/ 218694 w 253269"/>
                <a:gd name="connsiteY2" fmla="*/ 100679 h 253365"/>
                <a:gd name="connsiteX3" fmla="*/ 210217 w 253269"/>
                <a:gd name="connsiteY3" fmla="*/ 80010 h 253365"/>
                <a:gd name="connsiteX4" fmla="*/ 232505 w 253269"/>
                <a:gd name="connsiteY4" fmla="*/ 53530 h 253365"/>
                <a:gd name="connsiteX5" fmla="*/ 199835 w 253269"/>
                <a:gd name="connsiteY5" fmla="*/ 20955 h 253365"/>
                <a:gd name="connsiteX6" fmla="*/ 173355 w 253269"/>
                <a:gd name="connsiteY6" fmla="*/ 43243 h 253365"/>
                <a:gd name="connsiteX7" fmla="*/ 152686 w 253269"/>
                <a:gd name="connsiteY7" fmla="*/ 34671 h 253365"/>
                <a:gd name="connsiteX8" fmla="*/ 149733 w 253269"/>
                <a:gd name="connsiteY8" fmla="*/ 0 h 253365"/>
                <a:gd name="connsiteX9" fmla="*/ 103632 w 253269"/>
                <a:gd name="connsiteY9" fmla="*/ 0 h 253365"/>
                <a:gd name="connsiteX10" fmla="*/ 100584 w 253269"/>
                <a:gd name="connsiteY10" fmla="*/ 34576 h 253365"/>
                <a:gd name="connsiteX11" fmla="*/ 79915 w 253269"/>
                <a:gd name="connsiteY11" fmla="*/ 43148 h 253365"/>
                <a:gd name="connsiteX12" fmla="*/ 53435 w 253269"/>
                <a:gd name="connsiteY12" fmla="*/ 20860 h 253365"/>
                <a:gd name="connsiteX13" fmla="*/ 20765 w 253269"/>
                <a:gd name="connsiteY13" fmla="*/ 53435 h 253365"/>
                <a:gd name="connsiteX14" fmla="*/ 43148 w 253269"/>
                <a:gd name="connsiteY14" fmla="*/ 79915 h 253365"/>
                <a:gd name="connsiteX15" fmla="*/ 34576 w 253269"/>
                <a:gd name="connsiteY15" fmla="*/ 100584 h 253365"/>
                <a:gd name="connsiteX16" fmla="*/ 0 w 253269"/>
                <a:gd name="connsiteY16" fmla="*/ 103632 h 253365"/>
                <a:gd name="connsiteX17" fmla="*/ 0 w 253269"/>
                <a:gd name="connsiteY17" fmla="*/ 149733 h 253365"/>
                <a:gd name="connsiteX18" fmla="*/ 34576 w 253269"/>
                <a:gd name="connsiteY18" fmla="*/ 152686 h 253365"/>
                <a:gd name="connsiteX19" fmla="*/ 43148 w 253269"/>
                <a:gd name="connsiteY19" fmla="*/ 173355 h 253365"/>
                <a:gd name="connsiteX20" fmla="*/ 20765 w 253269"/>
                <a:gd name="connsiteY20" fmla="*/ 200025 h 253365"/>
                <a:gd name="connsiteX21" fmla="*/ 53435 w 253269"/>
                <a:gd name="connsiteY21" fmla="*/ 232600 h 253365"/>
                <a:gd name="connsiteX22" fmla="*/ 79915 w 253269"/>
                <a:gd name="connsiteY22" fmla="*/ 210312 h 253365"/>
                <a:gd name="connsiteX23" fmla="*/ 100584 w 253269"/>
                <a:gd name="connsiteY23" fmla="*/ 218884 h 253365"/>
                <a:gd name="connsiteX24" fmla="*/ 103632 w 253269"/>
                <a:gd name="connsiteY24" fmla="*/ 253365 h 253365"/>
                <a:gd name="connsiteX25" fmla="*/ 149733 w 253269"/>
                <a:gd name="connsiteY25" fmla="*/ 253365 h 253365"/>
                <a:gd name="connsiteX26" fmla="*/ 152686 w 253269"/>
                <a:gd name="connsiteY26" fmla="*/ 218884 h 253365"/>
                <a:gd name="connsiteX27" fmla="*/ 173355 w 253269"/>
                <a:gd name="connsiteY27" fmla="*/ 210312 h 253365"/>
                <a:gd name="connsiteX28" fmla="*/ 199835 w 253269"/>
                <a:gd name="connsiteY28" fmla="*/ 232600 h 253365"/>
                <a:gd name="connsiteX29" fmla="*/ 232505 w 253269"/>
                <a:gd name="connsiteY29" fmla="*/ 200025 h 253365"/>
                <a:gd name="connsiteX30" fmla="*/ 210693 w 253269"/>
                <a:gd name="connsiteY30" fmla="*/ 173450 h 253365"/>
                <a:gd name="connsiteX31" fmla="*/ 219170 w 253269"/>
                <a:gd name="connsiteY31" fmla="*/ 152781 h 253365"/>
                <a:gd name="connsiteX32" fmla="*/ 126683 w 253269"/>
                <a:gd name="connsiteY32" fmla="*/ 180308 h 253365"/>
                <a:gd name="connsiteX33" fmla="*/ 72962 w 253269"/>
                <a:gd name="connsiteY33" fmla="*/ 126778 h 253365"/>
                <a:gd name="connsiteX34" fmla="*/ 126492 w 253269"/>
                <a:gd name="connsiteY34" fmla="*/ 73057 h 253365"/>
                <a:gd name="connsiteX35" fmla="*/ 180213 w 253269"/>
                <a:gd name="connsiteY35" fmla="*/ 126587 h 253365"/>
                <a:gd name="connsiteX36" fmla="*/ 180213 w 253269"/>
                <a:gd name="connsiteY36" fmla="*/ 126778 h 253365"/>
                <a:gd name="connsiteX37" fmla="*/ 126683 w 253269"/>
                <a:gd name="connsiteY37" fmla="*/ 180308 h 25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53269" h="253365">
                  <a:moveTo>
                    <a:pt x="253270" y="149828"/>
                  </a:moveTo>
                  <a:lnTo>
                    <a:pt x="253270" y="103727"/>
                  </a:lnTo>
                  <a:lnTo>
                    <a:pt x="218694" y="100679"/>
                  </a:lnTo>
                  <a:cubicBezTo>
                    <a:pt x="216703" y="93478"/>
                    <a:pt x="213855" y="86535"/>
                    <a:pt x="210217" y="80010"/>
                  </a:cubicBezTo>
                  <a:lnTo>
                    <a:pt x="232505" y="53530"/>
                  </a:lnTo>
                  <a:lnTo>
                    <a:pt x="199835" y="20955"/>
                  </a:lnTo>
                  <a:lnTo>
                    <a:pt x="173355" y="43243"/>
                  </a:lnTo>
                  <a:cubicBezTo>
                    <a:pt x="166811" y="39614"/>
                    <a:pt x="159877" y="36738"/>
                    <a:pt x="152686" y="34671"/>
                  </a:cubicBezTo>
                  <a:lnTo>
                    <a:pt x="149733" y="0"/>
                  </a:lnTo>
                  <a:lnTo>
                    <a:pt x="103632" y="0"/>
                  </a:lnTo>
                  <a:lnTo>
                    <a:pt x="100584" y="34576"/>
                  </a:lnTo>
                  <a:cubicBezTo>
                    <a:pt x="93393" y="36643"/>
                    <a:pt x="86458" y="39519"/>
                    <a:pt x="79915" y="43148"/>
                  </a:cubicBezTo>
                  <a:lnTo>
                    <a:pt x="53435" y="20860"/>
                  </a:lnTo>
                  <a:lnTo>
                    <a:pt x="20765" y="53435"/>
                  </a:lnTo>
                  <a:lnTo>
                    <a:pt x="43148" y="79915"/>
                  </a:lnTo>
                  <a:cubicBezTo>
                    <a:pt x="39433" y="86420"/>
                    <a:pt x="36557" y="93364"/>
                    <a:pt x="34576" y="100584"/>
                  </a:cubicBezTo>
                  <a:lnTo>
                    <a:pt x="0" y="103632"/>
                  </a:lnTo>
                  <a:lnTo>
                    <a:pt x="0" y="149733"/>
                  </a:lnTo>
                  <a:lnTo>
                    <a:pt x="34576" y="152686"/>
                  </a:lnTo>
                  <a:cubicBezTo>
                    <a:pt x="36538" y="159915"/>
                    <a:pt x="39424" y="166859"/>
                    <a:pt x="43148" y="173355"/>
                  </a:cubicBezTo>
                  <a:lnTo>
                    <a:pt x="20765" y="200025"/>
                  </a:lnTo>
                  <a:lnTo>
                    <a:pt x="53435" y="232600"/>
                  </a:lnTo>
                  <a:lnTo>
                    <a:pt x="79915" y="210312"/>
                  </a:lnTo>
                  <a:cubicBezTo>
                    <a:pt x="86458" y="213941"/>
                    <a:pt x="93393" y="216818"/>
                    <a:pt x="100584" y="218884"/>
                  </a:cubicBezTo>
                  <a:lnTo>
                    <a:pt x="103632" y="253365"/>
                  </a:lnTo>
                  <a:lnTo>
                    <a:pt x="149733" y="253365"/>
                  </a:lnTo>
                  <a:lnTo>
                    <a:pt x="152686" y="218884"/>
                  </a:lnTo>
                  <a:cubicBezTo>
                    <a:pt x="159877" y="216818"/>
                    <a:pt x="166811" y="213941"/>
                    <a:pt x="173355" y="210312"/>
                  </a:cubicBezTo>
                  <a:lnTo>
                    <a:pt x="199835" y="232600"/>
                  </a:lnTo>
                  <a:lnTo>
                    <a:pt x="232505" y="200025"/>
                  </a:lnTo>
                  <a:lnTo>
                    <a:pt x="210693" y="173450"/>
                  </a:lnTo>
                  <a:cubicBezTo>
                    <a:pt x="214351" y="166935"/>
                    <a:pt x="217199" y="159991"/>
                    <a:pt x="219170" y="152781"/>
                  </a:cubicBezTo>
                  <a:close/>
                  <a:moveTo>
                    <a:pt x="126683" y="180308"/>
                  </a:moveTo>
                  <a:cubicBezTo>
                    <a:pt x="97069" y="180365"/>
                    <a:pt x="73019" y="156391"/>
                    <a:pt x="72962" y="126778"/>
                  </a:cubicBezTo>
                  <a:cubicBezTo>
                    <a:pt x="72914" y="97165"/>
                    <a:pt x="96879" y="73114"/>
                    <a:pt x="126492" y="73057"/>
                  </a:cubicBezTo>
                  <a:cubicBezTo>
                    <a:pt x="156105" y="73000"/>
                    <a:pt x="180156" y="96974"/>
                    <a:pt x="180213" y="126587"/>
                  </a:cubicBezTo>
                  <a:cubicBezTo>
                    <a:pt x="180213" y="126654"/>
                    <a:pt x="180213" y="126711"/>
                    <a:pt x="180213" y="126778"/>
                  </a:cubicBezTo>
                  <a:cubicBezTo>
                    <a:pt x="180165" y="156324"/>
                    <a:pt x="156229" y="180251"/>
                    <a:pt x="126683" y="180308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D7291AC-C1D1-6010-448F-7F54EE04F885}"/>
                </a:ext>
              </a:extLst>
            </p:cNvPr>
            <p:cNvSpPr/>
            <p:nvPr/>
          </p:nvSpPr>
          <p:spPr>
            <a:xfrm>
              <a:off x="9546064" y="4736619"/>
              <a:ext cx="368903" cy="9525"/>
            </a:xfrm>
            <a:custGeom>
              <a:avLst/>
              <a:gdLst>
                <a:gd name="connsiteX0" fmla="*/ 0 w 368903"/>
                <a:gd name="connsiteY0" fmla="*/ 0 h 9525"/>
                <a:gd name="connsiteX1" fmla="*/ 368903 w 36890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8903" h="9525">
                  <a:moveTo>
                    <a:pt x="0" y="0"/>
                  </a:moveTo>
                  <a:lnTo>
                    <a:pt x="368903" y="0"/>
                  </a:lnTo>
                </a:path>
              </a:pathLst>
            </a:custGeom>
            <a:ln w="19050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2378D1F-FDF1-429B-4574-0C89064C749C}"/>
                </a:ext>
              </a:extLst>
            </p:cNvPr>
            <p:cNvSpPr/>
            <p:nvPr/>
          </p:nvSpPr>
          <p:spPr>
            <a:xfrm>
              <a:off x="9546064" y="4795769"/>
              <a:ext cx="368903" cy="9525"/>
            </a:xfrm>
            <a:custGeom>
              <a:avLst/>
              <a:gdLst>
                <a:gd name="connsiteX0" fmla="*/ 0 w 368903"/>
                <a:gd name="connsiteY0" fmla="*/ 0 h 9525"/>
                <a:gd name="connsiteX1" fmla="*/ 368903 w 36890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8903" h="9525">
                  <a:moveTo>
                    <a:pt x="0" y="0"/>
                  </a:moveTo>
                  <a:lnTo>
                    <a:pt x="368903" y="0"/>
                  </a:lnTo>
                </a:path>
              </a:pathLst>
            </a:custGeom>
            <a:ln w="19050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DEF12B7-F7AF-93BB-F656-BDDBC98EFF33}"/>
                </a:ext>
              </a:extLst>
            </p:cNvPr>
            <p:cNvSpPr/>
            <p:nvPr/>
          </p:nvSpPr>
          <p:spPr>
            <a:xfrm>
              <a:off x="9546064" y="4855967"/>
              <a:ext cx="210312" cy="9525"/>
            </a:xfrm>
            <a:custGeom>
              <a:avLst/>
              <a:gdLst>
                <a:gd name="connsiteX0" fmla="*/ 0 w 210312"/>
                <a:gd name="connsiteY0" fmla="*/ 0 h 9525"/>
                <a:gd name="connsiteX1" fmla="*/ 210312 w 21031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312" h="9525">
                  <a:moveTo>
                    <a:pt x="0" y="0"/>
                  </a:moveTo>
                  <a:lnTo>
                    <a:pt x="210312" y="0"/>
                  </a:lnTo>
                </a:path>
              </a:pathLst>
            </a:custGeom>
            <a:ln w="19050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1C6C401-AC5D-11DC-0F2E-D4DC39264CA7}"/>
                </a:ext>
              </a:extLst>
            </p:cNvPr>
            <p:cNvSpPr/>
            <p:nvPr/>
          </p:nvSpPr>
          <p:spPr>
            <a:xfrm>
              <a:off x="8818163" y="4785292"/>
              <a:ext cx="289464" cy="95250"/>
            </a:xfrm>
            <a:custGeom>
              <a:avLst/>
              <a:gdLst>
                <a:gd name="connsiteX0" fmla="*/ 241840 w 289464"/>
                <a:gd name="connsiteY0" fmla="*/ 95250 h 95250"/>
                <a:gd name="connsiteX1" fmla="*/ 47625 w 289464"/>
                <a:gd name="connsiteY1" fmla="*/ 95250 h 95250"/>
                <a:gd name="connsiteX2" fmla="*/ 0 w 289464"/>
                <a:gd name="connsiteY2" fmla="*/ 47625 h 95250"/>
                <a:gd name="connsiteX3" fmla="*/ 0 w 289464"/>
                <a:gd name="connsiteY3" fmla="*/ 47625 h 95250"/>
                <a:gd name="connsiteX4" fmla="*/ 47625 w 289464"/>
                <a:gd name="connsiteY4" fmla="*/ 0 h 95250"/>
                <a:gd name="connsiteX5" fmla="*/ 241840 w 289464"/>
                <a:gd name="connsiteY5" fmla="*/ 0 h 95250"/>
                <a:gd name="connsiteX6" fmla="*/ 289465 w 289464"/>
                <a:gd name="connsiteY6" fmla="*/ 47625 h 95250"/>
                <a:gd name="connsiteX7" fmla="*/ 289465 w 289464"/>
                <a:gd name="connsiteY7" fmla="*/ 47625 h 95250"/>
                <a:gd name="connsiteX8" fmla="*/ 241840 w 289464"/>
                <a:gd name="connsiteY8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464" h="95250">
                  <a:moveTo>
                    <a:pt x="241840" y="95250"/>
                  </a:moveTo>
                  <a:lnTo>
                    <a:pt x="47625" y="95250"/>
                  </a:lnTo>
                  <a:cubicBezTo>
                    <a:pt x="21326" y="95250"/>
                    <a:pt x="0" y="73923"/>
                    <a:pt x="0" y="47625"/>
                  </a:cubicBezTo>
                  <a:lnTo>
                    <a:pt x="0" y="47625"/>
                  </a:lnTo>
                  <a:cubicBezTo>
                    <a:pt x="0" y="21327"/>
                    <a:pt x="21326" y="0"/>
                    <a:pt x="47625" y="0"/>
                  </a:cubicBezTo>
                  <a:lnTo>
                    <a:pt x="241840" y="0"/>
                  </a:lnTo>
                  <a:cubicBezTo>
                    <a:pt x="268138" y="0"/>
                    <a:pt x="289465" y="21327"/>
                    <a:pt x="289465" y="47625"/>
                  </a:cubicBezTo>
                  <a:lnTo>
                    <a:pt x="289465" y="47625"/>
                  </a:lnTo>
                  <a:cubicBezTo>
                    <a:pt x="289465" y="73923"/>
                    <a:pt x="268138" y="95250"/>
                    <a:pt x="241840" y="95250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AA22F84-2415-D762-FB09-3F268ABB1008}"/>
                </a:ext>
              </a:extLst>
            </p:cNvPr>
            <p:cNvSpPr/>
            <p:nvPr/>
          </p:nvSpPr>
          <p:spPr>
            <a:xfrm>
              <a:off x="9180113" y="4785292"/>
              <a:ext cx="289464" cy="95250"/>
            </a:xfrm>
            <a:custGeom>
              <a:avLst/>
              <a:gdLst>
                <a:gd name="connsiteX0" fmla="*/ 241840 w 289464"/>
                <a:gd name="connsiteY0" fmla="*/ 95250 h 95250"/>
                <a:gd name="connsiteX1" fmla="*/ 47625 w 289464"/>
                <a:gd name="connsiteY1" fmla="*/ 95250 h 95250"/>
                <a:gd name="connsiteX2" fmla="*/ 0 w 289464"/>
                <a:gd name="connsiteY2" fmla="*/ 47625 h 95250"/>
                <a:gd name="connsiteX3" fmla="*/ 0 w 289464"/>
                <a:gd name="connsiteY3" fmla="*/ 47625 h 95250"/>
                <a:gd name="connsiteX4" fmla="*/ 47625 w 289464"/>
                <a:gd name="connsiteY4" fmla="*/ 0 h 95250"/>
                <a:gd name="connsiteX5" fmla="*/ 241840 w 289464"/>
                <a:gd name="connsiteY5" fmla="*/ 0 h 95250"/>
                <a:gd name="connsiteX6" fmla="*/ 289465 w 289464"/>
                <a:gd name="connsiteY6" fmla="*/ 47625 h 95250"/>
                <a:gd name="connsiteX7" fmla="*/ 289465 w 289464"/>
                <a:gd name="connsiteY7" fmla="*/ 47625 h 95250"/>
                <a:gd name="connsiteX8" fmla="*/ 241840 w 289464"/>
                <a:gd name="connsiteY8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464" h="95250">
                  <a:moveTo>
                    <a:pt x="241840" y="95250"/>
                  </a:moveTo>
                  <a:lnTo>
                    <a:pt x="47625" y="95250"/>
                  </a:lnTo>
                  <a:cubicBezTo>
                    <a:pt x="21326" y="95250"/>
                    <a:pt x="0" y="73923"/>
                    <a:pt x="0" y="47625"/>
                  </a:cubicBezTo>
                  <a:lnTo>
                    <a:pt x="0" y="47625"/>
                  </a:lnTo>
                  <a:cubicBezTo>
                    <a:pt x="0" y="21327"/>
                    <a:pt x="21326" y="0"/>
                    <a:pt x="47625" y="0"/>
                  </a:cubicBezTo>
                  <a:lnTo>
                    <a:pt x="241840" y="0"/>
                  </a:lnTo>
                  <a:cubicBezTo>
                    <a:pt x="268138" y="0"/>
                    <a:pt x="289465" y="21327"/>
                    <a:pt x="289465" y="47625"/>
                  </a:cubicBezTo>
                  <a:lnTo>
                    <a:pt x="289465" y="47625"/>
                  </a:lnTo>
                  <a:cubicBezTo>
                    <a:pt x="289465" y="73923"/>
                    <a:pt x="268138" y="95250"/>
                    <a:pt x="241840" y="95250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1A7AD88-654F-024A-DC58-312829E14DA2}"/>
                </a:ext>
              </a:extLst>
            </p:cNvPr>
            <p:cNvSpPr/>
            <p:nvPr/>
          </p:nvSpPr>
          <p:spPr>
            <a:xfrm>
              <a:off x="9573019" y="3858700"/>
              <a:ext cx="411861" cy="411861"/>
            </a:xfrm>
            <a:custGeom>
              <a:avLst/>
              <a:gdLst>
                <a:gd name="connsiteX0" fmla="*/ 0 w 411861"/>
                <a:gd name="connsiteY0" fmla="*/ 0 h 411861"/>
                <a:gd name="connsiteX1" fmla="*/ 411861 w 411861"/>
                <a:gd name="connsiteY1" fmla="*/ 0 h 411861"/>
                <a:gd name="connsiteX2" fmla="*/ 411861 w 411861"/>
                <a:gd name="connsiteY2" fmla="*/ 411861 h 411861"/>
                <a:gd name="connsiteX3" fmla="*/ 0 w 411861"/>
                <a:gd name="connsiteY3" fmla="*/ 411861 h 411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861" h="411861">
                  <a:moveTo>
                    <a:pt x="0" y="0"/>
                  </a:moveTo>
                  <a:lnTo>
                    <a:pt x="411861" y="0"/>
                  </a:lnTo>
                  <a:lnTo>
                    <a:pt x="411861" y="411861"/>
                  </a:lnTo>
                  <a:lnTo>
                    <a:pt x="0" y="411861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320C959-8919-1D70-8FDB-E879688D4C45}"/>
                </a:ext>
              </a:extLst>
            </p:cNvPr>
            <p:cNvSpPr/>
            <p:nvPr/>
          </p:nvSpPr>
          <p:spPr>
            <a:xfrm>
              <a:off x="9573019" y="3858700"/>
              <a:ext cx="411860" cy="411861"/>
            </a:xfrm>
            <a:custGeom>
              <a:avLst/>
              <a:gdLst>
                <a:gd name="connsiteX0" fmla="*/ 0 w 411860"/>
                <a:gd name="connsiteY0" fmla="*/ 0 h 411861"/>
                <a:gd name="connsiteX1" fmla="*/ 411861 w 411860"/>
                <a:gd name="connsiteY1" fmla="*/ 411861 h 411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860" h="411861">
                  <a:moveTo>
                    <a:pt x="0" y="0"/>
                  </a:moveTo>
                  <a:lnTo>
                    <a:pt x="411861" y="411861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CE5C0B5-D967-DF73-877E-78A8DCC04EA0}"/>
                </a:ext>
              </a:extLst>
            </p:cNvPr>
            <p:cNvSpPr/>
            <p:nvPr/>
          </p:nvSpPr>
          <p:spPr>
            <a:xfrm>
              <a:off x="9573019" y="3858700"/>
              <a:ext cx="411860" cy="411861"/>
            </a:xfrm>
            <a:custGeom>
              <a:avLst/>
              <a:gdLst>
                <a:gd name="connsiteX0" fmla="*/ 411861 w 411860"/>
                <a:gd name="connsiteY0" fmla="*/ 0 h 411861"/>
                <a:gd name="connsiteX1" fmla="*/ 0 w 411860"/>
                <a:gd name="connsiteY1" fmla="*/ 411861 h 411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1860" h="411861">
                  <a:moveTo>
                    <a:pt x="411861" y="0"/>
                  </a:moveTo>
                  <a:lnTo>
                    <a:pt x="0" y="411861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EA391FC-F246-1D1D-ADD5-8F8430DCCFA2}"/>
                </a:ext>
              </a:extLst>
            </p:cNvPr>
            <p:cNvSpPr/>
            <p:nvPr/>
          </p:nvSpPr>
          <p:spPr>
            <a:xfrm>
              <a:off x="9596070" y="3391118"/>
              <a:ext cx="138493" cy="138493"/>
            </a:xfrm>
            <a:custGeom>
              <a:avLst/>
              <a:gdLst>
                <a:gd name="connsiteX0" fmla="*/ 138493 w 138493"/>
                <a:gd name="connsiteY0" fmla="*/ 0 h 138493"/>
                <a:gd name="connsiteX1" fmla="*/ 138493 w 138493"/>
                <a:gd name="connsiteY1" fmla="*/ 96107 h 138493"/>
                <a:gd name="connsiteX2" fmla="*/ 96107 w 138493"/>
                <a:gd name="connsiteY2" fmla="*/ 138493 h 138493"/>
                <a:gd name="connsiteX3" fmla="*/ 0 w 138493"/>
                <a:gd name="connsiteY3" fmla="*/ 138493 h 138493"/>
                <a:gd name="connsiteX4" fmla="*/ 0 w 138493"/>
                <a:gd name="connsiteY4" fmla="*/ 0 h 138493"/>
                <a:gd name="connsiteX5" fmla="*/ 138493 w 138493"/>
                <a:gd name="connsiteY5" fmla="*/ 0 h 13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493" h="138493">
                  <a:moveTo>
                    <a:pt x="138493" y="0"/>
                  </a:moveTo>
                  <a:lnTo>
                    <a:pt x="138493" y="96107"/>
                  </a:lnTo>
                  <a:lnTo>
                    <a:pt x="96107" y="138493"/>
                  </a:lnTo>
                  <a:lnTo>
                    <a:pt x="0" y="138493"/>
                  </a:lnTo>
                  <a:lnTo>
                    <a:pt x="0" y="0"/>
                  </a:lnTo>
                  <a:lnTo>
                    <a:pt x="138493" y="0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D7ECC81-E0B7-42DA-0DA3-B995B8B1A5E1}"/>
                </a:ext>
              </a:extLst>
            </p:cNvPr>
            <p:cNvSpPr/>
            <p:nvPr/>
          </p:nvSpPr>
          <p:spPr>
            <a:xfrm>
              <a:off x="9692177" y="3487225"/>
              <a:ext cx="42386" cy="42386"/>
            </a:xfrm>
            <a:custGeom>
              <a:avLst/>
              <a:gdLst>
                <a:gd name="connsiteX0" fmla="*/ 42386 w 42386"/>
                <a:gd name="connsiteY0" fmla="*/ 0 h 42386"/>
                <a:gd name="connsiteX1" fmla="*/ 0 w 42386"/>
                <a:gd name="connsiteY1" fmla="*/ 42386 h 42386"/>
                <a:gd name="connsiteX2" fmla="*/ 0 w 42386"/>
                <a:gd name="connsiteY2" fmla="*/ 0 h 42386"/>
                <a:gd name="connsiteX3" fmla="*/ 42386 w 42386"/>
                <a:gd name="connsiteY3" fmla="*/ 0 h 4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86" h="42386">
                  <a:moveTo>
                    <a:pt x="42386" y="0"/>
                  </a:moveTo>
                  <a:lnTo>
                    <a:pt x="0" y="42386"/>
                  </a:lnTo>
                  <a:lnTo>
                    <a:pt x="0" y="0"/>
                  </a:lnTo>
                  <a:lnTo>
                    <a:pt x="42386" y="0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6063C32-3B6E-D1BA-47D9-CC516D5FEEA3}"/>
                </a:ext>
              </a:extLst>
            </p:cNvPr>
            <p:cNvSpPr/>
            <p:nvPr/>
          </p:nvSpPr>
          <p:spPr>
            <a:xfrm>
              <a:off x="8123219" y="4134353"/>
              <a:ext cx="138493" cy="138588"/>
            </a:xfrm>
            <a:custGeom>
              <a:avLst/>
              <a:gdLst>
                <a:gd name="connsiteX0" fmla="*/ 138494 w 138493"/>
                <a:gd name="connsiteY0" fmla="*/ 0 h 138588"/>
                <a:gd name="connsiteX1" fmla="*/ 138494 w 138493"/>
                <a:gd name="connsiteY1" fmla="*/ 96107 h 138588"/>
                <a:gd name="connsiteX2" fmla="*/ 96107 w 138493"/>
                <a:gd name="connsiteY2" fmla="*/ 138589 h 138588"/>
                <a:gd name="connsiteX3" fmla="*/ 0 w 138493"/>
                <a:gd name="connsiteY3" fmla="*/ 138589 h 138588"/>
                <a:gd name="connsiteX4" fmla="*/ 0 w 138493"/>
                <a:gd name="connsiteY4" fmla="*/ 0 h 138588"/>
                <a:gd name="connsiteX5" fmla="*/ 138494 w 138493"/>
                <a:gd name="connsiteY5" fmla="*/ 0 h 13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493" h="138588">
                  <a:moveTo>
                    <a:pt x="138494" y="0"/>
                  </a:moveTo>
                  <a:lnTo>
                    <a:pt x="138494" y="96107"/>
                  </a:lnTo>
                  <a:lnTo>
                    <a:pt x="96107" y="138589"/>
                  </a:lnTo>
                  <a:lnTo>
                    <a:pt x="0" y="138589"/>
                  </a:lnTo>
                  <a:lnTo>
                    <a:pt x="0" y="0"/>
                  </a:lnTo>
                  <a:lnTo>
                    <a:pt x="138494" y="0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93A256D-9748-F6B4-BEB2-D9177CAD6CEE}"/>
                </a:ext>
              </a:extLst>
            </p:cNvPr>
            <p:cNvSpPr/>
            <p:nvPr/>
          </p:nvSpPr>
          <p:spPr>
            <a:xfrm>
              <a:off x="8219326" y="4230461"/>
              <a:ext cx="42386" cy="42481"/>
            </a:xfrm>
            <a:custGeom>
              <a:avLst/>
              <a:gdLst>
                <a:gd name="connsiteX0" fmla="*/ 42386 w 42386"/>
                <a:gd name="connsiteY0" fmla="*/ 0 h 42481"/>
                <a:gd name="connsiteX1" fmla="*/ 0 w 42386"/>
                <a:gd name="connsiteY1" fmla="*/ 42482 h 42481"/>
                <a:gd name="connsiteX2" fmla="*/ 0 w 42386"/>
                <a:gd name="connsiteY2" fmla="*/ 0 h 42481"/>
                <a:gd name="connsiteX3" fmla="*/ 42386 w 42386"/>
                <a:gd name="connsiteY3" fmla="*/ 0 h 4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86" h="42481">
                  <a:moveTo>
                    <a:pt x="42386" y="0"/>
                  </a:moveTo>
                  <a:lnTo>
                    <a:pt x="0" y="42482"/>
                  </a:lnTo>
                  <a:lnTo>
                    <a:pt x="0" y="0"/>
                  </a:lnTo>
                  <a:lnTo>
                    <a:pt x="42386" y="0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8FB92CA-4390-5BFF-2E67-465A546BA8E1}"/>
                </a:ext>
              </a:extLst>
            </p:cNvPr>
            <p:cNvSpPr/>
            <p:nvPr/>
          </p:nvSpPr>
          <p:spPr>
            <a:xfrm>
              <a:off x="7599820" y="4726522"/>
              <a:ext cx="138588" cy="138493"/>
            </a:xfrm>
            <a:custGeom>
              <a:avLst/>
              <a:gdLst>
                <a:gd name="connsiteX0" fmla="*/ 138589 w 138588"/>
                <a:gd name="connsiteY0" fmla="*/ 0 h 138493"/>
                <a:gd name="connsiteX1" fmla="*/ 138589 w 138588"/>
                <a:gd name="connsiteY1" fmla="*/ 96108 h 138493"/>
                <a:gd name="connsiteX2" fmla="*/ 96202 w 138588"/>
                <a:gd name="connsiteY2" fmla="*/ 138494 h 138493"/>
                <a:gd name="connsiteX3" fmla="*/ 0 w 138588"/>
                <a:gd name="connsiteY3" fmla="*/ 138494 h 138493"/>
                <a:gd name="connsiteX4" fmla="*/ 0 w 138588"/>
                <a:gd name="connsiteY4" fmla="*/ 0 h 138493"/>
                <a:gd name="connsiteX5" fmla="*/ 138589 w 138588"/>
                <a:gd name="connsiteY5" fmla="*/ 0 h 13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588" h="138493">
                  <a:moveTo>
                    <a:pt x="138589" y="0"/>
                  </a:moveTo>
                  <a:lnTo>
                    <a:pt x="138589" y="96108"/>
                  </a:lnTo>
                  <a:lnTo>
                    <a:pt x="96202" y="138494"/>
                  </a:lnTo>
                  <a:lnTo>
                    <a:pt x="0" y="138494"/>
                  </a:lnTo>
                  <a:lnTo>
                    <a:pt x="0" y="0"/>
                  </a:lnTo>
                  <a:lnTo>
                    <a:pt x="138589" y="0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33657FB-5CCD-7748-4030-31359BDFA8BB}"/>
                </a:ext>
              </a:extLst>
            </p:cNvPr>
            <p:cNvSpPr/>
            <p:nvPr/>
          </p:nvSpPr>
          <p:spPr>
            <a:xfrm>
              <a:off x="7696023" y="4822630"/>
              <a:ext cx="42386" cy="42386"/>
            </a:xfrm>
            <a:custGeom>
              <a:avLst/>
              <a:gdLst>
                <a:gd name="connsiteX0" fmla="*/ 42386 w 42386"/>
                <a:gd name="connsiteY0" fmla="*/ 0 h 42386"/>
                <a:gd name="connsiteX1" fmla="*/ 0 w 42386"/>
                <a:gd name="connsiteY1" fmla="*/ 42386 h 42386"/>
                <a:gd name="connsiteX2" fmla="*/ 0 w 42386"/>
                <a:gd name="connsiteY2" fmla="*/ 0 h 42386"/>
                <a:gd name="connsiteX3" fmla="*/ 42386 w 42386"/>
                <a:gd name="connsiteY3" fmla="*/ 0 h 4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86" h="42386">
                  <a:moveTo>
                    <a:pt x="42386" y="0"/>
                  </a:moveTo>
                  <a:lnTo>
                    <a:pt x="0" y="42386"/>
                  </a:lnTo>
                  <a:lnTo>
                    <a:pt x="0" y="0"/>
                  </a:lnTo>
                  <a:lnTo>
                    <a:pt x="42386" y="0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65C711A4-2904-6524-8869-D32D3B39365B}"/>
                </a:ext>
              </a:extLst>
            </p:cNvPr>
            <p:cNvGrpSpPr/>
            <p:nvPr/>
          </p:nvGrpSpPr>
          <p:grpSpPr>
            <a:xfrm>
              <a:off x="7998823" y="3614003"/>
              <a:ext cx="2433351" cy="1609153"/>
              <a:chOff x="7998823" y="3614003"/>
              <a:chExt cx="2433351" cy="1609153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D8A67DB-9665-2CDD-CD57-CE7FE457591F}"/>
                  </a:ext>
                </a:extLst>
              </p:cNvPr>
              <p:cNvSpPr/>
              <p:nvPr/>
            </p:nvSpPr>
            <p:spPr>
              <a:xfrm>
                <a:off x="9921063" y="3614003"/>
                <a:ext cx="511111" cy="320325"/>
              </a:xfrm>
              <a:custGeom>
                <a:avLst/>
                <a:gdLst>
                  <a:gd name="connsiteX0" fmla="*/ 0 w 511111"/>
                  <a:gd name="connsiteY0" fmla="*/ 0 h 320325"/>
                  <a:gd name="connsiteX1" fmla="*/ 511112 w 511111"/>
                  <a:gd name="connsiteY1" fmla="*/ 0 h 320325"/>
                  <a:gd name="connsiteX2" fmla="*/ 511112 w 511111"/>
                  <a:gd name="connsiteY2" fmla="*/ 320326 h 320325"/>
                  <a:gd name="connsiteX3" fmla="*/ 0 w 511111"/>
                  <a:gd name="connsiteY3" fmla="*/ 320326 h 320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1111" h="320325">
                    <a:moveTo>
                      <a:pt x="0" y="0"/>
                    </a:moveTo>
                    <a:lnTo>
                      <a:pt x="511112" y="0"/>
                    </a:lnTo>
                    <a:lnTo>
                      <a:pt x="511112" y="320326"/>
                    </a:lnTo>
                    <a:lnTo>
                      <a:pt x="0" y="32032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D4439FA-3BDC-3069-9E45-80D7587AA69A}"/>
                  </a:ext>
                </a:extLst>
              </p:cNvPr>
              <p:cNvSpPr/>
              <p:nvPr/>
            </p:nvSpPr>
            <p:spPr>
              <a:xfrm>
                <a:off x="9921063" y="3614003"/>
                <a:ext cx="511111" cy="48672"/>
              </a:xfrm>
              <a:custGeom>
                <a:avLst/>
                <a:gdLst>
                  <a:gd name="connsiteX0" fmla="*/ 0 w 511111"/>
                  <a:gd name="connsiteY0" fmla="*/ 0 h 48672"/>
                  <a:gd name="connsiteX1" fmla="*/ 511112 w 511111"/>
                  <a:gd name="connsiteY1" fmla="*/ 0 h 48672"/>
                  <a:gd name="connsiteX2" fmla="*/ 511112 w 511111"/>
                  <a:gd name="connsiteY2" fmla="*/ 48673 h 48672"/>
                  <a:gd name="connsiteX3" fmla="*/ 0 w 511111"/>
                  <a:gd name="connsiteY3" fmla="*/ 48673 h 4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1111" h="48672">
                    <a:moveTo>
                      <a:pt x="0" y="0"/>
                    </a:moveTo>
                    <a:lnTo>
                      <a:pt x="511112" y="0"/>
                    </a:lnTo>
                    <a:lnTo>
                      <a:pt x="511112" y="48673"/>
                    </a:lnTo>
                    <a:lnTo>
                      <a:pt x="0" y="4867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C0A3070-4725-6C86-8813-4D37CD8053CF}"/>
                  </a:ext>
                </a:extLst>
              </p:cNvPr>
              <p:cNvSpPr/>
              <p:nvPr/>
            </p:nvSpPr>
            <p:spPr>
              <a:xfrm>
                <a:off x="9973165" y="3703728"/>
                <a:ext cx="130682" cy="9525"/>
              </a:xfrm>
              <a:custGeom>
                <a:avLst/>
                <a:gdLst>
                  <a:gd name="connsiteX0" fmla="*/ 0 w 130682"/>
                  <a:gd name="connsiteY0" fmla="*/ 0 h 9525"/>
                  <a:gd name="connsiteX1" fmla="*/ 130683 w 13068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682" h="9525">
                    <a:moveTo>
                      <a:pt x="0" y="0"/>
                    </a:moveTo>
                    <a:lnTo>
                      <a:pt x="130683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8F67939A-7C16-7EB1-41AE-4F33BF0F15EF}"/>
                  </a:ext>
                </a:extLst>
              </p:cNvPr>
              <p:cNvSpPr/>
              <p:nvPr/>
            </p:nvSpPr>
            <p:spPr>
              <a:xfrm>
                <a:off x="10038506" y="3740209"/>
                <a:ext cx="226123" cy="9525"/>
              </a:xfrm>
              <a:custGeom>
                <a:avLst/>
                <a:gdLst>
                  <a:gd name="connsiteX0" fmla="*/ 0 w 226123"/>
                  <a:gd name="connsiteY0" fmla="*/ 0 h 9525"/>
                  <a:gd name="connsiteX1" fmla="*/ 226123 w 22612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123" h="9525">
                    <a:moveTo>
                      <a:pt x="0" y="0"/>
                    </a:moveTo>
                    <a:lnTo>
                      <a:pt x="226123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B4B40CAC-CED3-A0FD-4951-EA13ABD9C624}"/>
                  </a:ext>
                </a:extLst>
              </p:cNvPr>
              <p:cNvSpPr/>
              <p:nvPr/>
            </p:nvSpPr>
            <p:spPr>
              <a:xfrm>
                <a:off x="10009645" y="3774213"/>
                <a:ext cx="66579" cy="9525"/>
              </a:xfrm>
              <a:custGeom>
                <a:avLst/>
                <a:gdLst>
                  <a:gd name="connsiteX0" fmla="*/ 0 w 66579"/>
                  <a:gd name="connsiteY0" fmla="*/ 0 h 9525"/>
                  <a:gd name="connsiteX1" fmla="*/ 66580 w 6657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579" h="9525">
                    <a:moveTo>
                      <a:pt x="0" y="0"/>
                    </a:moveTo>
                    <a:lnTo>
                      <a:pt x="66580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150D92C-9B22-D14B-27AC-87AAE6A1DE58}"/>
                  </a:ext>
                </a:extLst>
              </p:cNvPr>
              <p:cNvSpPr/>
              <p:nvPr/>
            </p:nvSpPr>
            <p:spPr>
              <a:xfrm>
                <a:off x="10038506" y="3814313"/>
                <a:ext cx="152304" cy="9525"/>
              </a:xfrm>
              <a:custGeom>
                <a:avLst/>
                <a:gdLst>
                  <a:gd name="connsiteX0" fmla="*/ 0 w 152304"/>
                  <a:gd name="connsiteY0" fmla="*/ 0 h 9525"/>
                  <a:gd name="connsiteX1" fmla="*/ 152305 w 152304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2304" h="9525">
                    <a:moveTo>
                      <a:pt x="0" y="0"/>
                    </a:moveTo>
                    <a:lnTo>
                      <a:pt x="152305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CCE2DB6-BBC4-2F96-B3A9-4320BF0D5902}"/>
                  </a:ext>
                </a:extLst>
              </p:cNvPr>
              <p:cNvSpPr/>
              <p:nvPr/>
            </p:nvSpPr>
            <p:spPr>
              <a:xfrm>
                <a:off x="9973165" y="3850699"/>
                <a:ext cx="130682" cy="9525"/>
              </a:xfrm>
              <a:custGeom>
                <a:avLst/>
                <a:gdLst>
                  <a:gd name="connsiteX0" fmla="*/ 0 w 130682"/>
                  <a:gd name="connsiteY0" fmla="*/ 0 h 9525"/>
                  <a:gd name="connsiteX1" fmla="*/ 130683 w 13068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682" h="9525">
                    <a:moveTo>
                      <a:pt x="0" y="0"/>
                    </a:moveTo>
                    <a:lnTo>
                      <a:pt x="130683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93DC8873-1796-0C15-DBC7-4497AFD367F2}"/>
                  </a:ext>
                </a:extLst>
              </p:cNvPr>
              <p:cNvSpPr/>
              <p:nvPr/>
            </p:nvSpPr>
            <p:spPr>
              <a:xfrm>
                <a:off x="7998823" y="4902830"/>
                <a:ext cx="511111" cy="320325"/>
              </a:xfrm>
              <a:custGeom>
                <a:avLst/>
                <a:gdLst>
                  <a:gd name="connsiteX0" fmla="*/ 0 w 511111"/>
                  <a:gd name="connsiteY0" fmla="*/ 0 h 320325"/>
                  <a:gd name="connsiteX1" fmla="*/ 511112 w 511111"/>
                  <a:gd name="connsiteY1" fmla="*/ 0 h 320325"/>
                  <a:gd name="connsiteX2" fmla="*/ 511112 w 511111"/>
                  <a:gd name="connsiteY2" fmla="*/ 320326 h 320325"/>
                  <a:gd name="connsiteX3" fmla="*/ 0 w 511111"/>
                  <a:gd name="connsiteY3" fmla="*/ 320326 h 320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1111" h="320325">
                    <a:moveTo>
                      <a:pt x="0" y="0"/>
                    </a:moveTo>
                    <a:lnTo>
                      <a:pt x="511112" y="0"/>
                    </a:lnTo>
                    <a:lnTo>
                      <a:pt x="511112" y="320326"/>
                    </a:lnTo>
                    <a:lnTo>
                      <a:pt x="0" y="32032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EA370D22-50D0-C457-85A9-93F36D3C987F}"/>
                  </a:ext>
                </a:extLst>
              </p:cNvPr>
              <p:cNvSpPr/>
              <p:nvPr/>
            </p:nvSpPr>
            <p:spPr>
              <a:xfrm>
                <a:off x="7998823" y="4902830"/>
                <a:ext cx="511111" cy="48672"/>
              </a:xfrm>
              <a:custGeom>
                <a:avLst/>
                <a:gdLst>
                  <a:gd name="connsiteX0" fmla="*/ 0 w 511111"/>
                  <a:gd name="connsiteY0" fmla="*/ 0 h 48672"/>
                  <a:gd name="connsiteX1" fmla="*/ 511112 w 511111"/>
                  <a:gd name="connsiteY1" fmla="*/ 0 h 48672"/>
                  <a:gd name="connsiteX2" fmla="*/ 511112 w 511111"/>
                  <a:gd name="connsiteY2" fmla="*/ 48673 h 48672"/>
                  <a:gd name="connsiteX3" fmla="*/ 0 w 511111"/>
                  <a:gd name="connsiteY3" fmla="*/ 48673 h 4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1111" h="48672">
                    <a:moveTo>
                      <a:pt x="0" y="0"/>
                    </a:moveTo>
                    <a:lnTo>
                      <a:pt x="511112" y="0"/>
                    </a:lnTo>
                    <a:lnTo>
                      <a:pt x="511112" y="48673"/>
                    </a:lnTo>
                    <a:lnTo>
                      <a:pt x="0" y="4867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2530D9D6-0B78-3E65-3634-503F11805C06}"/>
                  </a:ext>
                </a:extLst>
              </p:cNvPr>
              <p:cNvSpPr/>
              <p:nvPr/>
            </p:nvSpPr>
            <p:spPr>
              <a:xfrm>
                <a:off x="8051020" y="4992651"/>
                <a:ext cx="130587" cy="9525"/>
              </a:xfrm>
              <a:custGeom>
                <a:avLst/>
                <a:gdLst>
                  <a:gd name="connsiteX0" fmla="*/ 0 w 130587"/>
                  <a:gd name="connsiteY0" fmla="*/ 0 h 9525"/>
                  <a:gd name="connsiteX1" fmla="*/ 130588 w 1305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587" h="9525">
                    <a:moveTo>
                      <a:pt x="0" y="0"/>
                    </a:moveTo>
                    <a:lnTo>
                      <a:pt x="130588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E14EE3D2-35DE-08D4-405C-0114097ED6B1}"/>
                  </a:ext>
                </a:extLst>
              </p:cNvPr>
              <p:cNvSpPr/>
              <p:nvPr/>
            </p:nvSpPr>
            <p:spPr>
              <a:xfrm>
                <a:off x="8116266" y="5029037"/>
                <a:ext cx="226123" cy="9525"/>
              </a:xfrm>
              <a:custGeom>
                <a:avLst/>
                <a:gdLst>
                  <a:gd name="connsiteX0" fmla="*/ 0 w 226123"/>
                  <a:gd name="connsiteY0" fmla="*/ 0 h 9525"/>
                  <a:gd name="connsiteX1" fmla="*/ 226124 w 22612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123" h="9525">
                    <a:moveTo>
                      <a:pt x="0" y="0"/>
                    </a:moveTo>
                    <a:lnTo>
                      <a:pt x="226124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C623790D-3DBB-0374-80AF-625219105E5D}"/>
                  </a:ext>
                </a:extLst>
              </p:cNvPr>
              <p:cNvSpPr/>
              <p:nvPr/>
            </p:nvSpPr>
            <p:spPr>
              <a:xfrm>
                <a:off x="8087405" y="5063041"/>
                <a:ext cx="66579" cy="9525"/>
              </a:xfrm>
              <a:custGeom>
                <a:avLst/>
                <a:gdLst>
                  <a:gd name="connsiteX0" fmla="*/ 0 w 66579"/>
                  <a:gd name="connsiteY0" fmla="*/ 0 h 9525"/>
                  <a:gd name="connsiteX1" fmla="*/ 66580 w 6657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579" h="9525">
                    <a:moveTo>
                      <a:pt x="0" y="0"/>
                    </a:moveTo>
                    <a:lnTo>
                      <a:pt x="66580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0ADE6501-7CA0-961B-EA6B-0B7C93AFB1F0}"/>
                  </a:ext>
                </a:extLst>
              </p:cNvPr>
              <p:cNvSpPr/>
              <p:nvPr/>
            </p:nvSpPr>
            <p:spPr>
              <a:xfrm>
                <a:off x="8116266" y="5103141"/>
                <a:ext cx="152304" cy="9525"/>
              </a:xfrm>
              <a:custGeom>
                <a:avLst/>
                <a:gdLst>
                  <a:gd name="connsiteX0" fmla="*/ 0 w 152304"/>
                  <a:gd name="connsiteY0" fmla="*/ 0 h 9525"/>
                  <a:gd name="connsiteX1" fmla="*/ 152305 w 152304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2304" h="9525">
                    <a:moveTo>
                      <a:pt x="0" y="0"/>
                    </a:moveTo>
                    <a:lnTo>
                      <a:pt x="152305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452A7A9-6E01-4FCC-5C36-713972442638}"/>
                  </a:ext>
                </a:extLst>
              </p:cNvPr>
              <p:cNvSpPr/>
              <p:nvPr/>
            </p:nvSpPr>
            <p:spPr>
              <a:xfrm>
                <a:off x="8051020" y="5139622"/>
                <a:ext cx="130587" cy="9525"/>
              </a:xfrm>
              <a:custGeom>
                <a:avLst/>
                <a:gdLst>
                  <a:gd name="connsiteX0" fmla="*/ 0 w 130587"/>
                  <a:gd name="connsiteY0" fmla="*/ 0 h 9525"/>
                  <a:gd name="connsiteX1" fmla="*/ 130588 w 1305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587" h="9525">
                    <a:moveTo>
                      <a:pt x="0" y="0"/>
                    </a:moveTo>
                    <a:lnTo>
                      <a:pt x="130588" y="0"/>
                    </a:lnTo>
                  </a:path>
                </a:pathLst>
              </a:custGeom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4">
              <a:extLst>
                <a:ext uri="{FF2B5EF4-FFF2-40B4-BE49-F238E27FC236}">
                  <a16:creationId xmlns:a16="http://schemas.microsoft.com/office/drawing/2014/main" id="{1D382278-10B7-D4CD-2173-C000C2B31A0A}"/>
                </a:ext>
              </a:extLst>
            </p:cNvPr>
            <p:cNvGrpSpPr/>
            <p:nvPr/>
          </p:nvGrpSpPr>
          <p:grpSpPr>
            <a:xfrm>
              <a:off x="8211420" y="2582636"/>
              <a:ext cx="511111" cy="346233"/>
              <a:chOff x="8211420" y="2582636"/>
              <a:chExt cx="511111" cy="346233"/>
            </a:xfrm>
            <a:solidFill>
              <a:schemeClr val="accent1"/>
            </a:solidFill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A7DF4F1-3E6B-9C69-E4A0-E198414D358F}"/>
                  </a:ext>
                </a:extLst>
              </p:cNvPr>
              <p:cNvSpPr/>
              <p:nvPr/>
            </p:nvSpPr>
            <p:spPr>
              <a:xfrm>
                <a:off x="8211420" y="2582636"/>
                <a:ext cx="511111" cy="346233"/>
              </a:xfrm>
              <a:custGeom>
                <a:avLst/>
                <a:gdLst>
                  <a:gd name="connsiteX0" fmla="*/ 490347 w 511111"/>
                  <a:gd name="connsiteY0" fmla="*/ 0 h 346233"/>
                  <a:gd name="connsiteX1" fmla="*/ 20765 w 511111"/>
                  <a:gd name="connsiteY1" fmla="*/ 0 h 346233"/>
                  <a:gd name="connsiteX2" fmla="*/ 0 w 511111"/>
                  <a:gd name="connsiteY2" fmla="*/ 20765 h 346233"/>
                  <a:gd name="connsiteX3" fmla="*/ 0 w 511111"/>
                  <a:gd name="connsiteY3" fmla="*/ 239840 h 346233"/>
                  <a:gd name="connsiteX4" fmla="*/ 20765 w 511111"/>
                  <a:gd name="connsiteY4" fmla="*/ 260509 h 346233"/>
                  <a:gd name="connsiteX5" fmla="*/ 231267 w 511111"/>
                  <a:gd name="connsiteY5" fmla="*/ 260509 h 346233"/>
                  <a:gd name="connsiteX6" fmla="*/ 255270 w 511111"/>
                  <a:gd name="connsiteY6" fmla="*/ 346234 h 346233"/>
                  <a:gd name="connsiteX7" fmla="*/ 279368 w 511111"/>
                  <a:gd name="connsiteY7" fmla="*/ 260509 h 346233"/>
                  <a:gd name="connsiteX8" fmla="*/ 490347 w 511111"/>
                  <a:gd name="connsiteY8" fmla="*/ 260509 h 346233"/>
                  <a:gd name="connsiteX9" fmla="*/ 511111 w 511111"/>
                  <a:gd name="connsiteY9" fmla="*/ 239840 h 346233"/>
                  <a:gd name="connsiteX10" fmla="*/ 511111 w 511111"/>
                  <a:gd name="connsiteY10" fmla="*/ 20765 h 346233"/>
                  <a:gd name="connsiteX11" fmla="*/ 490347 w 511111"/>
                  <a:gd name="connsiteY11" fmla="*/ 0 h 346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1111" h="346233">
                    <a:moveTo>
                      <a:pt x="490347" y="0"/>
                    </a:moveTo>
                    <a:lnTo>
                      <a:pt x="20765" y="0"/>
                    </a:lnTo>
                    <a:cubicBezTo>
                      <a:pt x="9315" y="52"/>
                      <a:pt x="48" y="9318"/>
                      <a:pt x="0" y="20765"/>
                    </a:cubicBezTo>
                    <a:lnTo>
                      <a:pt x="0" y="239840"/>
                    </a:lnTo>
                    <a:cubicBezTo>
                      <a:pt x="57" y="251270"/>
                      <a:pt x="9335" y="260509"/>
                      <a:pt x="20765" y="260509"/>
                    </a:cubicBezTo>
                    <a:lnTo>
                      <a:pt x="231267" y="260509"/>
                    </a:lnTo>
                    <a:lnTo>
                      <a:pt x="255270" y="346234"/>
                    </a:lnTo>
                    <a:lnTo>
                      <a:pt x="279368" y="260509"/>
                    </a:lnTo>
                    <a:lnTo>
                      <a:pt x="490347" y="260509"/>
                    </a:lnTo>
                    <a:cubicBezTo>
                      <a:pt x="501777" y="260509"/>
                      <a:pt x="511054" y="251270"/>
                      <a:pt x="511111" y="239840"/>
                    </a:cubicBezTo>
                    <a:lnTo>
                      <a:pt x="511111" y="20765"/>
                    </a:lnTo>
                    <a:cubicBezTo>
                      <a:pt x="511064" y="9318"/>
                      <a:pt x="501796" y="52"/>
                      <a:pt x="490347" y="0"/>
                    </a:cubicBezTo>
                    <a:close/>
                  </a:path>
                </a:pathLst>
              </a:custGeom>
              <a:grp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2495ACF-CD9C-854D-9B0D-02AC55D6F570}"/>
                  </a:ext>
                </a:extLst>
              </p:cNvPr>
              <p:cNvSpPr/>
              <p:nvPr/>
            </p:nvSpPr>
            <p:spPr>
              <a:xfrm>
                <a:off x="8289335" y="2645310"/>
                <a:ext cx="354806" cy="9525"/>
              </a:xfrm>
              <a:custGeom>
                <a:avLst/>
                <a:gdLst>
                  <a:gd name="connsiteX0" fmla="*/ 0 w 354806"/>
                  <a:gd name="connsiteY0" fmla="*/ 0 h 9525"/>
                  <a:gd name="connsiteX1" fmla="*/ 354806 w 354806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4806" h="9525">
                    <a:moveTo>
                      <a:pt x="0" y="0"/>
                    </a:moveTo>
                    <a:lnTo>
                      <a:pt x="354806" y="0"/>
                    </a:lnTo>
                  </a:path>
                </a:pathLst>
              </a:custGeom>
              <a:grp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203D680B-2BBE-1DA4-7754-06187BAD79D5}"/>
                  </a:ext>
                </a:extLst>
              </p:cNvPr>
              <p:cNvSpPr/>
              <p:nvPr/>
            </p:nvSpPr>
            <p:spPr>
              <a:xfrm>
                <a:off x="8289335" y="2690268"/>
                <a:ext cx="354806" cy="9525"/>
              </a:xfrm>
              <a:custGeom>
                <a:avLst/>
                <a:gdLst>
                  <a:gd name="connsiteX0" fmla="*/ 0 w 354806"/>
                  <a:gd name="connsiteY0" fmla="*/ 0 h 9525"/>
                  <a:gd name="connsiteX1" fmla="*/ 354806 w 354806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4806" h="9525">
                    <a:moveTo>
                      <a:pt x="0" y="0"/>
                    </a:moveTo>
                    <a:lnTo>
                      <a:pt x="354806" y="0"/>
                    </a:lnTo>
                  </a:path>
                </a:pathLst>
              </a:custGeom>
              <a:grp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E4A6976-8CF6-2D3F-2930-2E2211373C29}"/>
                  </a:ext>
                </a:extLst>
              </p:cNvPr>
              <p:cNvSpPr/>
              <p:nvPr/>
            </p:nvSpPr>
            <p:spPr>
              <a:xfrm>
                <a:off x="8289335" y="2735226"/>
                <a:ext cx="354806" cy="9525"/>
              </a:xfrm>
              <a:custGeom>
                <a:avLst/>
                <a:gdLst>
                  <a:gd name="connsiteX0" fmla="*/ 0 w 354806"/>
                  <a:gd name="connsiteY0" fmla="*/ 0 h 9525"/>
                  <a:gd name="connsiteX1" fmla="*/ 354806 w 354806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4806" h="9525">
                    <a:moveTo>
                      <a:pt x="0" y="0"/>
                    </a:moveTo>
                    <a:lnTo>
                      <a:pt x="354806" y="0"/>
                    </a:lnTo>
                  </a:path>
                </a:pathLst>
              </a:custGeom>
              <a:grp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08F0EAB-28CD-B93A-090E-C3EE82714259}"/>
                  </a:ext>
                </a:extLst>
              </p:cNvPr>
              <p:cNvSpPr/>
              <p:nvPr/>
            </p:nvSpPr>
            <p:spPr>
              <a:xfrm>
                <a:off x="8289335" y="2780184"/>
                <a:ext cx="267366" cy="9525"/>
              </a:xfrm>
              <a:custGeom>
                <a:avLst/>
                <a:gdLst>
                  <a:gd name="connsiteX0" fmla="*/ 0 w 267366"/>
                  <a:gd name="connsiteY0" fmla="*/ 0 h 9525"/>
                  <a:gd name="connsiteX1" fmla="*/ 267367 w 267366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7366" h="9525">
                    <a:moveTo>
                      <a:pt x="0" y="0"/>
                    </a:moveTo>
                    <a:lnTo>
                      <a:pt x="267367" y="0"/>
                    </a:lnTo>
                  </a:path>
                </a:pathLst>
              </a:custGeom>
              <a:grp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B11FC017-DD1E-4754-F354-328F79D5BFEB}"/>
                </a:ext>
              </a:extLst>
            </p:cNvPr>
            <p:cNvSpPr/>
            <p:nvPr/>
          </p:nvSpPr>
          <p:spPr>
            <a:xfrm>
              <a:off x="9293963" y="3901553"/>
              <a:ext cx="1008004" cy="931173"/>
            </a:xfrm>
            <a:custGeom>
              <a:avLst/>
              <a:gdLst>
                <a:gd name="connsiteX0" fmla="*/ 178092 w 1008004"/>
                <a:gd name="connsiteY0" fmla="*/ 239182 h 931173"/>
                <a:gd name="connsiteX1" fmla="*/ 63792 w 1008004"/>
                <a:gd name="connsiteY1" fmla="*/ 183270 h 931173"/>
                <a:gd name="connsiteX2" fmla="*/ 47761 w 1008004"/>
                <a:gd name="connsiteY2" fmla="*/ 183537 h 931173"/>
                <a:gd name="connsiteX3" fmla="*/ 45789 w 1008004"/>
                <a:gd name="connsiteY3" fmla="*/ 180984 h 931173"/>
                <a:gd name="connsiteX4" fmla="*/ 69 w 1008004"/>
                <a:gd name="connsiteY4" fmla="*/ 118214 h 931173"/>
                <a:gd name="connsiteX5" fmla="*/ 39979 w 1008004"/>
                <a:gd name="connsiteY5" fmla="*/ 56302 h 931173"/>
                <a:gd name="connsiteX6" fmla="*/ 4260 w 1008004"/>
                <a:gd name="connsiteY6" fmla="*/ 46110 h 931173"/>
                <a:gd name="connsiteX7" fmla="*/ 77698 w 1008004"/>
                <a:gd name="connsiteY7" fmla="*/ 9 h 931173"/>
                <a:gd name="connsiteX8" fmla="*/ 148850 w 1008004"/>
                <a:gd name="connsiteY8" fmla="*/ 43348 h 931173"/>
                <a:gd name="connsiteX9" fmla="*/ 243147 w 1008004"/>
                <a:gd name="connsiteY9" fmla="*/ 162601 h 931173"/>
                <a:gd name="connsiteX10" fmla="*/ 503847 w 1008004"/>
                <a:gd name="connsiteY10" fmla="*/ 352434 h 931173"/>
                <a:gd name="connsiteX11" fmla="*/ 655580 w 1008004"/>
                <a:gd name="connsiteY11" fmla="*/ 494071 h 931173"/>
                <a:gd name="connsiteX12" fmla="*/ 1008005 w 1008004"/>
                <a:gd name="connsiteY12" fmla="*/ 687142 h 931173"/>
                <a:gd name="connsiteX13" fmla="*/ 904944 w 1008004"/>
                <a:gd name="connsiteY13" fmla="*/ 931173 h 931173"/>
                <a:gd name="connsiteX14" fmla="*/ 628719 w 1008004"/>
                <a:gd name="connsiteY14" fmla="*/ 720194 h 931173"/>
                <a:gd name="connsiteX15" fmla="*/ 553377 w 1008004"/>
                <a:gd name="connsiteY15" fmla="*/ 675236 h 931173"/>
                <a:gd name="connsiteX16" fmla="*/ 504133 w 1008004"/>
                <a:gd name="connsiteY16" fmla="*/ 615419 h 931173"/>
                <a:gd name="connsiteX17" fmla="*/ 384213 w 1008004"/>
                <a:gd name="connsiteY17" fmla="*/ 528932 h 931173"/>
                <a:gd name="connsiteX18" fmla="*/ 241338 w 1008004"/>
                <a:gd name="connsiteY18" fmla="*/ 321097 h 931173"/>
                <a:gd name="connsiteX19" fmla="*/ 178092 w 1008004"/>
                <a:gd name="connsiteY19" fmla="*/ 239182 h 93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8004" h="931173">
                  <a:moveTo>
                    <a:pt x="178092" y="239182"/>
                  </a:moveTo>
                  <a:cubicBezTo>
                    <a:pt x="127704" y="243468"/>
                    <a:pt x="63792" y="183270"/>
                    <a:pt x="63792" y="183270"/>
                  </a:cubicBezTo>
                  <a:cubicBezTo>
                    <a:pt x="59439" y="187766"/>
                    <a:pt x="52266" y="187890"/>
                    <a:pt x="47761" y="183537"/>
                  </a:cubicBezTo>
                  <a:cubicBezTo>
                    <a:pt x="46990" y="182784"/>
                    <a:pt x="46323" y="181927"/>
                    <a:pt x="45789" y="180984"/>
                  </a:cubicBezTo>
                  <a:cubicBezTo>
                    <a:pt x="37598" y="169173"/>
                    <a:pt x="2070" y="141836"/>
                    <a:pt x="69" y="118214"/>
                  </a:cubicBezTo>
                  <a:cubicBezTo>
                    <a:pt x="-1931" y="94592"/>
                    <a:pt x="39979" y="56302"/>
                    <a:pt x="39979" y="56302"/>
                  </a:cubicBezTo>
                  <a:cubicBezTo>
                    <a:pt x="7689" y="65065"/>
                    <a:pt x="4260" y="46110"/>
                    <a:pt x="4260" y="46110"/>
                  </a:cubicBezTo>
                  <a:cubicBezTo>
                    <a:pt x="4260" y="46110"/>
                    <a:pt x="58648" y="1247"/>
                    <a:pt x="77698" y="9"/>
                  </a:cubicBezTo>
                  <a:cubicBezTo>
                    <a:pt x="85128" y="-467"/>
                    <a:pt x="117513" y="18202"/>
                    <a:pt x="148850" y="43348"/>
                  </a:cubicBezTo>
                  <a:cubicBezTo>
                    <a:pt x="181616" y="69732"/>
                    <a:pt x="243147" y="162601"/>
                    <a:pt x="243147" y="162601"/>
                  </a:cubicBezTo>
                  <a:cubicBezTo>
                    <a:pt x="243147" y="162601"/>
                    <a:pt x="451269" y="313762"/>
                    <a:pt x="503847" y="352434"/>
                  </a:cubicBezTo>
                  <a:cubicBezTo>
                    <a:pt x="573284" y="403488"/>
                    <a:pt x="655580" y="494071"/>
                    <a:pt x="655580" y="494071"/>
                  </a:cubicBezTo>
                  <a:cubicBezTo>
                    <a:pt x="655580" y="494071"/>
                    <a:pt x="931805" y="618658"/>
                    <a:pt x="1008005" y="687142"/>
                  </a:cubicBezTo>
                  <a:lnTo>
                    <a:pt x="904944" y="931173"/>
                  </a:lnTo>
                  <a:cubicBezTo>
                    <a:pt x="904944" y="931173"/>
                    <a:pt x="653770" y="762866"/>
                    <a:pt x="628719" y="720194"/>
                  </a:cubicBezTo>
                  <a:cubicBezTo>
                    <a:pt x="603669" y="677522"/>
                    <a:pt x="578523" y="703145"/>
                    <a:pt x="553377" y="675236"/>
                  </a:cubicBezTo>
                  <a:cubicBezTo>
                    <a:pt x="528231" y="647328"/>
                    <a:pt x="504133" y="615419"/>
                    <a:pt x="504133" y="615419"/>
                  </a:cubicBezTo>
                  <a:cubicBezTo>
                    <a:pt x="459413" y="593826"/>
                    <a:pt x="418817" y="564556"/>
                    <a:pt x="384213" y="528932"/>
                  </a:cubicBezTo>
                  <a:cubicBezTo>
                    <a:pt x="325539" y="468639"/>
                    <a:pt x="273818" y="376532"/>
                    <a:pt x="241338" y="321097"/>
                  </a:cubicBezTo>
                  <a:cubicBezTo>
                    <a:pt x="224517" y="290750"/>
                    <a:pt x="203200" y="263127"/>
                    <a:pt x="178092" y="239182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CCB6C0F-0619-5BC3-9052-19B2D7F692C7}"/>
                </a:ext>
              </a:extLst>
            </p:cNvPr>
            <p:cNvSpPr/>
            <p:nvPr/>
          </p:nvSpPr>
          <p:spPr>
            <a:xfrm>
              <a:off x="9324124" y="3962713"/>
              <a:ext cx="174790" cy="142398"/>
            </a:xfrm>
            <a:custGeom>
              <a:avLst/>
              <a:gdLst>
                <a:gd name="connsiteX0" fmla="*/ 163266 w 174790"/>
                <a:gd name="connsiteY0" fmla="*/ 142399 h 142398"/>
                <a:gd name="connsiteX1" fmla="*/ 81827 w 174790"/>
                <a:gd name="connsiteY1" fmla="*/ 74771 h 142398"/>
                <a:gd name="connsiteX2" fmla="*/ 65730 w 174790"/>
                <a:gd name="connsiteY2" fmla="*/ 40196 h 142398"/>
                <a:gd name="connsiteX3" fmla="*/ 198 w 174790"/>
                <a:gd name="connsiteY3" fmla="*/ 8287 h 142398"/>
                <a:gd name="connsiteX4" fmla="*/ 93543 w 174790"/>
                <a:gd name="connsiteY4" fmla="*/ 0 h 142398"/>
                <a:gd name="connsiteX5" fmla="*/ 174791 w 174790"/>
                <a:gd name="connsiteY5" fmla="*/ 68390 h 1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790" h="142398">
                  <a:moveTo>
                    <a:pt x="163266" y="142399"/>
                  </a:moveTo>
                  <a:cubicBezTo>
                    <a:pt x="163266" y="142399"/>
                    <a:pt x="88304" y="124206"/>
                    <a:pt x="81827" y="74771"/>
                  </a:cubicBezTo>
                  <a:cubicBezTo>
                    <a:pt x="78969" y="62236"/>
                    <a:pt x="73483" y="50454"/>
                    <a:pt x="65730" y="40196"/>
                  </a:cubicBezTo>
                  <a:cubicBezTo>
                    <a:pt x="65730" y="40196"/>
                    <a:pt x="-4184" y="36767"/>
                    <a:pt x="198" y="8287"/>
                  </a:cubicBezTo>
                  <a:lnTo>
                    <a:pt x="93543" y="0"/>
                  </a:lnTo>
                  <a:cubicBezTo>
                    <a:pt x="127518" y="13049"/>
                    <a:pt x="156131" y="37138"/>
                    <a:pt x="174791" y="68390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50A922E-B533-2A4E-64C5-7310CC40FD12}"/>
                </a:ext>
              </a:extLst>
            </p:cNvPr>
            <p:cNvSpPr/>
            <p:nvPr/>
          </p:nvSpPr>
          <p:spPr>
            <a:xfrm>
              <a:off x="9357659" y="4002908"/>
              <a:ext cx="38833" cy="81915"/>
            </a:xfrm>
            <a:custGeom>
              <a:avLst/>
              <a:gdLst>
                <a:gd name="connsiteX0" fmla="*/ 0 w 38833"/>
                <a:gd name="connsiteY0" fmla="*/ 81915 h 81915"/>
                <a:gd name="connsiteX1" fmla="*/ 3143 w 38833"/>
                <a:gd name="connsiteY1" fmla="*/ 61722 h 81915"/>
                <a:gd name="connsiteX2" fmla="*/ 21431 w 38833"/>
                <a:gd name="connsiteY2" fmla="*/ 39719 h 81915"/>
                <a:gd name="connsiteX3" fmla="*/ 32195 w 38833"/>
                <a:gd name="connsiteY3" fmla="*/ 0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33" h="81915">
                  <a:moveTo>
                    <a:pt x="0" y="81915"/>
                  </a:moveTo>
                  <a:cubicBezTo>
                    <a:pt x="3324" y="75743"/>
                    <a:pt x="4439" y="68618"/>
                    <a:pt x="3143" y="61722"/>
                  </a:cubicBezTo>
                  <a:cubicBezTo>
                    <a:pt x="3143" y="61722"/>
                    <a:pt x="23717" y="57912"/>
                    <a:pt x="21431" y="39719"/>
                  </a:cubicBezTo>
                  <a:cubicBezTo>
                    <a:pt x="21431" y="39719"/>
                    <a:pt x="51911" y="36004"/>
                    <a:pt x="32195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D1B82A8-6D63-1A9B-E668-087AD7F283DA}"/>
                </a:ext>
              </a:extLst>
            </p:cNvPr>
            <p:cNvSpPr/>
            <p:nvPr/>
          </p:nvSpPr>
          <p:spPr>
            <a:xfrm>
              <a:off x="9333466" y="3998336"/>
              <a:ext cx="45624" cy="44291"/>
            </a:xfrm>
            <a:custGeom>
              <a:avLst/>
              <a:gdLst>
                <a:gd name="connsiteX0" fmla="*/ 45625 w 45624"/>
                <a:gd name="connsiteY0" fmla="*/ 44291 h 44291"/>
                <a:gd name="connsiteX1" fmla="*/ 0 w 45624"/>
                <a:gd name="connsiteY1" fmla="*/ 0 h 44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624" h="44291">
                  <a:moveTo>
                    <a:pt x="45625" y="44291"/>
                  </a:moveTo>
                  <a:cubicBezTo>
                    <a:pt x="45625" y="44291"/>
                    <a:pt x="4572" y="13906"/>
                    <a:pt x="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4803ADC-745B-9DDB-0D95-6554E6754EAD}"/>
                </a:ext>
              </a:extLst>
            </p:cNvPr>
            <p:cNvSpPr/>
            <p:nvPr/>
          </p:nvSpPr>
          <p:spPr>
            <a:xfrm>
              <a:off x="9316321" y="4022435"/>
              <a:ext cx="44481" cy="42195"/>
            </a:xfrm>
            <a:custGeom>
              <a:avLst/>
              <a:gdLst>
                <a:gd name="connsiteX0" fmla="*/ 44482 w 44481"/>
                <a:gd name="connsiteY0" fmla="*/ 42196 h 42195"/>
                <a:gd name="connsiteX1" fmla="*/ 0 w 44481"/>
                <a:gd name="connsiteY1" fmla="*/ 0 h 4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81" h="42195">
                  <a:moveTo>
                    <a:pt x="44482" y="42196"/>
                  </a:moveTo>
                  <a:cubicBezTo>
                    <a:pt x="44482" y="42196"/>
                    <a:pt x="762" y="15526"/>
                    <a:pt x="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67E48E0-E4D1-C7A2-B8E8-FCD1129A7E23}"/>
                </a:ext>
              </a:extLst>
            </p:cNvPr>
            <p:cNvSpPr/>
            <p:nvPr/>
          </p:nvSpPr>
          <p:spPr>
            <a:xfrm>
              <a:off x="9333847" y="3927661"/>
              <a:ext cx="36957" cy="30194"/>
            </a:xfrm>
            <a:custGeom>
              <a:avLst/>
              <a:gdLst>
                <a:gd name="connsiteX0" fmla="*/ 36957 w 36957"/>
                <a:gd name="connsiteY0" fmla="*/ 0 h 30194"/>
                <a:gd name="connsiteX1" fmla="*/ 0 w 36957"/>
                <a:gd name="connsiteY1" fmla="*/ 30194 h 3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957" h="30194">
                  <a:moveTo>
                    <a:pt x="36957" y="0"/>
                  </a:moveTo>
                  <a:cubicBezTo>
                    <a:pt x="36957" y="0"/>
                    <a:pt x="23050" y="24955"/>
                    <a:pt x="0" y="30194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F2B8838-8DFD-0B7A-DA1F-D4D618117FCE}"/>
                </a:ext>
              </a:extLst>
            </p:cNvPr>
            <p:cNvSpPr/>
            <p:nvPr/>
          </p:nvSpPr>
          <p:spPr>
            <a:xfrm>
              <a:off x="9363850" y="3937376"/>
              <a:ext cx="20574" cy="13620"/>
            </a:xfrm>
            <a:custGeom>
              <a:avLst/>
              <a:gdLst>
                <a:gd name="connsiteX0" fmla="*/ 0 w 20574"/>
                <a:gd name="connsiteY0" fmla="*/ 0 h 13620"/>
                <a:gd name="connsiteX1" fmla="*/ 20574 w 20574"/>
                <a:gd name="connsiteY1" fmla="*/ 13621 h 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74" h="13620">
                  <a:moveTo>
                    <a:pt x="0" y="0"/>
                  </a:moveTo>
                  <a:cubicBezTo>
                    <a:pt x="7306" y="3820"/>
                    <a:pt x="14202" y="8382"/>
                    <a:pt x="20574" y="13621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99E90AA-8264-AE4C-5FCA-0F0B237EFFCE}"/>
                </a:ext>
              </a:extLst>
            </p:cNvPr>
            <p:cNvSpPr/>
            <p:nvPr/>
          </p:nvSpPr>
          <p:spPr>
            <a:xfrm>
              <a:off x="10107181" y="4595839"/>
              <a:ext cx="873049" cy="1275474"/>
            </a:xfrm>
            <a:custGeom>
              <a:avLst/>
              <a:gdLst>
                <a:gd name="connsiteX0" fmla="*/ 853154 w 873049"/>
                <a:gd name="connsiteY0" fmla="*/ 185166 h 1275474"/>
                <a:gd name="connsiteX1" fmla="*/ 520637 w 873049"/>
                <a:gd name="connsiteY1" fmla="*/ 74105 h 1275474"/>
                <a:gd name="connsiteX2" fmla="*/ 82487 w 873049"/>
                <a:gd name="connsiteY2" fmla="*/ 0 h 1275474"/>
                <a:gd name="connsiteX3" fmla="*/ 137351 w 873049"/>
                <a:gd name="connsiteY3" fmla="*/ 805815 h 1275474"/>
                <a:gd name="connsiteX4" fmla="*/ 0 w 873049"/>
                <a:gd name="connsiteY4" fmla="*/ 1005078 h 1275474"/>
                <a:gd name="connsiteX5" fmla="*/ 748189 w 873049"/>
                <a:gd name="connsiteY5" fmla="*/ 1274636 h 1275474"/>
                <a:gd name="connsiteX6" fmla="*/ 801338 w 873049"/>
                <a:gd name="connsiteY6" fmla="*/ 910304 h 1275474"/>
                <a:gd name="connsiteX7" fmla="*/ 853154 w 873049"/>
                <a:gd name="connsiteY7" fmla="*/ 185166 h 127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3049" h="1275474">
                  <a:moveTo>
                    <a:pt x="853154" y="185166"/>
                  </a:moveTo>
                  <a:cubicBezTo>
                    <a:pt x="745369" y="139551"/>
                    <a:pt x="634194" y="102423"/>
                    <a:pt x="520637" y="74105"/>
                  </a:cubicBezTo>
                  <a:cubicBezTo>
                    <a:pt x="353378" y="34957"/>
                    <a:pt x="82487" y="0"/>
                    <a:pt x="82487" y="0"/>
                  </a:cubicBezTo>
                  <a:cubicBezTo>
                    <a:pt x="82487" y="0"/>
                    <a:pt x="156972" y="760095"/>
                    <a:pt x="137351" y="805815"/>
                  </a:cubicBezTo>
                  <a:cubicBezTo>
                    <a:pt x="117729" y="851535"/>
                    <a:pt x="0" y="1005078"/>
                    <a:pt x="0" y="1005078"/>
                  </a:cubicBezTo>
                  <a:cubicBezTo>
                    <a:pt x="0" y="1005078"/>
                    <a:pt x="637127" y="1253490"/>
                    <a:pt x="748189" y="1274636"/>
                  </a:cubicBezTo>
                  <a:cubicBezTo>
                    <a:pt x="859250" y="1295781"/>
                    <a:pt x="801338" y="910304"/>
                    <a:pt x="801338" y="910304"/>
                  </a:cubicBezTo>
                  <a:cubicBezTo>
                    <a:pt x="801338" y="910304"/>
                    <a:pt x="918686" y="420338"/>
                    <a:pt x="853154" y="18516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398BE0B-1EE3-9C2E-6F7E-A06F30F00E4E}"/>
                </a:ext>
              </a:extLst>
            </p:cNvPr>
            <p:cNvSpPr/>
            <p:nvPr/>
          </p:nvSpPr>
          <p:spPr>
            <a:xfrm>
              <a:off x="10465702" y="4489932"/>
              <a:ext cx="285178" cy="269663"/>
            </a:xfrm>
            <a:custGeom>
              <a:avLst/>
              <a:gdLst>
                <a:gd name="connsiteX0" fmla="*/ 265938 w 285178"/>
                <a:gd name="connsiteY0" fmla="*/ 209444 h 269663"/>
                <a:gd name="connsiteX1" fmla="*/ 241268 w 285178"/>
                <a:gd name="connsiteY1" fmla="*/ 252973 h 269663"/>
                <a:gd name="connsiteX2" fmla="*/ 39910 w 285178"/>
                <a:gd name="connsiteY2" fmla="*/ 217064 h 269663"/>
                <a:gd name="connsiteX3" fmla="*/ 68485 w 285178"/>
                <a:gd name="connsiteY3" fmla="*/ 159914 h 269663"/>
                <a:gd name="connsiteX4" fmla="*/ 61531 w 285178"/>
                <a:gd name="connsiteY4" fmla="*/ 134578 h 269663"/>
                <a:gd name="connsiteX5" fmla="*/ 35338 w 285178"/>
                <a:gd name="connsiteY5" fmla="*/ 90667 h 269663"/>
                <a:gd name="connsiteX6" fmla="*/ 0 w 285178"/>
                <a:gd name="connsiteY6" fmla="*/ 46567 h 269663"/>
                <a:gd name="connsiteX7" fmla="*/ 285179 w 285178"/>
                <a:gd name="connsiteY7" fmla="*/ 46567 h 269663"/>
                <a:gd name="connsiteX8" fmla="*/ 265938 w 285178"/>
                <a:gd name="connsiteY8" fmla="*/ 209444 h 26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178" h="269663">
                  <a:moveTo>
                    <a:pt x="265938" y="209444"/>
                  </a:moveTo>
                  <a:cubicBezTo>
                    <a:pt x="265938" y="209444"/>
                    <a:pt x="281083" y="238019"/>
                    <a:pt x="241268" y="252973"/>
                  </a:cubicBezTo>
                  <a:cubicBezTo>
                    <a:pt x="138113" y="291073"/>
                    <a:pt x="28194" y="257450"/>
                    <a:pt x="39910" y="217064"/>
                  </a:cubicBezTo>
                  <a:cubicBezTo>
                    <a:pt x="44387" y="201634"/>
                    <a:pt x="69913" y="217064"/>
                    <a:pt x="68485" y="159914"/>
                  </a:cubicBezTo>
                  <a:cubicBezTo>
                    <a:pt x="67780" y="151104"/>
                    <a:pt x="65427" y="142512"/>
                    <a:pt x="61531" y="134578"/>
                  </a:cubicBezTo>
                  <a:cubicBezTo>
                    <a:pt x="54254" y="119119"/>
                    <a:pt x="45482" y="104412"/>
                    <a:pt x="35338" y="90667"/>
                  </a:cubicBezTo>
                  <a:cubicBezTo>
                    <a:pt x="24327" y="75370"/>
                    <a:pt x="12535" y="60645"/>
                    <a:pt x="0" y="46567"/>
                  </a:cubicBezTo>
                  <a:cubicBezTo>
                    <a:pt x="0" y="46567"/>
                    <a:pt x="163735" y="-58208"/>
                    <a:pt x="285179" y="46567"/>
                  </a:cubicBezTo>
                  <a:cubicBezTo>
                    <a:pt x="284988" y="46090"/>
                    <a:pt x="239839" y="68950"/>
                    <a:pt x="265938" y="209444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9E8CF40-A206-1DCA-765B-77613634F0AA}"/>
                </a:ext>
              </a:extLst>
            </p:cNvPr>
            <p:cNvSpPr/>
            <p:nvPr/>
          </p:nvSpPr>
          <p:spPr>
            <a:xfrm>
              <a:off x="9581707" y="5572413"/>
              <a:ext cx="1378579" cy="630785"/>
            </a:xfrm>
            <a:custGeom>
              <a:avLst/>
              <a:gdLst>
                <a:gd name="connsiteX0" fmla="*/ 1352816 w 1378579"/>
                <a:gd name="connsiteY0" fmla="*/ 480751 h 630785"/>
                <a:gd name="connsiteX1" fmla="*/ 782554 w 1378579"/>
                <a:gd name="connsiteY1" fmla="*/ 630484 h 630785"/>
                <a:gd name="connsiteX2" fmla="*/ 55225 w 1378579"/>
                <a:gd name="connsiteY2" fmla="*/ 331019 h 630785"/>
                <a:gd name="connsiteX3" fmla="*/ 65893 w 1378579"/>
                <a:gd name="connsiteY3" fmla="*/ 30219 h 630785"/>
                <a:gd name="connsiteX4" fmla="*/ 98850 w 1378579"/>
                <a:gd name="connsiteY4" fmla="*/ 8883 h 630785"/>
                <a:gd name="connsiteX5" fmla="*/ 739406 w 1378579"/>
                <a:gd name="connsiteY5" fmla="*/ 106514 h 630785"/>
                <a:gd name="connsiteX6" fmla="*/ 786554 w 1378579"/>
                <a:gd name="connsiteY6" fmla="*/ 86321 h 630785"/>
                <a:gd name="connsiteX7" fmla="*/ 931716 w 1378579"/>
                <a:gd name="connsiteY7" fmla="*/ 145090 h 630785"/>
                <a:gd name="connsiteX8" fmla="*/ 1232515 w 1378579"/>
                <a:gd name="connsiteY8" fmla="*/ 152330 h 630785"/>
                <a:gd name="connsiteX9" fmla="*/ 1261662 w 1378579"/>
                <a:gd name="connsiteY9" fmla="*/ 173475 h 630785"/>
                <a:gd name="connsiteX10" fmla="*/ 1352816 w 1378579"/>
                <a:gd name="connsiteY10" fmla="*/ 480751 h 630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8579" h="630785">
                  <a:moveTo>
                    <a:pt x="1352816" y="480751"/>
                  </a:moveTo>
                  <a:cubicBezTo>
                    <a:pt x="1288332" y="585526"/>
                    <a:pt x="961148" y="635152"/>
                    <a:pt x="782554" y="630484"/>
                  </a:cubicBezTo>
                  <a:cubicBezTo>
                    <a:pt x="603960" y="625817"/>
                    <a:pt x="90087" y="382834"/>
                    <a:pt x="55225" y="331019"/>
                  </a:cubicBezTo>
                  <a:cubicBezTo>
                    <a:pt x="22935" y="283394"/>
                    <a:pt x="-56408" y="125564"/>
                    <a:pt x="65893" y="30219"/>
                  </a:cubicBezTo>
                  <a:cubicBezTo>
                    <a:pt x="76266" y="22208"/>
                    <a:pt x="87296" y="15074"/>
                    <a:pt x="98850" y="8883"/>
                  </a:cubicBezTo>
                  <a:cubicBezTo>
                    <a:pt x="182574" y="-36456"/>
                    <a:pt x="739406" y="106514"/>
                    <a:pt x="739406" y="106514"/>
                  </a:cubicBezTo>
                  <a:cubicBezTo>
                    <a:pt x="739406" y="106514"/>
                    <a:pt x="773886" y="84702"/>
                    <a:pt x="786554" y="86321"/>
                  </a:cubicBezTo>
                  <a:cubicBezTo>
                    <a:pt x="825417" y="91274"/>
                    <a:pt x="853229" y="122707"/>
                    <a:pt x="931716" y="145090"/>
                  </a:cubicBezTo>
                  <a:cubicBezTo>
                    <a:pt x="986675" y="160807"/>
                    <a:pt x="1136694" y="100418"/>
                    <a:pt x="1232515" y="152330"/>
                  </a:cubicBezTo>
                  <a:cubicBezTo>
                    <a:pt x="1243145" y="158016"/>
                    <a:pt x="1252956" y="165131"/>
                    <a:pt x="1261662" y="173475"/>
                  </a:cubicBezTo>
                  <a:cubicBezTo>
                    <a:pt x="1351197" y="259009"/>
                    <a:pt x="1417205" y="375691"/>
                    <a:pt x="1352816" y="48075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7D8F0470-B76A-294C-6CFE-0F359C22F40F}"/>
                </a:ext>
              </a:extLst>
            </p:cNvPr>
            <p:cNvSpPr/>
            <p:nvPr/>
          </p:nvSpPr>
          <p:spPr>
            <a:xfrm>
              <a:off x="9647600" y="5572413"/>
              <a:ext cx="1166622" cy="410171"/>
            </a:xfrm>
            <a:custGeom>
              <a:avLst/>
              <a:gdLst>
                <a:gd name="connsiteX0" fmla="*/ 1166622 w 1166622"/>
                <a:gd name="connsiteY0" fmla="*/ 152330 h 410171"/>
                <a:gd name="connsiteX1" fmla="*/ 919734 w 1166622"/>
                <a:gd name="connsiteY1" fmla="*/ 202431 h 410171"/>
                <a:gd name="connsiteX2" fmla="*/ 504920 w 1166622"/>
                <a:gd name="connsiteY2" fmla="*/ 410171 h 410171"/>
                <a:gd name="connsiteX3" fmla="*/ 524733 w 1166622"/>
                <a:gd name="connsiteY3" fmla="*/ 356736 h 410171"/>
                <a:gd name="connsiteX4" fmla="*/ 408337 w 1166622"/>
                <a:gd name="connsiteY4" fmla="*/ 305777 h 410171"/>
                <a:gd name="connsiteX5" fmla="*/ 0 w 1166622"/>
                <a:gd name="connsiteY5" fmla="*/ 30219 h 410171"/>
                <a:gd name="connsiteX6" fmla="*/ 32957 w 1166622"/>
                <a:gd name="connsiteY6" fmla="*/ 8883 h 410171"/>
                <a:gd name="connsiteX7" fmla="*/ 673513 w 1166622"/>
                <a:gd name="connsiteY7" fmla="*/ 106514 h 410171"/>
                <a:gd name="connsiteX8" fmla="*/ 720662 w 1166622"/>
                <a:gd name="connsiteY8" fmla="*/ 86321 h 410171"/>
                <a:gd name="connsiteX9" fmla="*/ 865823 w 1166622"/>
                <a:gd name="connsiteY9" fmla="*/ 145090 h 410171"/>
                <a:gd name="connsiteX10" fmla="*/ 1166622 w 1166622"/>
                <a:gd name="connsiteY10" fmla="*/ 152330 h 41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6622" h="410171">
                  <a:moveTo>
                    <a:pt x="1166622" y="152330"/>
                  </a:moveTo>
                  <a:cubicBezTo>
                    <a:pt x="1068419" y="145757"/>
                    <a:pt x="980885" y="166331"/>
                    <a:pt x="919734" y="202431"/>
                  </a:cubicBezTo>
                  <a:cubicBezTo>
                    <a:pt x="847249" y="245294"/>
                    <a:pt x="504920" y="410171"/>
                    <a:pt x="504920" y="410171"/>
                  </a:cubicBezTo>
                  <a:cubicBezTo>
                    <a:pt x="505683" y="392455"/>
                    <a:pt x="524733" y="356736"/>
                    <a:pt x="524733" y="356736"/>
                  </a:cubicBezTo>
                  <a:cubicBezTo>
                    <a:pt x="492538" y="328161"/>
                    <a:pt x="408337" y="305777"/>
                    <a:pt x="408337" y="305777"/>
                  </a:cubicBezTo>
                  <a:cubicBezTo>
                    <a:pt x="343091" y="250056"/>
                    <a:pt x="84487" y="83845"/>
                    <a:pt x="0" y="30219"/>
                  </a:cubicBezTo>
                  <a:cubicBezTo>
                    <a:pt x="10373" y="22208"/>
                    <a:pt x="21403" y="15074"/>
                    <a:pt x="32957" y="8883"/>
                  </a:cubicBezTo>
                  <a:cubicBezTo>
                    <a:pt x="116681" y="-36456"/>
                    <a:pt x="673513" y="106514"/>
                    <a:pt x="673513" y="106514"/>
                  </a:cubicBezTo>
                  <a:cubicBezTo>
                    <a:pt x="673513" y="106514"/>
                    <a:pt x="707993" y="84702"/>
                    <a:pt x="720662" y="86321"/>
                  </a:cubicBezTo>
                  <a:cubicBezTo>
                    <a:pt x="759524" y="91274"/>
                    <a:pt x="787337" y="122707"/>
                    <a:pt x="865823" y="145090"/>
                  </a:cubicBezTo>
                  <a:cubicBezTo>
                    <a:pt x="921068" y="160807"/>
                    <a:pt x="1070801" y="100418"/>
                    <a:pt x="1166622" y="152330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6CE15CD-3DB4-917E-6FC1-10421FF5DCAD}"/>
                </a:ext>
              </a:extLst>
            </p:cNvPr>
            <p:cNvSpPr/>
            <p:nvPr/>
          </p:nvSpPr>
          <p:spPr>
            <a:xfrm>
              <a:off x="9581707" y="5572413"/>
              <a:ext cx="1378579" cy="630785"/>
            </a:xfrm>
            <a:custGeom>
              <a:avLst/>
              <a:gdLst>
                <a:gd name="connsiteX0" fmla="*/ 1352816 w 1378579"/>
                <a:gd name="connsiteY0" fmla="*/ 480751 h 630785"/>
                <a:gd name="connsiteX1" fmla="*/ 782554 w 1378579"/>
                <a:gd name="connsiteY1" fmla="*/ 630484 h 630785"/>
                <a:gd name="connsiteX2" fmla="*/ 55225 w 1378579"/>
                <a:gd name="connsiteY2" fmla="*/ 331019 h 630785"/>
                <a:gd name="connsiteX3" fmla="*/ 65893 w 1378579"/>
                <a:gd name="connsiteY3" fmla="*/ 30219 h 630785"/>
                <a:gd name="connsiteX4" fmla="*/ 98850 w 1378579"/>
                <a:gd name="connsiteY4" fmla="*/ 8883 h 630785"/>
                <a:gd name="connsiteX5" fmla="*/ 739406 w 1378579"/>
                <a:gd name="connsiteY5" fmla="*/ 106514 h 630785"/>
                <a:gd name="connsiteX6" fmla="*/ 786554 w 1378579"/>
                <a:gd name="connsiteY6" fmla="*/ 86321 h 630785"/>
                <a:gd name="connsiteX7" fmla="*/ 931716 w 1378579"/>
                <a:gd name="connsiteY7" fmla="*/ 145090 h 630785"/>
                <a:gd name="connsiteX8" fmla="*/ 1232515 w 1378579"/>
                <a:gd name="connsiteY8" fmla="*/ 152330 h 630785"/>
                <a:gd name="connsiteX9" fmla="*/ 1261662 w 1378579"/>
                <a:gd name="connsiteY9" fmla="*/ 173475 h 630785"/>
                <a:gd name="connsiteX10" fmla="*/ 1352816 w 1378579"/>
                <a:gd name="connsiteY10" fmla="*/ 480751 h 630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8579" h="630785">
                  <a:moveTo>
                    <a:pt x="1352816" y="480751"/>
                  </a:moveTo>
                  <a:cubicBezTo>
                    <a:pt x="1288332" y="585526"/>
                    <a:pt x="961148" y="635152"/>
                    <a:pt x="782554" y="630484"/>
                  </a:cubicBezTo>
                  <a:cubicBezTo>
                    <a:pt x="603960" y="625817"/>
                    <a:pt x="90087" y="382834"/>
                    <a:pt x="55225" y="331019"/>
                  </a:cubicBezTo>
                  <a:cubicBezTo>
                    <a:pt x="22935" y="283394"/>
                    <a:pt x="-56408" y="125564"/>
                    <a:pt x="65893" y="30219"/>
                  </a:cubicBezTo>
                  <a:cubicBezTo>
                    <a:pt x="76266" y="22208"/>
                    <a:pt x="87296" y="15074"/>
                    <a:pt x="98850" y="8883"/>
                  </a:cubicBezTo>
                  <a:cubicBezTo>
                    <a:pt x="182574" y="-36456"/>
                    <a:pt x="739406" y="106514"/>
                    <a:pt x="739406" y="106514"/>
                  </a:cubicBezTo>
                  <a:cubicBezTo>
                    <a:pt x="739406" y="106514"/>
                    <a:pt x="773886" y="84702"/>
                    <a:pt x="786554" y="86321"/>
                  </a:cubicBezTo>
                  <a:cubicBezTo>
                    <a:pt x="825417" y="91274"/>
                    <a:pt x="853229" y="122707"/>
                    <a:pt x="931716" y="145090"/>
                  </a:cubicBezTo>
                  <a:cubicBezTo>
                    <a:pt x="986675" y="160807"/>
                    <a:pt x="1136694" y="100418"/>
                    <a:pt x="1232515" y="152330"/>
                  </a:cubicBezTo>
                  <a:cubicBezTo>
                    <a:pt x="1243145" y="158016"/>
                    <a:pt x="1252956" y="165131"/>
                    <a:pt x="1261662" y="173475"/>
                  </a:cubicBezTo>
                  <a:cubicBezTo>
                    <a:pt x="1351197" y="259009"/>
                    <a:pt x="1417205" y="375691"/>
                    <a:pt x="1352816" y="480751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4CC0B2D-F5CD-B120-95D4-48B758C4B15E}"/>
                </a:ext>
              </a:extLst>
            </p:cNvPr>
            <p:cNvSpPr/>
            <p:nvPr/>
          </p:nvSpPr>
          <p:spPr>
            <a:xfrm>
              <a:off x="10441318" y="6148034"/>
              <a:ext cx="401002" cy="143603"/>
            </a:xfrm>
            <a:custGeom>
              <a:avLst/>
              <a:gdLst>
                <a:gd name="connsiteX0" fmla="*/ 392811 w 401002"/>
                <a:gd name="connsiteY0" fmla="*/ 0 h 143603"/>
                <a:gd name="connsiteX1" fmla="*/ 401003 w 401002"/>
                <a:gd name="connsiteY1" fmla="*/ 35909 h 143603"/>
                <a:gd name="connsiteX2" fmla="*/ 282797 w 401002"/>
                <a:gd name="connsiteY2" fmla="*/ 108204 h 143603"/>
                <a:gd name="connsiteX3" fmla="*/ 82772 w 401002"/>
                <a:gd name="connsiteY3" fmla="*/ 142399 h 143603"/>
                <a:gd name="connsiteX4" fmla="*/ 9525 w 401002"/>
                <a:gd name="connsiteY4" fmla="*/ 141256 h 143603"/>
                <a:gd name="connsiteX5" fmla="*/ 0 w 401002"/>
                <a:gd name="connsiteY5" fmla="*/ 127159 h 1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02" h="143603">
                  <a:moveTo>
                    <a:pt x="392811" y="0"/>
                  </a:moveTo>
                  <a:lnTo>
                    <a:pt x="401003" y="35909"/>
                  </a:lnTo>
                  <a:cubicBezTo>
                    <a:pt x="401003" y="35909"/>
                    <a:pt x="379095" y="98012"/>
                    <a:pt x="282797" y="108204"/>
                  </a:cubicBezTo>
                  <a:cubicBezTo>
                    <a:pt x="186499" y="118396"/>
                    <a:pt x="129445" y="139637"/>
                    <a:pt x="82772" y="142399"/>
                  </a:cubicBezTo>
                  <a:cubicBezTo>
                    <a:pt x="58379" y="144323"/>
                    <a:pt x="33852" y="143942"/>
                    <a:pt x="9525" y="141256"/>
                  </a:cubicBezTo>
                  <a:lnTo>
                    <a:pt x="0" y="127159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AB56A27-046E-3917-7C3B-DDC6B8F4B684}"/>
                </a:ext>
              </a:extLst>
            </p:cNvPr>
            <p:cNvSpPr/>
            <p:nvPr/>
          </p:nvSpPr>
          <p:spPr>
            <a:xfrm>
              <a:off x="10274917" y="6044592"/>
              <a:ext cx="558373" cy="230600"/>
            </a:xfrm>
            <a:custGeom>
              <a:avLst/>
              <a:gdLst>
                <a:gd name="connsiteX0" fmla="*/ 0 w 558373"/>
                <a:gd name="connsiteY0" fmla="*/ 99632 h 230600"/>
                <a:gd name="connsiteX1" fmla="*/ 166878 w 558373"/>
                <a:gd name="connsiteY1" fmla="*/ 230600 h 230600"/>
                <a:gd name="connsiteX2" fmla="*/ 406146 w 558373"/>
                <a:gd name="connsiteY2" fmla="*/ 194786 h 230600"/>
                <a:gd name="connsiteX3" fmla="*/ 406146 w 558373"/>
                <a:gd name="connsiteY3" fmla="*/ 194786 h 230600"/>
                <a:gd name="connsiteX4" fmla="*/ 557974 w 558373"/>
                <a:gd name="connsiteY4" fmla="*/ 114300 h 230600"/>
                <a:gd name="connsiteX5" fmla="*/ 435864 w 558373"/>
                <a:gd name="connsiteY5" fmla="*/ 46768 h 230600"/>
                <a:gd name="connsiteX6" fmla="*/ 396145 w 558373"/>
                <a:gd name="connsiteY6" fmla="*/ 49435 h 230600"/>
                <a:gd name="connsiteX7" fmla="*/ 143637 w 558373"/>
                <a:gd name="connsiteY7" fmla="*/ 0 h 2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373" h="230600">
                  <a:moveTo>
                    <a:pt x="0" y="99632"/>
                  </a:moveTo>
                  <a:lnTo>
                    <a:pt x="166878" y="230600"/>
                  </a:lnTo>
                  <a:cubicBezTo>
                    <a:pt x="247307" y="223723"/>
                    <a:pt x="327222" y="211760"/>
                    <a:pt x="406146" y="194786"/>
                  </a:cubicBezTo>
                  <a:lnTo>
                    <a:pt x="406146" y="194786"/>
                  </a:lnTo>
                  <a:cubicBezTo>
                    <a:pt x="485204" y="176498"/>
                    <a:pt x="554260" y="150304"/>
                    <a:pt x="557974" y="114300"/>
                  </a:cubicBezTo>
                  <a:cubicBezTo>
                    <a:pt x="563785" y="59627"/>
                    <a:pt x="505301" y="44672"/>
                    <a:pt x="435864" y="46768"/>
                  </a:cubicBezTo>
                  <a:cubicBezTo>
                    <a:pt x="422910" y="46768"/>
                    <a:pt x="409575" y="48101"/>
                    <a:pt x="396145" y="49435"/>
                  </a:cubicBezTo>
                  <a:cubicBezTo>
                    <a:pt x="284988" y="61341"/>
                    <a:pt x="143637" y="0"/>
                    <a:pt x="14363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111087EB-21DD-5C6E-27DB-24531B0136F5}"/>
                </a:ext>
              </a:extLst>
            </p:cNvPr>
            <p:cNvSpPr/>
            <p:nvPr/>
          </p:nvSpPr>
          <p:spPr>
            <a:xfrm>
              <a:off x="10274917" y="6044497"/>
              <a:ext cx="558343" cy="193519"/>
            </a:xfrm>
            <a:custGeom>
              <a:avLst/>
              <a:gdLst>
                <a:gd name="connsiteX0" fmla="*/ 558070 w 558343"/>
                <a:gd name="connsiteY0" fmla="*/ 113062 h 193519"/>
                <a:gd name="connsiteX1" fmla="*/ 465296 w 558343"/>
                <a:gd name="connsiteY1" fmla="*/ 158782 h 193519"/>
                <a:gd name="connsiteX2" fmla="*/ 72104 w 558343"/>
                <a:gd name="connsiteY2" fmla="*/ 156400 h 193519"/>
                <a:gd name="connsiteX3" fmla="*/ 0 w 558343"/>
                <a:gd name="connsiteY3" fmla="*/ 99727 h 193519"/>
                <a:gd name="connsiteX4" fmla="*/ 143637 w 558343"/>
                <a:gd name="connsiteY4" fmla="*/ 0 h 193519"/>
                <a:gd name="connsiteX5" fmla="*/ 396145 w 558343"/>
                <a:gd name="connsiteY5" fmla="*/ 49435 h 193519"/>
                <a:gd name="connsiteX6" fmla="*/ 435864 w 558343"/>
                <a:gd name="connsiteY6" fmla="*/ 46767 h 193519"/>
                <a:gd name="connsiteX7" fmla="*/ 558070 w 558343"/>
                <a:gd name="connsiteY7" fmla="*/ 113062 h 19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343" h="193519">
                  <a:moveTo>
                    <a:pt x="558070" y="113062"/>
                  </a:moveTo>
                  <a:cubicBezTo>
                    <a:pt x="525675" y="125111"/>
                    <a:pt x="494586" y="140436"/>
                    <a:pt x="465296" y="158782"/>
                  </a:cubicBezTo>
                  <a:cubicBezTo>
                    <a:pt x="465296" y="158782"/>
                    <a:pt x="310324" y="238506"/>
                    <a:pt x="72104" y="156400"/>
                  </a:cubicBezTo>
                  <a:lnTo>
                    <a:pt x="0" y="99727"/>
                  </a:lnTo>
                  <a:lnTo>
                    <a:pt x="143637" y="0"/>
                  </a:lnTo>
                  <a:cubicBezTo>
                    <a:pt x="143637" y="0"/>
                    <a:pt x="284893" y="61436"/>
                    <a:pt x="396145" y="49435"/>
                  </a:cubicBezTo>
                  <a:cubicBezTo>
                    <a:pt x="409575" y="48006"/>
                    <a:pt x="422910" y="47054"/>
                    <a:pt x="435864" y="46767"/>
                  </a:cubicBezTo>
                  <a:cubicBezTo>
                    <a:pt x="504825" y="44672"/>
                    <a:pt x="562832" y="59341"/>
                    <a:pt x="558070" y="113062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4FA2BFB-7199-78B3-D7F1-95B897AEAD95}"/>
                </a:ext>
              </a:extLst>
            </p:cNvPr>
            <p:cNvSpPr/>
            <p:nvPr/>
          </p:nvSpPr>
          <p:spPr>
            <a:xfrm>
              <a:off x="10274917" y="6044592"/>
              <a:ext cx="558373" cy="230600"/>
            </a:xfrm>
            <a:custGeom>
              <a:avLst/>
              <a:gdLst>
                <a:gd name="connsiteX0" fmla="*/ 0 w 558373"/>
                <a:gd name="connsiteY0" fmla="*/ 99632 h 230600"/>
                <a:gd name="connsiteX1" fmla="*/ 166878 w 558373"/>
                <a:gd name="connsiteY1" fmla="*/ 230600 h 230600"/>
                <a:gd name="connsiteX2" fmla="*/ 406146 w 558373"/>
                <a:gd name="connsiteY2" fmla="*/ 194786 h 230600"/>
                <a:gd name="connsiteX3" fmla="*/ 406146 w 558373"/>
                <a:gd name="connsiteY3" fmla="*/ 194786 h 230600"/>
                <a:gd name="connsiteX4" fmla="*/ 557974 w 558373"/>
                <a:gd name="connsiteY4" fmla="*/ 114300 h 230600"/>
                <a:gd name="connsiteX5" fmla="*/ 435864 w 558373"/>
                <a:gd name="connsiteY5" fmla="*/ 46768 h 230600"/>
                <a:gd name="connsiteX6" fmla="*/ 396145 w 558373"/>
                <a:gd name="connsiteY6" fmla="*/ 49435 h 230600"/>
                <a:gd name="connsiteX7" fmla="*/ 143637 w 558373"/>
                <a:gd name="connsiteY7" fmla="*/ 0 h 2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373" h="230600">
                  <a:moveTo>
                    <a:pt x="0" y="99632"/>
                  </a:moveTo>
                  <a:lnTo>
                    <a:pt x="166878" y="230600"/>
                  </a:lnTo>
                  <a:cubicBezTo>
                    <a:pt x="247307" y="223723"/>
                    <a:pt x="327222" y="211760"/>
                    <a:pt x="406146" y="194786"/>
                  </a:cubicBezTo>
                  <a:lnTo>
                    <a:pt x="406146" y="194786"/>
                  </a:lnTo>
                  <a:cubicBezTo>
                    <a:pt x="485204" y="176498"/>
                    <a:pt x="554260" y="150304"/>
                    <a:pt x="557974" y="114300"/>
                  </a:cubicBezTo>
                  <a:cubicBezTo>
                    <a:pt x="563785" y="59627"/>
                    <a:pt x="505301" y="44672"/>
                    <a:pt x="435864" y="46768"/>
                  </a:cubicBezTo>
                  <a:cubicBezTo>
                    <a:pt x="422910" y="46768"/>
                    <a:pt x="409575" y="48101"/>
                    <a:pt x="396145" y="49435"/>
                  </a:cubicBezTo>
                  <a:cubicBezTo>
                    <a:pt x="284988" y="61341"/>
                    <a:pt x="143637" y="0"/>
                    <a:pt x="143637" y="0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BD18618-B2FC-DCA5-1E54-1A4E54EE3E38}"/>
                </a:ext>
              </a:extLst>
            </p:cNvPr>
            <p:cNvSpPr/>
            <p:nvPr/>
          </p:nvSpPr>
          <p:spPr>
            <a:xfrm>
              <a:off x="10418799" y="6195356"/>
              <a:ext cx="69985" cy="51752"/>
            </a:xfrm>
            <a:custGeom>
              <a:avLst/>
              <a:gdLst>
                <a:gd name="connsiteX0" fmla="*/ 11660 w 69985"/>
                <a:gd name="connsiteY0" fmla="*/ 493 h 51752"/>
                <a:gd name="connsiteX1" fmla="*/ 55380 w 69985"/>
                <a:gd name="connsiteY1" fmla="*/ 48118 h 51752"/>
                <a:gd name="connsiteX2" fmla="*/ 11660 w 69985"/>
                <a:gd name="connsiteY2" fmla="*/ 493 h 5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985" h="51752">
                  <a:moveTo>
                    <a:pt x="11660" y="493"/>
                  </a:moveTo>
                  <a:cubicBezTo>
                    <a:pt x="-18439" y="5351"/>
                    <a:pt x="14613" y="67168"/>
                    <a:pt x="55380" y="48118"/>
                  </a:cubicBezTo>
                  <a:cubicBezTo>
                    <a:pt x="96147" y="29068"/>
                    <a:pt x="41759" y="-4460"/>
                    <a:pt x="11660" y="4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C17DAFD-BFF2-3BFD-A5E3-73D04D7FB9A1}"/>
                </a:ext>
              </a:extLst>
            </p:cNvPr>
            <p:cNvSpPr/>
            <p:nvPr/>
          </p:nvSpPr>
          <p:spPr>
            <a:xfrm>
              <a:off x="10418850" y="6195355"/>
              <a:ext cx="69947" cy="38308"/>
            </a:xfrm>
            <a:custGeom>
              <a:avLst/>
              <a:gdLst>
                <a:gd name="connsiteX0" fmla="*/ 68093 w 69947"/>
                <a:gd name="connsiteY0" fmla="*/ 38308 h 38308"/>
                <a:gd name="connsiteX1" fmla="*/ 3228 w 69947"/>
                <a:gd name="connsiteY1" fmla="*/ 26973 h 38308"/>
                <a:gd name="connsiteX2" fmla="*/ 11610 w 69947"/>
                <a:gd name="connsiteY2" fmla="*/ 494 h 38308"/>
                <a:gd name="connsiteX3" fmla="*/ 68093 w 69947"/>
                <a:gd name="connsiteY3" fmla="*/ 38308 h 3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47" h="38308">
                  <a:moveTo>
                    <a:pt x="68093" y="38308"/>
                  </a:moveTo>
                  <a:cubicBezTo>
                    <a:pt x="46290" y="35651"/>
                    <a:pt x="24640" y="31869"/>
                    <a:pt x="3228" y="26973"/>
                  </a:cubicBezTo>
                  <a:cubicBezTo>
                    <a:pt x="-2487" y="14877"/>
                    <a:pt x="-1154" y="2494"/>
                    <a:pt x="11610" y="494"/>
                  </a:cubicBezTo>
                  <a:cubicBezTo>
                    <a:pt x="36851" y="-3697"/>
                    <a:pt x="79333" y="19639"/>
                    <a:pt x="68093" y="38308"/>
                  </a:cubicBezTo>
                  <a:close/>
                </a:path>
              </a:pathLst>
            </a:custGeom>
            <a:solidFill>
              <a:srgbClr val="000000">
                <a:alpha val="1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2005976-B6A4-C095-76C7-E033B5A889C7}"/>
                </a:ext>
              </a:extLst>
            </p:cNvPr>
            <p:cNvSpPr/>
            <p:nvPr/>
          </p:nvSpPr>
          <p:spPr>
            <a:xfrm>
              <a:off x="10418799" y="6195356"/>
              <a:ext cx="69985" cy="51752"/>
            </a:xfrm>
            <a:custGeom>
              <a:avLst/>
              <a:gdLst>
                <a:gd name="connsiteX0" fmla="*/ 11660 w 69985"/>
                <a:gd name="connsiteY0" fmla="*/ 493 h 51752"/>
                <a:gd name="connsiteX1" fmla="*/ 55380 w 69985"/>
                <a:gd name="connsiteY1" fmla="*/ 48118 h 51752"/>
                <a:gd name="connsiteX2" fmla="*/ 11660 w 69985"/>
                <a:gd name="connsiteY2" fmla="*/ 493 h 5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985" h="51752">
                  <a:moveTo>
                    <a:pt x="11660" y="493"/>
                  </a:moveTo>
                  <a:cubicBezTo>
                    <a:pt x="-18439" y="5351"/>
                    <a:pt x="14613" y="67168"/>
                    <a:pt x="55380" y="48118"/>
                  </a:cubicBezTo>
                  <a:cubicBezTo>
                    <a:pt x="96147" y="29068"/>
                    <a:pt x="41759" y="-4460"/>
                    <a:pt x="11660" y="493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3AB0505-AD1F-A010-E20F-53B07C5BA7B0}"/>
                </a:ext>
              </a:extLst>
            </p:cNvPr>
            <p:cNvSpPr/>
            <p:nvPr/>
          </p:nvSpPr>
          <p:spPr>
            <a:xfrm>
              <a:off x="10668044" y="6091076"/>
              <a:ext cx="165245" cy="148206"/>
            </a:xfrm>
            <a:custGeom>
              <a:avLst/>
              <a:gdLst>
                <a:gd name="connsiteX0" fmla="*/ 13018 w 165245"/>
                <a:gd name="connsiteY0" fmla="*/ 148207 h 148206"/>
                <a:gd name="connsiteX1" fmla="*/ 164847 w 165245"/>
                <a:gd name="connsiteY1" fmla="*/ 67721 h 148206"/>
                <a:gd name="connsiteX2" fmla="*/ 42737 w 165245"/>
                <a:gd name="connsiteY2" fmla="*/ 188 h 148206"/>
                <a:gd name="connsiteX3" fmla="*/ 13018 w 165245"/>
                <a:gd name="connsiteY3" fmla="*/ 148207 h 14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245" h="148206">
                  <a:moveTo>
                    <a:pt x="13018" y="148207"/>
                  </a:moveTo>
                  <a:cubicBezTo>
                    <a:pt x="92076" y="129919"/>
                    <a:pt x="161132" y="103725"/>
                    <a:pt x="164847" y="67721"/>
                  </a:cubicBezTo>
                  <a:cubicBezTo>
                    <a:pt x="170657" y="13047"/>
                    <a:pt x="112174" y="-1907"/>
                    <a:pt x="42737" y="188"/>
                  </a:cubicBezTo>
                  <a:cubicBezTo>
                    <a:pt x="39688" y="3141"/>
                    <a:pt x="-27653" y="68197"/>
                    <a:pt x="13018" y="1482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215CF6F-34A6-BB76-EB61-AFBBC15DF578}"/>
                </a:ext>
              </a:extLst>
            </p:cNvPr>
            <p:cNvSpPr/>
            <p:nvPr/>
          </p:nvSpPr>
          <p:spPr>
            <a:xfrm>
              <a:off x="10668118" y="6091073"/>
              <a:ext cx="165142" cy="134017"/>
            </a:xfrm>
            <a:custGeom>
              <a:avLst/>
              <a:gdLst>
                <a:gd name="connsiteX0" fmla="*/ 164869 w 165142"/>
                <a:gd name="connsiteY0" fmla="*/ 66485 h 134017"/>
                <a:gd name="connsiteX1" fmla="*/ 72095 w 165142"/>
                <a:gd name="connsiteY1" fmla="*/ 112205 h 134017"/>
                <a:gd name="connsiteX2" fmla="*/ 6849 w 165142"/>
                <a:gd name="connsiteY2" fmla="*/ 134018 h 134017"/>
                <a:gd name="connsiteX3" fmla="*/ 42663 w 165142"/>
                <a:gd name="connsiteY3" fmla="*/ 191 h 134017"/>
                <a:gd name="connsiteX4" fmla="*/ 164869 w 165142"/>
                <a:gd name="connsiteY4" fmla="*/ 66485 h 134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42" h="134017">
                  <a:moveTo>
                    <a:pt x="164869" y="66485"/>
                  </a:moveTo>
                  <a:cubicBezTo>
                    <a:pt x="132474" y="78534"/>
                    <a:pt x="101384" y="93860"/>
                    <a:pt x="72095" y="112205"/>
                  </a:cubicBezTo>
                  <a:cubicBezTo>
                    <a:pt x="51216" y="121854"/>
                    <a:pt x="29337" y="129169"/>
                    <a:pt x="6849" y="134018"/>
                  </a:cubicBezTo>
                  <a:cubicBezTo>
                    <a:pt x="-19821" y="60675"/>
                    <a:pt x="39805" y="2954"/>
                    <a:pt x="42663" y="191"/>
                  </a:cubicBezTo>
                  <a:cubicBezTo>
                    <a:pt x="111624" y="-1904"/>
                    <a:pt x="169631" y="12764"/>
                    <a:pt x="164869" y="66485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C91ED71F-3C5A-CA27-8A3C-7FC790E4E990}"/>
                </a:ext>
              </a:extLst>
            </p:cNvPr>
            <p:cNvSpPr/>
            <p:nvPr/>
          </p:nvSpPr>
          <p:spPr>
            <a:xfrm>
              <a:off x="10668044" y="6091076"/>
              <a:ext cx="165245" cy="148206"/>
            </a:xfrm>
            <a:custGeom>
              <a:avLst/>
              <a:gdLst>
                <a:gd name="connsiteX0" fmla="*/ 13018 w 165245"/>
                <a:gd name="connsiteY0" fmla="*/ 148207 h 148206"/>
                <a:gd name="connsiteX1" fmla="*/ 164847 w 165245"/>
                <a:gd name="connsiteY1" fmla="*/ 67721 h 148206"/>
                <a:gd name="connsiteX2" fmla="*/ 42737 w 165245"/>
                <a:gd name="connsiteY2" fmla="*/ 188 h 148206"/>
                <a:gd name="connsiteX3" fmla="*/ 13018 w 165245"/>
                <a:gd name="connsiteY3" fmla="*/ 148207 h 14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245" h="148206">
                  <a:moveTo>
                    <a:pt x="13018" y="148207"/>
                  </a:moveTo>
                  <a:cubicBezTo>
                    <a:pt x="92076" y="129919"/>
                    <a:pt x="161132" y="103725"/>
                    <a:pt x="164847" y="67721"/>
                  </a:cubicBezTo>
                  <a:cubicBezTo>
                    <a:pt x="170657" y="13047"/>
                    <a:pt x="112174" y="-1907"/>
                    <a:pt x="42737" y="188"/>
                  </a:cubicBezTo>
                  <a:cubicBezTo>
                    <a:pt x="39688" y="3141"/>
                    <a:pt x="-27653" y="68197"/>
                    <a:pt x="13018" y="148207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FF915D6-20BA-C1E2-81DB-A776B1D74013}"/>
                </a:ext>
              </a:extLst>
            </p:cNvPr>
            <p:cNvSpPr/>
            <p:nvPr/>
          </p:nvSpPr>
          <p:spPr>
            <a:xfrm>
              <a:off x="10617591" y="6086695"/>
              <a:ext cx="47126" cy="84683"/>
            </a:xfrm>
            <a:custGeom>
              <a:avLst/>
              <a:gdLst>
                <a:gd name="connsiteX0" fmla="*/ 7083 w 47126"/>
                <a:gd name="connsiteY0" fmla="*/ 84675 h 84683"/>
                <a:gd name="connsiteX1" fmla="*/ 7559 w 47126"/>
                <a:gd name="connsiteY1" fmla="*/ 84675 h 84683"/>
                <a:gd name="connsiteX2" fmla="*/ 16132 w 47126"/>
                <a:gd name="connsiteY2" fmla="*/ 76874 h 84683"/>
                <a:gd name="connsiteX3" fmla="*/ 16132 w 47126"/>
                <a:gd name="connsiteY3" fmla="*/ 76769 h 84683"/>
                <a:gd name="connsiteX4" fmla="*/ 44707 w 47126"/>
                <a:gd name="connsiteY4" fmla="*/ 13999 h 84683"/>
                <a:gd name="connsiteX5" fmla="*/ 44745 w 47126"/>
                <a:gd name="connsiteY5" fmla="*/ 2417 h 84683"/>
                <a:gd name="connsiteX6" fmla="*/ 44707 w 47126"/>
                <a:gd name="connsiteY6" fmla="*/ 2379 h 84683"/>
                <a:gd name="connsiteX7" fmla="*/ 33086 w 47126"/>
                <a:gd name="connsiteY7" fmla="*/ 2379 h 84683"/>
                <a:gd name="connsiteX8" fmla="*/ 35 w 47126"/>
                <a:gd name="connsiteY8" fmla="*/ 75817 h 84683"/>
                <a:gd name="connsiteX9" fmla="*/ 7083 w 47126"/>
                <a:gd name="connsiteY9" fmla="*/ 84675 h 8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126" h="84683">
                  <a:moveTo>
                    <a:pt x="7083" y="84675"/>
                  </a:moveTo>
                  <a:lnTo>
                    <a:pt x="7559" y="84675"/>
                  </a:lnTo>
                  <a:cubicBezTo>
                    <a:pt x="12074" y="84884"/>
                    <a:pt x="15913" y="81398"/>
                    <a:pt x="16132" y="76874"/>
                  </a:cubicBezTo>
                  <a:cubicBezTo>
                    <a:pt x="16132" y="76845"/>
                    <a:pt x="16132" y="76807"/>
                    <a:pt x="16132" y="76769"/>
                  </a:cubicBezTo>
                  <a:cubicBezTo>
                    <a:pt x="18827" y="53366"/>
                    <a:pt x="28829" y="31402"/>
                    <a:pt x="44707" y="13999"/>
                  </a:cubicBezTo>
                  <a:cubicBezTo>
                    <a:pt x="47917" y="10809"/>
                    <a:pt x="47936" y="5627"/>
                    <a:pt x="44745" y="2417"/>
                  </a:cubicBezTo>
                  <a:cubicBezTo>
                    <a:pt x="44735" y="2407"/>
                    <a:pt x="44716" y="2389"/>
                    <a:pt x="44707" y="2379"/>
                  </a:cubicBezTo>
                  <a:cubicBezTo>
                    <a:pt x="41478" y="-793"/>
                    <a:pt x="36315" y="-793"/>
                    <a:pt x="33086" y="2379"/>
                  </a:cubicBezTo>
                  <a:cubicBezTo>
                    <a:pt x="14408" y="22638"/>
                    <a:pt x="2806" y="48404"/>
                    <a:pt x="35" y="75817"/>
                  </a:cubicBezTo>
                  <a:cubicBezTo>
                    <a:pt x="-366" y="80179"/>
                    <a:pt x="2740" y="84084"/>
                    <a:pt x="7083" y="84675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D710307-5380-173B-00CE-AAFDF8708B94}"/>
                </a:ext>
              </a:extLst>
            </p:cNvPr>
            <p:cNvSpPr/>
            <p:nvPr/>
          </p:nvSpPr>
          <p:spPr>
            <a:xfrm>
              <a:off x="10584187" y="6086049"/>
              <a:ext cx="44170" cy="87513"/>
            </a:xfrm>
            <a:custGeom>
              <a:avLst/>
              <a:gdLst>
                <a:gd name="connsiteX0" fmla="*/ 7436 w 44170"/>
                <a:gd name="connsiteY0" fmla="*/ 87512 h 87513"/>
                <a:gd name="connsiteX1" fmla="*/ 8103 w 44170"/>
                <a:gd name="connsiteY1" fmla="*/ 87512 h 87513"/>
                <a:gd name="connsiteX2" fmla="*/ 16485 w 44170"/>
                <a:gd name="connsiteY2" fmla="*/ 79511 h 87513"/>
                <a:gd name="connsiteX3" fmla="*/ 16485 w 44170"/>
                <a:gd name="connsiteY3" fmla="*/ 79415 h 87513"/>
                <a:gd name="connsiteX4" fmla="*/ 41821 w 44170"/>
                <a:gd name="connsiteY4" fmla="*/ 14074 h 87513"/>
                <a:gd name="connsiteX5" fmla="*/ 41669 w 44170"/>
                <a:gd name="connsiteY5" fmla="*/ 2358 h 87513"/>
                <a:gd name="connsiteX6" fmla="*/ 29953 w 44170"/>
                <a:gd name="connsiteY6" fmla="*/ 2501 h 87513"/>
                <a:gd name="connsiteX7" fmla="*/ 29058 w 44170"/>
                <a:gd name="connsiteY7" fmla="*/ 3596 h 87513"/>
                <a:gd name="connsiteX8" fmla="*/ 6 w 44170"/>
                <a:gd name="connsiteY8" fmla="*/ 79034 h 87513"/>
                <a:gd name="connsiteX9" fmla="*/ 7436 w 44170"/>
                <a:gd name="connsiteY9" fmla="*/ 87512 h 87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170" h="87513">
                  <a:moveTo>
                    <a:pt x="7436" y="87512"/>
                  </a:moveTo>
                  <a:lnTo>
                    <a:pt x="8103" y="87512"/>
                  </a:lnTo>
                  <a:cubicBezTo>
                    <a:pt x="12627" y="87616"/>
                    <a:pt x="16380" y="84035"/>
                    <a:pt x="16485" y="79511"/>
                  </a:cubicBezTo>
                  <a:cubicBezTo>
                    <a:pt x="16485" y="79482"/>
                    <a:pt x="16485" y="79444"/>
                    <a:pt x="16485" y="79415"/>
                  </a:cubicBezTo>
                  <a:cubicBezTo>
                    <a:pt x="18380" y="55632"/>
                    <a:pt x="27181" y="32914"/>
                    <a:pt x="41821" y="14074"/>
                  </a:cubicBezTo>
                  <a:cubicBezTo>
                    <a:pt x="45012" y="10797"/>
                    <a:pt x="44945" y="5549"/>
                    <a:pt x="41669" y="2358"/>
                  </a:cubicBezTo>
                  <a:cubicBezTo>
                    <a:pt x="38392" y="-842"/>
                    <a:pt x="33153" y="-776"/>
                    <a:pt x="29953" y="2501"/>
                  </a:cubicBezTo>
                  <a:cubicBezTo>
                    <a:pt x="29629" y="2844"/>
                    <a:pt x="29324" y="3206"/>
                    <a:pt x="29058" y="3596"/>
                  </a:cubicBezTo>
                  <a:cubicBezTo>
                    <a:pt x="12055" y="25275"/>
                    <a:pt x="1940" y="51555"/>
                    <a:pt x="6" y="79034"/>
                  </a:cubicBezTo>
                  <a:cubicBezTo>
                    <a:pt x="-165" y="83387"/>
                    <a:pt x="3102" y="87112"/>
                    <a:pt x="7436" y="87512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3EF19DF-DF6F-7D80-DF11-7816CAA28FBB}"/>
                </a:ext>
              </a:extLst>
            </p:cNvPr>
            <p:cNvSpPr/>
            <p:nvPr/>
          </p:nvSpPr>
          <p:spPr>
            <a:xfrm>
              <a:off x="10544499" y="6082184"/>
              <a:ext cx="45355" cy="87034"/>
            </a:xfrm>
            <a:custGeom>
              <a:avLst/>
              <a:gdLst>
                <a:gd name="connsiteX0" fmla="*/ 7595 w 45355"/>
                <a:gd name="connsiteY0" fmla="*/ 86996 h 87034"/>
                <a:gd name="connsiteX1" fmla="*/ 7595 w 45355"/>
                <a:gd name="connsiteY1" fmla="*/ 86996 h 87034"/>
                <a:gd name="connsiteX2" fmla="*/ 16539 w 45355"/>
                <a:gd name="connsiteY2" fmla="*/ 79633 h 87034"/>
                <a:gd name="connsiteX3" fmla="*/ 16549 w 45355"/>
                <a:gd name="connsiteY3" fmla="*/ 79566 h 87034"/>
                <a:gd name="connsiteX4" fmla="*/ 43981 w 45355"/>
                <a:gd name="connsiteY4" fmla="*/ 12891 h 87034"/>
                <a:gd name="connsiteX5" fmla="*/ 41695 w 45355"/>
                <a:gd name="connsiteY5" fmla="*/ 1366 h 87034"/>
                <a:gd name="connsiteX6" fmla="*/ 30265 w 45355"/>
                <a:gd name="connsiteY6" fmla="*/ 3652 h 87034"/>
                <a:gd name="connsiteX7" fmla="*/ 70 w 45355"/>
                <a:gd name="connsiteY7" fmla="*/ 77661 h 87034"/>
                <a:gd name="connsiteX8" fmla="*/ 7214 w 45355"/>
                <a:gd name="connsiteY8" fmla="*/ 86957 h 87034"/>
                <a:gd name="connsiteX9" fmla="*/ 7595 w 45355"/>
                <a:gd name="connsiteY9" fmla="*/ 86996 h 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355" h="87034">
                  <a:moveTo>
                    <a:pt x="7595" y="86996"/>
                  </a:moveTo>
                  <a:lnTo>
                    <a:pt x="7595" y="86996"/>
                  </a:lnTo>
                  <a:cubicBezTo>
                    <a:pt x="12100" y="87434"/>
                    <a:pt x="16101" y="84138"/>
                    <a:pt x="16539" y="79633"/>
                  </a:cubicBezTo>
                  <a:cubicBezTo>
                    <a:pt x="16549" y="79614"/>
                    <a:pt x="16549" y="79585"/>
                    <a:pt x="16549" y="79566"/>
                  </a:cubicBezTo>
                  <a:cubicBezTo>
                    <a:pt x="19120" y="50991"/>
                    <a:pt x="43695" y="13558"/>
                    <a:pt x="43981" y="12891"/>
                  </a:cubicBezTo>
                  <a:cubicBezTo>
                    <a:pt x="46486" y="9072"/>
                    <a:pt x="45476" y="3938"/>
                    <a:pt x="41695" y="1366"/>
                  </a:cubicBezTo>
                  <a:cubicBezTo>
                    <a:pt x="37904" y="-1130"/>
                    <a:pt x="32808" y="-111"/>
                    <a:pt x="30265" y="3652"/>
                  </a:cubicBezTo>
                  <a:cubicBezTo>
                    <a:pt x="29122" y="5271"/>
                    <a:pt x="3023" y="44514"/>
                    <a:pt x="70" y="77661"/>
                  </a:cubicBezTo>
                  <a:cubicBezTo>
                    <a:pt x="-520" y="82195"/>
                    <a:pt x="2671" y="86357"/>
                    <a:pt x="7214" y="86957"/>
                  </a:cubicBezTo>
                  <a:cubicBezTo>
                    <a:pt x="7338" y="86967"/>
                    <a:pt x="7471" y="86986"/>
                    <a:pt x="7595" y="86996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9CDFC638-B9BA-5198-3CE0-F4ADFA7AF5E0}"/>
                </a:ext>
              </a:extLst>
            </p:cNvPr>
            <p:cNvSpPr/>
            <p:nvPr/>
          </p:nvSpPr>
          <p:spPr>
            <a:xfrm>
              <a:off x="10506864" y="6077334"/>
              <a:ext cx="45422" cy="88011"/>
            </a:xfrm>
            <a:custGeom>
              <a:avLst/>
              <a:gdLst>
                <a:gd name="connsiteX0" fmla="*/ 7892 w 45422"/>
                <a:gd name="connsiteY0" fmla="*/ 87940 h 88011"/>
                <a:gd name="connsiteX1" fmla="*/ 10083 w 45422"/>
                <a:gd name="connsiteY1" fmla="*/ 87940 h 88011"/>
                <a:gd name="connsiteX2" fmla="*/ 16865 w 45422"/>
                <a:gd name="connsiteY2" fmla="*/ 78549 h 88011"/>
                <a:gd name="connsiteX3" fmla="*/ 16845 w 45422"/>
                <a:gd name="connsiteY3" fmla="*/ 78415 h 88011"/>
                <a:gd name="connsiteX4" fmla="*/ 43896 w 45422"/>
                <a:gd name="connsiteY4" fmla="*/ 13074 h 88011"/>
                <a:gd name="connsiteX5" fmla="*/ 41915 w 45422"/>
                <a:gd name="connsiteY5" fmla="*/ 1520 h 88011"/>
                <a:gd name="connsiteX6" fmla="*/ 33228 w 45422"/>
                <a:gd name="connsiteY6" fmla="*/ 977 h 88011"/>
                <a:gd name="connsiteX7" fmla="*/ 939 w 45422"/>
                <a:gd name="connsiteY7" fmla="*/ 81368 h 88011"/>
                <a:gd name="connsiteX8" fmla="*/ 7892 w 45422"/>
                <a:gd name="connsiteY8" fmla="*/ 87940 h 8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22" h="88011">
                  <a:moveTo>
                    <a:pt x="7892" y="87940"/>
                  </a:moveTo>
                  <a:cubicBezTo>
                    <a:pt x="8616" y="88036"/>
                    <a:pt x="9359" y="88036"/>
                    <a:pt x="10083" y="87940"/>
                  </a:cubicBezTo>
                  <a:cubicBezTo>
                    <a:pt x="14550" y="87226"/>
                    <a:pt x="17588" y="83016"/>
                    <a:pt x="16865" y="78549"/>
                  </a:cubicBezTo>
                  <a:cubicBezTo>
                    <a:pt x="16865" y="78511"/>
                    <a:pt x="16855" y="78463"/>
                    <a:pt x="16845" y="78415"/>
                  </a:cubicBezTo>
                  <a:cubicBezTo>
                    <a:pt x="11035" y="43363"/>
                    <a:pt x="43611" y="13359"/>
                    <a:pt x="43896" y="13074"/>
                  </a:cubicBezTo>
                  <a:cubicBezTo>
                    <a:pt x="46545" y="9340"/>
                    <a:pt x="45659" y="4168"/>
                    <a:pt x="41915" y="1520"/>
                  </a:cubicBezTo>
                  <a:cubicBezTo>
                    <a:pt x="39363" y="-290"/>
                    <a:pt x="35991" y="-499"/>
                    <a:pt x="33228" y="977"/>
                  </a:cubicBezTo>
                  <a:cubicBezTo>
                    <a:pt x="31609" y="2406"/>
                    <a:pt x="-6396" y="37267"/>
                    <a:pt x="939" y="81368"/>
                  </a:cubicBezTo>
                  <a:cubicBezTo>
                    <a:pt x="1653" y="84797"/>
                    <a:pt x="4425" y="87416"/>
                    <a:pt x="7892" y="8794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BEF3AE5-469C-E1B1-6E43-73D696001D87}"/>
                </a:ext>
              </a:extLst>
            </p:cNvPr>
            <p:cNvSpPr/>
            <p:nvPr/>
          </p:nvSpPr>
          <p:spPr>
            <a:xfrm>
              <a:off x="10465457" y="6065539"/>
              <a:ext cx="43606" cy="90030"/>
            </a:xfrm>
            <a:custGeom>
              <a:avLst/>
              <a:gdLst>
                <a:gd name="connsiteX0" fmla="*/ 8722 w 43606"/>
                <a:gd name="connsiteY0" fmla="*/ 89924 h 90030"/>
                <a:gd name="connsiteX1" fmla="*/ 11389 w 43606"/>
                <a:gd name="connsiteY1" fmla="*/ 89924 h 90030"/>
                <a:gd name="connsiteX2" fmla="*/ 17581 w 43606"/>
                <a:gd name="connsiteY2" fmla="*/ 80399 h 90030"/>
                <a:gd name="connsiteX3" fmla="*/ 41584 w 43606"/>
                <a:gd name="connsiteY3" fmla="*/ 13724 h 90030"/>
                <a:gd name="connsiteX4" fmla="*/ 40822 w 43606"/>
                <a:gd name="connsiteY4" fmla="*/ 2103 h 90030"/>
                <a:gd name="connsiteX5" fmla="*/ 29249 w 43606"/>
                <a:gd name="connsiteY5" fmla="*/ 2713 h 90030"/>
                <a:gd name="connsiteX6" fmla="*/ 29201 w 43606"/>
                <a:gd name="connsiteY6" fmla="*/ 2770 h 90030"/>
                <a:gd name="connsiteX7" fmla="*/ 1483 w 43606"/>
                <a:gd name="connsiteY7" fmla="*/ 84399 h 90030"/>
                <a:gd name="connsiteX8" fmla="*/ 8722 w 43606"/>
                <a:gd name="connsiteY8" fmla="*/ 89924 h 9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606" h="90030">
                  <a:moveTo>
                    <a:pt x="8722" y="89924"/>
                  </a:moveTo>
                  <a:cubicBezTo>
                    <a:pt x="9608" y="90067"/>
                    <a:pt x="10504" y="90067"/>
                    <a:pt x="11389" y="89924"/>
                  </a:cubicBezTo>
                  <a:cubicBezTo>
                    <a:pt x="15647" y="88886"/>
                    <a:pt x="18362" y="84714"/>
                    <a:pt x="17581" y="80399"/>
                  </a:cubicBezTo>
                  <a:cubicBezTo>
                    <a:pt x="10437" y="49157"/>
                    <a:pt x="41203" y="13724"/>
                    <a:pt x="41584" y="13724"/>
                  </a:cubicBezTo>
                  <a:cubicBezTo>
                    <a:pt x="44556" y="10295"/>
                    <a:pt x="44213" y="5113"/>
                    <a:pt x="40822" y="2103"/>
                  </a:cubicBezTo>
                  <a:cubicBezTo>
                    <a:pt x="37459" y="-925"/>
                    <a:pt x="32278" y="-649"/>
                    <a:pt x="29249" y="2713"/>
                  </a:cubicBezTo>
                  <a:cubicBezTo>
                    <a:pt x="29239" y="2732"/>
                    <a:pt x="29220" y="2751"/>
                    <a:pt x="29201" y="2770"/>
                  </a:cubicBezTo>
                  <a:cubicBezTo>
                    <a:pt x="27677" y="4485"/>
                    <a:pt x="-7565" y="44775"/>
                    <a:pt x="1483" y="84399"/>
                  </a:cubicBezTo>
                  <a:cubicBezTo>
                    <a:pt x="2560" y="87533"/>
                    <a:pt x="5417" y="89714"/>
                    <a:pt x="8722" y="89924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9B3F3C7-0C73-8DDE-11F2-6DD6F5EF2423}"/>
                </a:ext>
              </a:extLst>
            </p:cNvPr>
            <p:cNvSpPr/>
            <p:nvPr/>
          </p:nvSpPr>
          <p:spPr>
            <a:xfrm>
              <a:off x="9604261" y="6094312"/>
              <a:ext cx="388715" cy="180694"/>
            </a:xfrm>
            <a:custGeom>
              <a:avLst/>
              <a:gdLst>
                <a:gd name="connsiteX0" fmla="*/ 11906 w 388715"/>
                <a:gd name="connsiteY0" fmla="*/ 0 h 180694"/>
                <a:gd name="connsiteX1" fmla="*/ 0 w 388715"/>
                <a:gd name="connsiteY1" fmla="*/ 34862 h 180694"/>
                <a:gd name="connsiteX2" fmla="*/ 109919 w 388715"/>
                <a:gd name="connsiteY2" fmla="*/ 119158 h 180694"/>
                <a:gd name="connsiteX3" fmla="*/ 304800 w 388715"/>
                <a:gd name="connsiteY3" fmla="*/ 174212 h 180694"/>
                <a:gd name="connsiteX4" fmla="*/ 377762 w 388715"/>
                <a:gd name="connsiteY4" fmla="*/ 180689 h 180694"/>
                <a:gd name="connsiteX5" fmla="*/ 388715 w 388715"/>
                <a:gd name="connsiteY5" fmla="*/ 167640 h 18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715" h="180694">
                  <a:moveTo>
                    <a:pt x="11906" y="0"/>
                  </a:moveTo>
                  <a:lnTo>
                    <a:pt x="0" y="34862"/>
                  </a:lnTo>
                  <a:cubicBezTo>
                    <a:pt x="0" y="34862"/>
                    <a:pt x="15240" y="98965"/>
                    <a:pt x="109919" y="119158"/>
                  </a:cubicBezTo>
                  <a:cubicBezTo>
                    <a:pt x="204597" y="139351"/>
                    <a:pt x="259080" y="166783"/>
                    <a:pt x="304800" y="174212"/>
                  </a:cubicBezTo>
                  <a:cubicBezTo>
                    <a:pt x="328870" y="178641"/>
                    <a:pt x="353292" y="180813"/>
                    <a:pt x="377762" y="180689"/>
                  </a:cubicBezTo>
                  <a:lnTo>
                    <a:pt x="388715" y="167640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A56C677-907C-DB1C-EBB9-A3287187726F}"/>
                </a:ext>
              </a:extLst>
            </p:cNvPr>
            <p:cNvSpPr/>
            <p:nvPr/>
          </p:nvSpPr>
          <p:spPr>
            <a:xfrm>
              <a:off x="9615596" y="6035067"/>
              <a:ext cx="556736" cy="226885"/>
            </a:xfrm>
            <a:custGeom>
              <a:avLst/>
              <a:gdLst>
                <a:gd name="connsiteX0" fmla="*/ 556736 w 556736"/>
                <a:gd name="connsiteY0" fmla="*/ 114205 h 226885"/>
                <a:gd name="connsiteX1" fmla="*/ 377095 w 556736"/>
                <a:gd name="connsiteY1" fmla="*/ 226886 h 226885"/>
                <a:gd name="connsiteX2" fmla="*/ 142875 w 556736"/>
                <a:gd name="connsiteY2" fmla="*/ 166211 h 226885"/>
                <a:gd name="connsiteX3" fmla="*/ 142875 w 556736"/>
                <a:gd name="connsiteY3" fmla="*/ 166211 h 226885"/>
                <a:gd name="connsiteX4" fmla="*/ 0 w 556736"/>
                <a:gd name="connsiteY4" fmla="*/ 70199 h 226885"/>
                <a:gd name="connsiteX5" fmla="*/ 128588 w 556736"/>
                <a:gd name="connsiteY5" fmla="*/ 15812 h 226885"/>
                <a:gd name="connsiteX6" fmla="*/ 167830 w 556736"/>
                <a:gd name="connsiteY6" fmla="*/ 22670 h 226885"/>
                <a:gd name="connsiteX7" fmla="*/ 424053 w 556736"/>
                <a:gd name="connsiteY7" fmla="*/ 0 h 22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736" h="226885">
                  <a:moveTo>
                    <a:pt x="556736" y="114205"/>
                  </a:moveTo>
                  <a:lnTo>
                    <a:pt x="377095" y="226886"/>
                  </a:lnTo>
                  <a:cubicBezTo>
                    <a:pt x="297818" y="211617"/>
                    <a:pt x="219589" y="191348"/>
                    <a:pt x="142875" y="166211"/>
                  </a:cubicBezTo>
                  <a:lnTo>
                    <a:pt x="142875" y="166211"/>
                  </a:lnTo>
                  <a:cubicBezTo>
                    <a:pt x="66199" y="139732"/>
                    <a:pt x="0" y="106394"/>
                    <a:pt x="0" y="70199"/>
                  </a:cubicBezTo>
                  <a:cubicBezTo>
                    <a:pt x="0" y="15145"/>
                    <a:pt x="59722" y="6477"/>
                    <a:pt x="128588" y="15812"/>
                  </a:cubicBezTo>
                  <a:cubicBezTo>
                    <a:pt x="141446" y="17526"/>
                    <a:pt x="154591" y="19907"/>
                    <a:pt x="167830" y="22670"/>
                  </a:cubicBezTo>
                  <a:cubicBezTo>
                    <a:pt x="277082" y="46196"/>
                    <a:pt x="424053" y="0"/>
                    <a:pt x="424053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560A1FB-D0CF-2083-1600-69C83DD3B958}"/>
                </a:ext>
              </a:extLst>
            </p:cNvPr>
            <p:cNvSpPr/>
            <p:nvPr/>
          </p:nvSpPr>
          <p:spPr>
            <a:xfrm>
              <a:off x="9852007" y="6035353"/>
              <a:ext cx="320325" cy="180594"/>
            </a:xfrm>
            <a:custGeom>
              <a:avLst/>
              <a:gdLst>
                <a:gd name="connsiteX0" fmla="*/ 320326 w 320325"/>
                <a:gd name="connsiteY0" fmla="*/ 113919 h 180594"/>
                <a:gd name="connsiteX1" fmla="*/ 214693 w 320325"/>
                <a:gd name="connsiteY1" fmla="*/ 180594 h 180594"/>
                <a:gd name="connsiteX2" fmla="*/ 0 w 320325"/>
                <a:gd name="connsiteY2" fmla="*/ 29432 h 180594"/>
                <a:gd name="connsiteX3" fmla="*/ 187928 w 320325"/>
                <a:gd name="connsiteY3" fmla="*/ 0 h 18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325" h="180594">
                  <a:moveTo>
                    <a:pt x="320326" y="113919"/>
                  </a:moveTo>
                  <a:lnTo>
                    <a:pt x="214693" y="180594"/>
                  </a:lnTo>
                  <a:cubicBezTo>
                    <a:pt x="129035" y="153991"/>
                    <a:pt x="53921" y="101108"/>
                    <a:pt x="0" y="29432"/>
                  </a:cubicBezTo>
                  <a:cubicBezTo>
                    <a:pt x="63675" y="28032"/>
                    <a:pt x="126873" y="18136"/>
                    <a:pt x="187928" y="0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958F716-C573-503E-8A31-B0C58AC5EBC7}"/>
                </a:ext>
              </a:extLst>
            </p:cNvPr>
            <p:cNvSpPr/>
            <p:nvPr/>
          </p:nvSpPr>
          <p:spPr>
            <a:xfrm>
              <a:off x="9615596" y="6035067"/>
              <a:ext cx="556736" cy="226885"/>
            </a:xfrm>
            <a:custGeom>
              <a:avLst/>
              <a:gdLst>
                <a:gd name="connsiteX0" fmla="*/ 556736 w 556736"/>
                <a:gd name="connsiteY0" fmla="*/ 114205 h 226885"/>
                <a:gd name="connsiteX1" fmla="*/ 377095 w 556736"/>
                <a:gd name="connsiteY1" fmla="*/ 226886 h 226885"/>
                <a:gd name="connsiteX2" fmla="*/ 142875 w 556736"/>
                <a:gd name="connsiteY2" fmla="*/ 166211 h 226885"/>
                <a:gd name="connsiteX3" fmla="*/ 142875 w 556736"/>
                <a:gd name="connsiteY3" fmla="*/ 166211 h 226885"/>
                <a:gd name="connsiteX4" fmla="*/ 0 w 556736"/>
                <a:gd name="connsiteY4" fmla="*/ 70199 h 226885"/>
                <a:gd name="connsiteX5" fmla="*/ 128588 w 556736"/>
                <a:gd name="connsiteY5" fmla="*/ 15812 h 226885"/>
                <a:gd name="connsiteX6" fmla="*/ 167830 w 556736"/>
                <a:gd name="connsiteY6" fmla="*/ 22670 h 226885"/>
                <a:gd name="connsiteX7" fmla="*/ 424053 w 556736"/>
                <a:gd name="connsiteY7" fmla="*/ 0 h 22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736" h="226885">
                  <a:moveTo>
                    <a:pt x="556736" y="114205"/>
                  </a:moveTo>
                  <a:lnTo>
                    <a:pt x="377095" y="226886"/>
                  </a:lnTo>
                  <a:cubicBezTo>
                    <a:pt x="297818" y="211617"/>
                    <a:pt x="219589" y="191348"/>
                    <a:pt x="142875" y="166211"/>
                  </a:cubicBezTo>
                  <a:lnTo>
                    <a:pt x="142875" y="166211"/>
                  </a:lnTo>
                  <a:cubicBezTo>
                    <a:pt x="66199" y="139732"/>
                    <a:pt x="0" y="106394"/>
                    <a:pt x="0" y="70199"/>
                  </a:cubicBezTo>
                  <a:cubicBezTo>
                    <a:pt x="0" y="15145"/>
                    <a:pt x="59722" y="6477"/>
                    <a:pt x="128588" y="15812"/>
                  </a:cubicBezTo>
                  <a:cubicBezTo>
                    <a:pt x="141446" y="17526"/>
                    <a:pt x="154591" y="19907"/>
                    <a:pt x="167830" y="22670"/>
                  </a:cubicBezTo>
                  <a:cubicBezTo>
                    <a:pt x="277082" y="46196"/>
                    <a:pt x="424053" y="0"/>
                    <a:pt x="424053" y="0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963C450-1A12-0331-5B4A-721F89C3F6B1}"/>
                </a:ext>
              </a:extLst>
            </p:cNvPr>
            <p:cNvSpPr/>
            <p:nvPr/>
          </p:nvSpPr>
          <p:spPr>
            <a:xfrm>
              <a:off x="9615596" y="6047539"/>
              <a:ext cx="161944" cy="153644"/>
            </a:xfrm>
            <a:custGeom>
              <a:avLst/>
              <a:gdLst>
                <a:gd name="connsiteX0" fmla="*/ 142875 w 161944"/>
                <a:gd name="connsiteY0" fmla="*/ 153644 h 153644"/>
                <a:gd name="connsiteX1" fmla="*/ 0 w 161944"/>
                <a:gd name="connsiteY1" fmla="*/ 57633 h 153644"/>
                <a:gd name="connsiteX2" fmla="*/ 128588 w 161944"/>
                <a:gd name="connsiteY2" fmla="*/ 3245 h 153644"/>
                <a:gd name="connsiteX3" fmla="*/ 142875 w 161944"/>
                <a:gd name="connsiteY3" fmla="*/ 153644 h 15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44" h="153644">
                  <a:moveTo>
                    <a:pt x="142875" y="153644"/>
                  </a:moveTo>
                  <a:cubicBezTo>
                    <a:pt x="66199" y="127165"/>
                    <a:pt x="0" y="93827"/>
                    <a:pt x="0" y="57633"/>
                  </a:cubicBezTo>
                  <a:cubicBezTo>
                    <a:pt x="0" y="2578"/>
                    <a:pt x="59722" y="-6090"/>
                    <a:pt x="128588" y="3245"/>
                  </a:cubicBezTo>
                  <a:cubicBezTo>
                    <a:pt x="131636" y="6483"/>
                    <a:pt x="191738" y="78397"/>
                    <a:pt x="142875" y="153644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346F9461-68C4-D6B9-C866-1497F638454A}"/>
                </a:ext>
              </a:extLst>
            </p:cNvPr>
            <p:cNvSpPr/>
            <p:nvPr/>
          </p:nvSpPr>
          <p:spPr>
            <a:xfrm>
              <a:off x="9789463" y="6051387"/>
              <a:ext cx="40446" cy="88168"/>
            </a:xfrm>
            <a:custGeom>
              <a:avLst/>
              <a:gdLst>
                <a:gd name="connsiteX0" fmla="*/ 32253 w 40446"/>
                <a:gd name="connsiteY0" fmla="*/ 88169 h 88168"/>
                <a:gd name="connsiteX1" fmla="*/ 31777 w 40446"/>
                <a:gd name="connsiteY1" fmla="*/ 88169 h 88168"/>
                <a:gd name="connsiteX2" fmla="*/ 23967 w 40446"/>
                <a:gd name="connsiteY2" fmla="*/ 79406 h 88168"/>
                <a:gd name="connsiteX3" fmla="*/ 2345 w 40446"/>
                <a:gd name="connsiteY3" fmla="*/ 14064 h 88168"/>
                <a:gd name="connsiteX4" fmla="*/ 2507 w 40446"/>
                <a:gd name="connsiteY4" fmla="*/ 2349 h 88168"/>
                <a:gd name="connsiteX5" fmla="*/ 14232 w 40446"/>
                <a:gd name="connsiteY5" fmla="*/ 2511 h 88168"/>
                <a:gd name="connsiteX6" fmla="*/ 15299 w 40446"/>
                <a:gd name="connsiteY6" fmla="*/ 3873 h 88168"/>
                <a:gd name="connsiteX7" fmla="*/ 40445 w 40446"/>
                <a:gd name="connsiteY7" fmla="*/ 80073 h 88168"/>
                <a:gd name="connsiteX8" fmla="*/ 32253 w 40446"/>
                <a:gd name="connsiteY8" fmla="*/ 88169 h 8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46" h="88168">
                  <a:moveTo>
                    <a:pt x="32253" y="88169"/>
                  </a:moveTo>
                  <a:lnTo>
                    <a:pt x="31777" y="88169"/>
                  </a:lnTo>
                  <a:cubicBezTo>
                    <a:pt x="27224" y="87864"/>
                    <a:pt x="23748" y="83968"/>
                    <a:pt x="23967" y="79406"/>
                  </a:cubicBezTo>
                  <a:cubicBezTo>
                    <a:pt x="23814" y="55889"/>
                    <a:pt x="16252" y="33029"/>
                    <a:pt x="2345" y="14064"/>
                  </a:cubicBezTo>
                  <a:cubicBezTo>
                    <a:pt x="-846" y="10788"/>
                    <a:pt x="-770" y="5540"/>
                    <a:pt x="2507" y="2349"/>
                  </a:cubicBezTo>
                  <a:cubicBezTo>
                    <a:pt x="5793" y="-842"/>
                    <a:pt x="11041" y="-775"/>
                    <a:pt x="14232" y="2511"/>
                  </a:cubicBezTo>
                  <a:cubicBezTo>
                    <a:pt x="14632" y="2930"/>
                    <a:pt x="14994" y="3387"/>
                    <a:pt x="15299" y="3873"/>
                  </a:cubicBezTo>
                  <a:cubicBezTo>
                    <a:pt x="31739" y="25866"/>
                    <a:pt x="40559" y="52612"/>
                    <a:pt x="40445" y="80073"/>
                  </a:cubicBezTo>
                  <a:cubicBezTo>
                    <a:pt x="40397" y="84559"/>
                    <a:pt x="36740" y="88169"/>
                    <a:pt x="32253" y="88169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75154D0-438D-1A64-5216-FEED59511553}"/>
                </a:ext>
              </a:extLst>
            </p:cNvPr>
            <p:cNvSpPr/>
            <p:nvPr/>
          </p:nvSpPr>
          <p:spPr>
            <a:xfrm>
              <a:off x="9826320" y="6055387"/>
              <a:ext cx="36265" cy="89598"/>
            </a:xfrm>
            <a:custGeom>
              <a:avLst/>
              <a:gdLst>
                <a:gd name="connsiteX0" fmla="*/ 27972 w 36265"/>
                <a:gd name="connsiteY0" fmla="*/ 89599 h 89598"/>
                <a:gd name="connsiteX1" fmla="*/ 27210 w 36265"/>
                <a:gd name="connsiteY1" fmla="*/ 89599 h 89598"/>
                <a:gd name="connsiteX2" fmla="*/ 19685 w 36265"/>
                <a:gd name="connsiteY2" fmla="*/ 80645 h 89598"/>
                <a:gd name="connsiteX3" fmla="*/ 1493 w 36265"/>
                <a:gd name="connsiteY3" fmla="*/ 13113 h 89598"/>
                <a:gd name="connsiteX4" fmla="*/ 3588 w 36265"/>
                <a:gd name="connsiteY4" fmla="*/ 1493 h 89598"/>
                <a:gd name="connsiteX5" fmla="*/ 15209 w 36265"/>
                <a:gd name="connsiteY5" fmla="*/ 3588 h 89598"/>
                <a:gd name="connsiteX6" fmla="*/ 36163 w 36265"/>
                <a:gd name="connsiteY6" fmla="*/ 81693 h 89598"/>
                <a:gd name="connsiteX7" fmla="*/ 27972 w 36265"/>
                <a:gd name="connsiteY7" fmla="*/ 89599 h 89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65" h="89598">
                  <a:moveTo>
                    <a:pt x="27972" y="89599"/>
                  </a:moveTo>
                  <a:lnTo>
                    <a:pt x="27210" y="89599"/>
                  </a:lnTo>
                  <a:cubicBezTo>
                    <a:pt x="22667" y="89199"/>
                    <a:pt x="19304" y="85189"/>
                    <a:pt x="19685" y="80645"/>
                  </a:cubicBezTo>
                  <a:cubicBezTo>
                    <a:pt x="20361" y="56842"/>
                    <a:pt x="14037" y="33354"/>
                    <a:pt x="1493" y="13113"/>
                  </a:cubicBezTo>
                  <a:cubicBezTo>
                    <a:pt x="-1136" y="9322"/>
                    <a:pt x="-203" y="4121"/>
                    <a:pt x="3588" y="1493"/>
                  </a:cubicBezTo>
                  <a:cubicBezTo>
                    <a:pt x="7379" y="-1136"/>
                    <a:pt x="12580" y="-203"/>
                    <a:pt x="15209" y="3588"/>
                  </a:cubicBezTo>
                  <a:cubicBezTo>
                    <a:pt x="29925" y="26905"/>
                    <a:pt x="37230" y="54137"/>
                    <a:pt x="36163" y="81693"/>
                  </a:cubicBezTo>
                  <a:cubicBezTo>
                    <a:pt x="35963" y="86084"/>
                    <a:pt x="32363" y="89551"/>
                    <a:pt x="27972" y="89599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AF70C5F-DD34-19CC-F840-0D11B5C27ECC}"/>
                </a:ext>
              </a:extLst>
            </p:cNvPr>
            <p:cNvSpPr/>
            <p:nvPr/>
          </p:nvSpPr>
          <p:spPr>
            <a:xfrm>
              <a:off x="9864697" y="6055667"/>
              <a:ext cx="37802" cy="89318"/>
            </a:xfrm>
            <a:custGeom>
              <a:avLst/>
              <a:gdLst>
                <a:gd name="connsiteX0" fmla="*/ 29409 w 37802"/>
                <a:gd name="connsiteY0" fmla="*/ 89318 h 89318"/>
                <a:gd name="connsiteX1" fmla="*/ 29409 w 37802"/>
                <a:gd name="connsiteY1" fmla="*/ 89318 h 89318"/>
                <a:gd name="connsiteX2" fmla="*/ 21218 w 37802"/>
                <a:gd name="connsiteY2" fmla="*/ 80936 h 89318"/>
                <a:gd name="connsiteX3" fmla="*/ 930 w 37802"/>
                <a:gd name="connsiteY3" fmla="*/ 12166 h 89318"/>
                <a:gd name="connsiteX4" fmla="*/ 4454 w 37802"/>
                <a:gd name="connsiteY4" fmla="*/ 926 h 89318"/>
                <a:gd name="connsiteX5" fmla="*/ 15598 w 37802"/>
                <a:gd name="connsiteY5" fmla="*/ 4450 h 89318"/>
                <a:gd name="connsiteX6" fmla="*/ 37791 w 37802"/>
                <a:gd name="connsiteY6" fmla="*/ 81222 h 89318"/>
                <a:gd name="connsiteX7" fmla="*/ 29409 w 37802"/>
                <a:gd name="connsiteY7" fmla="*/ 89318 h 8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02" h="89318">
                  <a:moveTo>
                    <a:pt x="29409" y="89318"/>
                  </a:moveTo>
                  <a:lnTo>
                    <a:pt x="29409" y="89318"/>
                  </a:lnTo>
                  <a:cubicBezTo>
                    <a:pt x="24857" y="89214"/>
                    <a:pt x="21218" y="85489"/>
                    <a:pt x="21218" y="80936"/>
                  </a:cubicBezTo>
                  <a:cubicBezTo>
                    <a:pt x="21790" y="51885"/>
                    <a:pt x="1216" y="12547"/>
                    <a:pt x="930" y="12166"/>
                  </a:cubicBezTo>
                  <a:cubicBezTo>
                    <a:pt x="-1166" y="8089"/>
                    <a:pt x="396" y="3079"/>
                    <a:pt x="4454" y="926"/>
                  </a:cubicBezTo>
                  <a:cubicBezTo>
                    <a:pt x="8502" y="-1169"/>
                    <a:pt x="13484" y="412"/>
                    <a:pt x="15598" y="4450"/>
                  </a:cubicBezTo>
                  <a:cubicBezTo>
                    <a:pt x="16551" y="6165"/>
                    <a:pt x="38363" y="47884"/>
                    <a:pt x="37791" y="81222"/>
                  </a:cubicBezTo>
                  <a:cubicBezTo>
                    <a:pt x="37687" y="85766"/>
                    <a:pt x="33953" y="89375"/>
                    <a:pt x="29409" y="89318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6EE335A-7722-C249-32B2-3A5FEF51D0C5}"/>
                </a:ext>
              </a:extLst>
            </p:cNvPr>
            <p:cNvSpPr/>
            <p:nvPr/>
          </p:nvSpPr>
          <p:spPr>
            <a:xfrm>
              <a:off x="9901158" y="6052691"/>
              <a:ext cx="41027" cy="92294"/>
            </a:xfrm>
            <a:custGeom>
              <a:avLst/>
              <a:gdLst>
                <a:gd name="connsiteX0" fmla="*/ 30477 w 41027"/>
                <a:gd name="connsiteY0" fmla="*/ 92295 h 92294"/>
                <a:gd name="connsiteX1" fmla="*/ 28287 w 41027"/>
                <a:gd name="connsiteY1" fmla="*/ 92295 h 92294"/>
                <a:gd name="connsiteX2" fmla="*/ 22572 w 41027"/>
                <a:gd name="connsiteY2" fmla="*/ 82103 h 92294"/>
                <a:gd name="connsiteX3" fmla="*/ 2569 w 41027"/>
                <a:gd name="connsiteY3" fmla="*/ 14285 h 92294"/>
                <a:gd name="connsiteX4" fmla="*/ 2293 w 41027"/>
                <a:gd name="connsiteY4" fmla="*/ 2569 h 92294"/>
                <a:gd name="connsiteX5" fmla="*/ 14009 w 41027"/>
                <a:gd name="connsiteY5" fmla="*/ 2293 h 92294"/>
                <a:gd name="connsiteX6" fmla="*/ 14857 w 41027"/>
                <a:gd name="connsiteY6" fmla="*/ 3236 h 92294"/>
                <a:gd name="connsiteX7" fmla="*/ 38478 w 41027"/>
                <a:gd name="connsiteY7" fmla="*/ 86580 h 92294"/>
                <a:gd name="connsiteX8" fmla="*/ 30477 w 41027"/>
                <a:gd name="connsiteY8" fmla="*/ 92295 h 9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027" h="92294">
                  <a:moveTo>
                    <a:pt x="30477" y="92295"/>
                  </a:moveTo>
                  <a:lnTo>
                    <a:pt x="28287" y="92295"/>
                  </a:lnTo>
                  <a:cubicBezTo>
                    <a:pt x="23905" y="91047"/>
                    <a:pt x="21352" y="86494"/>
                    <a:pt x="22572" y="82103"/>
                  </a:cubicBezTo>
                  <a:cubicBezTo>
                    <a:pt x="32097" y="47908"/>
                    <a:pt x="2855" y="14571"/>
                    <a:pt x="2569" y="14285"/>
                  </a:cubicBezTo>
                  <a:cubicBezTo>
                    <a:pt x="-745" y="11123"/>
                    <a:pt x="-869" y="5884"/>
                    <a:pt x="2293" y="2569"/>
                  </a:cubicBezTo>
                  <a:cubicBezTo>
                    <a:pt x="5446" y="-745"/>
                    <a:pt x="10694" y="-869"/>
                    <a:pt x="14009" y="2293"/>
                  </a:cubicBezTo>
                  <a:cubicBezTo>
                    <a:pt x="14314" y="2579"/>
                    <a:pt x="14599" y="2903"/>
                    <a:pt x="14857" y="3236"/>
                  </a:cubicBezTo>
                  <a:cubicBezTo>
                    <a:pt x="16285" y="4855"/>
                    <a:pt x="50480" y="43527"/>
                    <a:pt x="38478" y="86580"/>
                  </a:cubicBezTo>
                  <a:cubicBezTo>
                    <a:pt x="37326" y="90009"/>
                    <a:pt x="34097" y="92314"/>
                    <a:pt x="30477" y="92295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2DBA323-6DB9-70D4-EEC2-ABBC0A3C7D60}"/>
                </a:ext>
              </a:extLst>
            </p:cNvPr>
            <p:cNvSpPr/>
            <p:nvPr/>
          </p:nvSpPr>
          <p:spPr>
            <a:xfrm>
              <a:off x="9946375" y="6045722"/>
              <a:ext cx="37817" cy="93840"/>
            </a:xfrm>
            <a:custGeom>
              <a:avLst/>
              <a:gdLst>
                <a:gd name="connsiteX0" fmla="*/ 26694 w 37817"/>
                <a:gd name="connsiteY0" fmla="*/ 93835 h 93840"/>
                <a:gd name="connsiteX1" fmla="*/ 24027 w 37817"/>
                <a:gd name="connsiteY1" fmla="*/ 93359 h 93840"/>
                <a:gd name="connsiteX2" fmla="*/ 18779 w 37817"/>
                <a:gd name="connsiteY2" fmla="*/ 83186 h 93840"/>
                <a:gd name="connsiteX3" fmla="*/ 18883 w 37817"/>
                <a:gd name="connsiteY3" fmla="*/ 82881 h 93840"/>
                <a:gd name="connsiteX4" fmla="*/ 2120 w 37817"/>
                <a:gd name="connsiteY4" fmla="*/ 13825 h 93840"/>
                <a:gd name="connsiteX5" fmla="*/ 2748 w 37817"/>
                <a:gd name="connsiteY5" fmla="*/ 2118 h 93840"/>
                <a:gd name="connsiteX6" fmla="*/ 14454 w 37817"/>
                <a:gd name="connsiteY6" fmla="*/ 2757 h 93840"/>
                <a:gd name="connsiteX7" fmla="*/ 15550 w 37817"/>
                <a:gd name="connsiteY7" fmla="*/ 4300 h 93840"/>
                <a:gd name="connsiteX8" fmla="*/ 34600 w 37817"/>
                <a:gd name="connsiteY8" fmla="*/ 88405 h 93840"/>
                <a:gd name="connsiteX9" fmla="*/ 26694 w 37817"/>
                <a:gd name="connsiteY9" fmla="*/ 93835 h 9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17" h="93840">
                  <a:moveTo>
                    <a:pt x="26694" y="93835"/>
                  </a:moveTo>
                  <a:cubicBezTo>
                    <a:pt x="25780" y="93873"/>
                    <a:pt x="24875" y="93711"/>
                    <a:pt x="24027" y="93359"/>
                  </a:cubicBezTo>
                  <a:cubicBezTo>
                    <a:pt x="19769" y="91996"/>
                    <a:pt x="17417" y="87443"/>
                    <a:pt x="18779" y="83186"/>
                  </a:cubicBezTo>
                  <a:cubicBezTo>
                    <a:pt x="18817" y="83081"/>
                    <a:pt x="18845" y="82976"/>
                    <a:pt x="18883" y="82881"/>
                  </a:cubicBezTo>
                  <a:cubicBezTo>
                    <a:pt x="29266" y="52592"/>
                    <a:pt x="2310" y="14206"/>
                    <a:pt x="2120" y="13825"/>
                  </a:cubicBezTo>
                  <a:cubicBezTo>
                    <a:pt x="-938" y="10415"/>
                    <a:pt x="-652" y="5176"/>
                    <a:pt x="2748" y="2118"/>
                  </a:cubicBezTo>
                  <a:cubicBezTo>
                    <a:pt x="6158" y="-939"/>
                    <a:pt x="11397" y="-653"/>
                    <a:pt x="14454" y="2757"/>
                  </a:cubicBezTo>
                  <a:cubicBezTo>
                    <a:pt x="14874" y="3223"/>
                    <a:pt x="15245" y="3747"/>
                    <a:pt x="15550" y="4300"/>
                  </a:cubicBezTo>
                  <a:cubicBezTo>
                    <a:pt x="16883" y="6109"/>
                    <a:pt x="47649" y="49925"/>
                    <a:pt x="34600" y="88405"/>
                  </a:cubicBezTo>
                  <a:cubicBezTo>
                    <a:pt x="33362" y="91691"/>
                    <a:pt x="30209" y="93863"/>
                    <a:pt x="26694" y="93835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2E375F4-9C93-300C-E558-D78A20B8604E}"/>
                </a:ext>
              </a:extLst>
            </p:cNvPr>
            <p:cNvSpPr/>
            <p:nvPr/>
          </p:nvSpPr>
          <p:spPr>
            <a:xfrm>
              <a:off x="9950716" y="6182832"/>
              <a:ext cx="71823" cy="49584"/>
            </a:xfrm>
            <a:custGeom>
              <a:avLst/>
              <a:gdLst>
                <a:gd name="connsiteX0" fmla="*/ 61501 w 71823"/>
                <a:gd name="connsiteY0" fmla="*/ 1396 h 49584"/>
                <a:gd name="connsiteX1" fmla="*/ 13018 w 71823"/>
                <a:gd name="connsiteY1" fmla="*/ 44259 h 49584"/>
                <a:gd name="connsiteX2" fmla="*/ 61501 w 71823"/>
                <a:gd name="connsiteY2" fmla="*/ 1396 h 4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823" h="49584">
                  <a:moveTo>
                    <a:pt x="61501" y="1396"/>
                  </a:moveTo>
                  <a:cubicBezTo>
                    <a:pt x="90933" y="9492"/>
                    <a:pt x="51976" y="67119"/>
                    <a:pt x="13018" y="44259"/>
                  </a:cubicBezTo>
                  <a:cubicBezTo>
                    <a:pt x="-25939" y="21399"/>
                    <a:pt x="32164" y="-6605"/>
                    <a:pt x="61501" y="1396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F7B42A77-808E-87E6-0E41-633C1DB6AB6E}"/>
                </a:ext>
              </a:extLst>
            </p:cNvPr>
            <p:cNvSpPr/>
            <p:nvPr/>
          </p:nvSpPr>
          <p:spPr>
            <a:xfrm>
              <a:off x="9672556" y="5878286"/>
              <a:ext cx="1226915" cy="342364"/>
            </a:xfrm>
            <a:custGeom>
              <a:avLst/>
              <a:gdLst>
                <a:gd name="connsiteX0" fmla="*/ 0 w 1226915"/>
                <a:gd name="connsiteY0" fmla="*/ 0 h 342364"/>
                <a:gd name="connsiteX1" fmla="*/ 304800 w 1226915"/>
                <a:gd name="connsiteY1" fmla="*/ 186404 h 342364"/>
                <a:gd name="connsiteX2" fmla="*/ 386524 w 1226915"/>
                <a:gd name="connsiteY2" fmla="*/ 293180 h 342364"/>
                <a:gd name="connsiteX3" fmla="*/ 499396 w 1226915"/>
                <a:gd name="connsiteY3" fmla="*/ 329470 h 342364"/>
                <a:gd name="connsiteX4" fmla="*/ 624840 w 1226915"/>
                <a:gd name="connsiteY4" fmla="*/ 313563 h 342364"/>
                <a:gd name="connsiteX5" fmla="*/ 662940 w 1226915"/>
                <a:gd name="connsiteY5" fmla="*/ 334804 h 342364"/>
                <a:gd name="connsiteX6" fmla="*/ 712565 w 1226915"/>
                <a:gd name="connsiteY6" fmla="*/ 300990 h 342364"/>
                <a:gd name="connsiteX7" fmla="*/ 1226915 w 1226915"/>
                <a:gd name="connsiteY7" fmla="*/ 169354 h 342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6915" h="342364">
                  <a:moveTo>
                    <a:pt x="0" y="0"/>
                  </a:moveTo>
                  <a:cubicBezTo>
                    <a:pt x="44101" y="61817"/>
                    <a:pt x="174879" y="130112"/>
                    <a:pt x="304800" y="186404"/>
                  </a:cubicBezTo>
                  <a:cubicBezTo>
                    <a:pt x="328031" y="224895"/>
                    <a:pt x="355444" y="260699"/>
                    <a:pt x="386524" y="293180"/>
                  </a:cubicBezTo>
                  <a:cubicBezTo>
                    <a:pt x="466725" y="375666"/>
                    <a:pt x="499396" y="329470"/>
                    <a:pt x="499396" y="329470"/>
                  </a:cubicBezTo>
                  <a:cubicBezTo>
                    <a:pt x="499396" y="329470"/>
                    <a:pt x="550069" y="323755"/>
                    <a:pt x="624840" y="313563"/>
                  </a:cubicBezTo>
                  <a:cubicBezTo>
                    <a:pt x="631241" y="328479"/>
                    <a:pt x="646890" y="337204"/>
                    <a:pt x="662940" y="334804"/>
                  </a:cubicBezTo>
                  <a:cubicBezTo>
                    <a:pt x="672465" y="333280"/>
                    <a:pt x="691515" y="319373"/>
                    <a:pt x="712565" y="300990"/>
                  </a:cubicBezTo>
                  <a:cubicBezTo>
                    <a:pt x="901446" y="272415"/>
                    <a:pt x="1157764" y="224790"/>
                    <a:pt x="1226915" y="169354"/>
                  </a:cubicBezTo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E80F4B8-8E18-D657-8B9B-43B88E125C21}"/>
                </a:ext>
              </a:extLst>
            </p:cNvPr>
            <p:cNvSpPr/>
            <p:nvPr/>
          </p:nvSpPr>
          <p:spPr>
            <a:xfrm>
              <a:off x="9971651" y="5725891"/>
              <a:ext cx="854191" cy="338703"/>
            </a:xfrm>
            <a:custGeom>
              <a:avLst/>
              <a:gdLst>
                <a:gd name="connsiteX0" fmla="*/ 854192 w 854191"/>
                <a:gd name="connsiteY0" fmla="*/ 34666 h 338703"/>
                <a:gd name="connsiteX1" fmla="*/ 720270 w 854191"/>
                <a:gd name="connsiteY1" fmla="*/ 1995 h 338703"/>
                <a:gd name="connsiteX2" fmla="*/ 416423 w 854191"/>
                <a:gd name="connsiteY2" fmla="*/ 134297 h 338703"/>
                <a:gd name="connsiteX3" fmla="*/ 109432 w 854191"/>
                <a:gd name="connsiteY3" fmla="*/ 289174 h 338703"/>
                <a:gd name="connsiteX4" fmla="*/ 15230 w 854191"/>
                <a:gd name="connsiteY4" fmla="*/ 289174 h 338703"/>
                <a:gd name="connsiteX5" fmla="*/ 6276 w 854191"/>
                <a:gd name="connsiteY5" fmla="*/ 338704 h 33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4191" h="338703">
                  <a:moveTo>
                    <a:pt x="854192" y="34666"/>
                  </a:moveTo>
                  <a:cubicBezTo>
                    <a:pt x="821521" y="-1243"/>
                    <a:pt x="788850" y="-2863"/>
                    <a:pt x="720270" y="1995"/>
                  </a:cubicBezTo>
                  <a:cubicBezTo>
                    <a:pt x="720270" y="1995"/>
                    <a:pt x="541295" y="59145"/>
                    <a:pt x="416423" y="134297"/>
                  </a:cubicBezTo>
                  <a:cubicBezTo>
                    <a:pt x="291550" y="209449"/>
                    <a:pt x="109432" y="289174"/>
                    <a:pt x="109432" y="289174"/>
                  </a:cubicBezTo>
                  <a:cubicBezTo>
                    <a:pt x="109432" y="289174"/>
                    <a:pt x="53901" y="273077"/>
                    <a:pt x="15230" y="289174"/>
                  </a:cubicBezTo>
                  <a:cubicBezTo>
                    <a:pt x="15230" y="289174"/>
                    <a:pt x="-11917" y="291269"/>
                    <a:pt x="6276" y="338704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066DC15-202E-20D7-22AE-231129F9F56D}"/>
                </a:ext>
              </a:extLst>
            </p:cNvPr>
            <p:cNvSpPr/>
            <p:nvPr/>
          </p:nvSpPr>
          <p:spPr>
            <a:xfrm>
              <a:off x="10831367" y="5975155"/>
              <a:ext cx="77534" cy="93630"/>
            </a:xfrm>
            <a:custGeom>
              <a:avLst/>
              <a:gdLst>
                <a:gd name="connsiteX0" fmla="*/ 77534 w 77534"/>
                <a:gd name="connsiteY0" fmla="*/ 0 h 93630"/>
                <a:gd name="connsiteX1" fmla="*/ 0 w 77534"/>
                <a:gd name="connsiteY1" fmla="*/ 93631 h 93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534" h="93630">
                  <a:moveTo>
                    <a:pt x="77534" y="0"/>
                  </a:moveTo>
                  <a:cubicBezTo>
                    <a:pt x="77534" y="0"/>
                    <a:pt x="78486" y="55340"/>
                    <a:pt x="0" y="93631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FF11CB7-2874-6AEF-FE5E-456133113C9B}"/>
                </a:ext>
              </a:extLst>
            </p:cNvPr>
            <p:cNvSpPr/>
            <p:nvPr/>
          </p:nvSpPr>
          <p:spPr>
            <a:xfrm>
              <a:off x="10043268" y="5744269"/>
              <a:ext cx="218979" cy="184880"/>
            </a:xfrm>
            <a:custGeom>
              <a:avLst/>
              <a:gdLst>
                <a:gd name="connsiteX0" fmla="*/ 0 w 218979"/>
                <a:gd name="connsiteY0" fmla="*/ 0 h 184880"/>
                <a:gd name="connsiteX1" fmla="*/ 148685 w 218979"/>
                <a:gd name="connsiteY1" fmla="*/ 148590 h 184880"/>
                <a:gd name="connsiteX2" fmla="*/ 218980 w 218979"/>
                <a:gd name="connsiteY2" fmla="*/ 184880 h 18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979" h="184880">
                  <a:moveTo>
                    <a:pt x="0" y="0"/>
                  </a:moveTo>
                  <a:cubicBezTo>
                    <a:pt x="0" y="0"/>
                    <a:pt x="123825" y="89535"/>
                    <a:pt x="148685" y="148590"/>
                  </a:cubicBezTo>
                  <a:cubicBezTo>
                    <a:pt x="173022" y="158848"/>
                    <a:pt x="196520" y="170983"/>
                    <a:pt x="218980" y="18488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192E400-DC07-9ADA-6108-33C9A7F6DF92}"/>
                </a:ext>
              </a:extLst>
            </p:cNvPr>
            <p:cNvSpPr/>
            <p:nvPr/>
          </p:nvSpPr>
          <p:spPr>
            <a:xfrm>
              <a:off x="10200907" y="5818659"/>
              <a:ext cx="8140" cy="80105"/>
            </a:xfrm>
            <a:custGeom>
              <a:avLst/>
              <a:gdLst>
                <a:gd name="connsiteX0" fmla="*/ 0 w 8140"/>
                <a:gd name="connsiteY0" fmla="*/ 0 h 80105"/>
                <a:gd name="connsiteX1" fmla="*/ 4381 w 8140"/>
                <a:gd name="connsiteY1" fmla="*/ 80105 h 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40" h="80105">
                  <a:moveTo>
                    <a:pt x="0" y="0"/>
                  </a:moveTo>
                  <a:cubicBezTo>
                    <a:pt x="9077" y="25737"/>
                    <a:pt x="10601" y="53530"/>
                    <a:pt x="4381" y="80105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63BF905-7D2C-B6C0-8536-37B2152DA7A1}"/>
                </a:ext>
              </a:extLst>
            </p:cNvPr>
            <p:cNvSpPr/>
            <p:nvPr/>
          </p:nvSpPr>
          <p:spPr>
            <a:xfrm>
              <a:off x="10172332" y="5760557"/>
              <a:ext cx="17716" cy="30956"/>
            </a:xfrm>
            <a:custGeom>
              <a:avLst/>
              <a:gdLst>
                <a:gd name="connsiteX0" fmla="*/ 0 w 17716"/>
                <a:gd name="connsiteY0" fmla="*/ 0 h 30956"/>
                <a:gd name="connsiteX1" fmla="*/ 17716 w 17716"/>
                <a:gd name="connsiteY1" fmla="*/ 30956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16" h="30956">
                  <a:moveTo>
                    <a:pt x="0" y="0"/>
                  </a:moveTo>
                  <a:cubicBezTo>
                    <a:pt x="6743" y="9811"/>
                    <a:pt x="12668" y="20164"/>
                    <a:pt x="17716" y="30956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D88FB41A-50EC-DFDE-DB1E-F5B27488A185}"/>
                </a:ext>
              </a:extLst>
            </p:cNvPr>
            <p:cNvSpPr/>
            <p:nvPr/>
          </p:nvSpPr>
          <p:spPr>
            <a:xfrm>
              <a:off x="10348735" y="5752365"/>
              <a:ext cx="51720" cy="100393"/>
            </a:xfrm>
            <a:custGeom>
              <a:avLst/>
              <a:gdLst>
                <a:gd name="connsiteX0" fmla="*/ 0 w 51720"/>
                <a:gd name="connsiteY0" fmla="*/ 0 h 100393"/>
                <a:gd name="connsiteX1" fmla="*/ 51721 w 51720"/>
                <a:gd name="connsiteY1" fmla="*/ 100394 h 10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720" h="100393">
                  <a:moveTo>
                    <a:pt x="0" y="0"/>
                  </a:moveTo>
                  <a:cubicBezTo>
                    <a:pt x="0" y="0"/>
                    <a:pt x="41434" y="55436"/>
                    <a:pt x="51721" y="100394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7EC8F850-3441-EE9E-B711-638350B91086}"/>
                </a:ext>
              </a:extLst>
            </p:cNvPr>
            <p:cNvSpPr/>
            <p:nvPr/>
          </p:nvSpPr>
          <p:spPr>
            <a:xfrm>
              <a:off x="10579526" y="6081549"/>
              <a:ext cx="45910" cy="5715"/>
            </a:xfrm>
            <a:custGeom>
              <a:avLst/>
              <a:gdLst>
                <a:gd name="connsiteX0" fmla="*/ 0 w 45910"/>
                <a:gd name="connsiteY0" fmla="*/ 5715 h 5715"/>
                <a:gd name="connsiteX1" fmla="*/ 45910 w 4591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10" h="5715">
                  <a:moveTo>
                    <a:pt x="0" y="5715"/>
                  </a:moveTo>
                  <a:cubicBezTo>
                    <a:pt x="15411" y="4810"/>
                    <a:pt x="30747" y="2896"/>
                    <a:pt x="4591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B3644A5-41E1-03E4-8C68-A014E3B53B5F}"/>
                </a:ext>
              </a:extLst>
            </p:cNvPr>
            <p:cNvSpPr/>
            <p:nvPr/>
          </p:nvSpPr>
          <p:spPr>
            <a:xfrm>
              <a:off x="10190811" y="6047545"/>
              <a:ext cx="356139" cy="40862"/>
            </a:xfrm>
            <a:custGeom>
              <a:avLst/>
              <a:gdLst>
                <a:gd name="connsiteX0" fmla="*/ 0 w 356139"/>
                <a:gd name="connsiteY0" fmla="*/ 0 h 40862"/>
                <a:gd name="connsiteX1" fmla="*/ 356140 w 356139"/>
                <a:gd name="connsiteY1" fmla="*/ 40862 h 4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139" h="40862">
                  <a:moveTo>
                    <a:pt x="0" y="0"/>
                  </a:moveTo>
                  <a:cubicBezTo>
                    <a:pt x="117405" y="23260"/>
                    <a:pt x="236516" y="36919"/>
                    <a:pt x="356140" y="40862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0C46E27-3111-1F35-5156-BCCC32208B56}"/>
                </a:ext>
              </a:extLst>
            </p:cNvPr>
            <p:cNvSpPr/>
            <p:nvPr/>
          </p:nvSpPr>
          <p:spPr>
            <a:xfrm>
              <a:off x="10368643" y="5133907"/>
              <a:ext cx="660273" cy="550449"/>
            </a:xfrm>
            <a:custGeom>
              <a:avLst/>
              <a:gdLst>
                <a:gd name="connsiteX0" fmla="*/ 660273 w 660273"/>
                <a:gd name="connsiteY0" fmla="*/ 73723 h 550449"/>
                <a:gd name="connsiteX1" fmla="*/ 611505 w 660273"/>
                <a:gd name="connsiteY1" fmla="*/ 486632 h 550449"/>
                <a:gd name="connsiteX2" fmla="*/ 464725 w 660273"/>
                <a:gd name="connsiteY2" fmla="*/ 522541 h 550449"/>
                <a:gd name="connsiteX3" fmla="*/ 37529 w 660273"/>
                <a:gd name="connsiteY3" fmla="*/ 550450 h 550449"/>
                <a:gd name="connsiteX4" fmla="*/ 0 w 660273"/>
                <a:gd name="connsiteY4" fmla="*/ 438531 h 550449"/>
                <a:gd name="connsiteX5" fmla="*/ 267462 w 660273"/>
                <a:gd name="connsiteY5" fmla="*/ 389477 h 550449"/>
                <a:gd name="connsiteX6" fmla="*/ 457200 w 660273"/>
                <a:gd name="connsiteY6" fmla="*/ 339376 h 550449"/>
                <a:gd name="connsiteX7" fmla="*/ 441579 w 660273"/>
                <a:gd name="connsiteY7" fmla="*/ 198882 h 550449"/>
                <a:gd name="connsiteX8" fmla="*/ 441579 w 660273"/>
                <a:gd name="connsiteY8" fmla="*/ 0 h 55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0273" h="550449">
                  <a:moveTo>
                    <a:pt x="660273" y="73723"/>
                  </a:moveTo>
                  <a:cubicBezTo>
                    <a:pt x="660273" y="73723"/>
                    <a:pt x="637889" y="464248"/>
                    <a:pt x="611505" y="486632"/>
                  </a:cubicBezTo>
                  <a:cubicBezTo>
                    <a:pt x="585121" y="509016"/>
                    <a:pt x="543497" y="515969"/>
                    <a:pt x="464725" y="522541"/>
                  </a:cubicBezTo>
                  <a:cubicBezTo>
                    <a:pt x="385953" y="529114"/>
                    <a:pt x="37529" y="550450"/>
                    <a:pt x="37529" y="550450"/>
                  </a:cubicBezTo>
                  <a:lnTo>
                    <a:pt x="0" y="438531"/>
                  </a:lnTo>
                  <a:cubicBezTo>
                    <a:pt x="0" y="438531"/>
                    <a:pt x="185261" y="419481"/>
                    <a:pt x="267462" y="389477"/>
                  </a:cubicBezTo>
                  <a:cubicBezTo>
                    <a:pt x="329441" y="368294"/>
                    <a:pt x="392840" y="351549"/>
                    <a:pt x="457200" y="339376"/>
                  </a:cubicBezTo>
                  <a:cubicBezTo>
                    <a:pt x="457200" y="339376"/>
                    <a:pt x="441579" y="241173"/>
                    <a:pt x="441579" y="198882"/>
                  </a:cubicBezTo>
                  <a:lnTo>
                    <a:pt x="441579" y="0"/>
                  </a:ln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93217ADC-A61B-3B75-9D30-365F6FA4FCD2}"/>
                </a:ext>
              </a:extLst>
            </p:cNvPr>
            <p:cNvSpPr/>
            <p:nvPr/>
          </p:nvSpPr>
          <p:spPr>
            <a:xfrm>
              <a:off x="10772034" y="4781005"/>
              <a:ext cx="280647" cy="476916"/>
            </a:xfrm>
            <a:custGeom>
              <a:avLst/>
              <a:gdLst>
                <a:gd name="connsiteX0" fmla="*/ 188302 w 280647"/>
                <a:gd name="connsiteY0" fmla="*/ 0 h 476916"/>
                <a:gd name="connsiteX1" fmla="*/ 268883 w 280647"/>
                <a:gd name="connsiteY1" fmla="*/ 431197 h 476916"/>
                <a:gd name="connsiteX2" fmla="*/ 256882 w 280647"/>
                <a:gd name="connsiteY2" fmla="*/ 476917 h 476916"/>
                <a:gd name="connsiteX3" fmla="*/ 53618 w 280647"/>
                <a:gd name="connsiteY3" fmla="*/ 460820 h 476916"/>
                <a:gd name="connsiteX4" fmla="*/ 5993 w 280647"/>
                <a:gd name="connsiteY4" fmla="*/ 411385 h 476916"/>
                <a:gd name="connsiteX5" fmla="*/ 38188 w 280647"/>
                <a:gd name="connsiteY5" fmla="*/ 131064 h 47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0647" h="476916">
                  <a:moveTo>
                    <a:pt x="188302" y="0"/>
                  </a:moveTo>
                  <a:cubicBezTo>
                    <a:pt x="273169" y="52292"/>
                    <a:pt x="298220" y="173165"/>
                    <a:pt x="268883" y="431197"/>
                  </a:cubicBezTo>
                  <a:cubicBezTo>
                    <a:pt x="268883" y="431197"/>
                    <a:pt x="293934" y="461677"/>
                    <a:pt x="256882" y="476917"/>
                  </a:cubicBezTo>
                  <a:cubicBezTo>
                    <a:pt x="256882" y="476917"/>
                    <a:pt x="118102" y="425006"/>
                    <a:pt x="53618" y="460820"/>
                  </a:cubicBezTo>
                  <a:cubicBezTo>
                    <a:pt x="-10866" y="496634"/>
                    <a:pt x="5993" y="411385"/>
                    <a:pt x="5993" y="411385"/>
                  </a:cubicBezTo>
                  <a:cubicBezTo>
                    <a:pt x="5993" y="411385"/>
                    <a:pt x="-20582" y="174022"/>
                    <a:pt x="38188" y="131064"/>
                  </a:cubicBezTo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BEB6F15-6E82-432E-0828-028491F50026}"/>
                </a:ext>
              </a:extLst>
            </p:cNvPr>
            <p:cNvSpPr/>
            <p:nvPr/>
          </p:nvSpPr>
          <p:spPr>
            <a:xfrm>
              <a:off x="10763136" y="4875779"/>
              <a:ext cx="39942" cy="374523"/>
            </a:xfrm>
            <a:custGeom>
              <a:avLst/>
              <a:gdLst>
                <a:gd name="connsiteX0" fmla="*/ 39276 w 39942"/>
                <a:gd name="connsiteY0" fmla="*/ 0 h 374523"/>
                <a:gd name="connsiteX1" fmla="*/ 29751 w 39942"/>
                <a:gd name="connsiteY1" fmla="*/ 299371 h 374523"/>
                <a:gd name="connsiteX2" fmla="*/ 20226 w 39942"/>
                <a:gd name="connsiteY2" fmla="*/ 352711 h 374523"/>
                <a:gd name="connsiteX3" fmla="*/ 39942 w 39942"/>
                <a:gd name="connsiteY3" fmla="*/ 374523 h 37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42" h="374523">
                  <a:moveTo>
                    <a:pt x="39276" y="0"/>
                  </a:moveTo>
                  <a:cubicBezTo>
                    <a:pt x="39276" y="0"/>
                    <a:pt x="-42354" y="84868"/>
                    <a:pt x="29751" y="299371"/>
                  </a:cubicBezTo>
                  <a:cubicBezTo>
                    <a:pt x="25198" y="316878"/>
                    <a:pt x="22016" y="334709"/>
                    <a:pt x="20226" y="352711"/>
                  </a:cubicBezTo>
                  <a:cubicBezTo>
                    <a:pt x="20226" y="367094"/>
                    <a:pt x="39942" y="374523"/>
                    <a:pt x="39942" y="374523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10C33036-E379-9698-1A8C-BCE2D1A23FB5}"/>
                </a:ext>
              </a:extLst>
            </p:cNvPr>
            <p:cNvSpPr/>
            <p:nvPr/>
          </p:nvSpPr>
          <p:spPr>
            <a:xfrm>
              <a:off x="10706970" y="5019511"/>
              <a:ext cx="70866" cy="150209"/>
            </a:xfrm>
            <a:custGeom>
              <a:avLst/>
              <a:gdLst>
                <a:gd name="connsiteX0" fmla="*/ 0 w 70866"/>
                <a:gd name="connsiteY0" fmla="*/ 0 h 150209"/>
                <a:gd name="connsiteX1" fmla="*/ 70866 w 70866"/>
                <a:gd name="connsiteY1" fmla="*/ 150209 h 150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866" h="150209">
                  <a:moveTo>
                    <a:pt x="0" y="0"/>
                  </a:moveTo>
                  <a:cubicBezTo>
                    <a:pt x="0" y="0"/>
                    <a:pt x="5906" y="104775"/>
                    <a:pt x="70866" y="150209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9E3BC42-08C6-851D-7545-5AA40053DF18}"/>
                </a:ext>
              </a:extLst>
            </p:cNvPr>
            <p:cNvSpPr/>
            <p:nvPr/>
          </p:nvSpPr>
          <p:spPr>
            <a:xfrm>
              <a:off x="10460503" y="4688042"/>
              <a:ext cx="267422" cy="108276"/>
            </a:xfrm>
            <a:custGeom>
              <a:avLst/>
              <a:gdLst>
                <a:gd name="connsiteX0" fmla="*/ 267422 w 267422"/>
                <a:gd name="connsiteY0" fmla="*/ 88201 h 108276"/>
                <a:gd name="connsiteX1" fmla="*/ 40155 w 267422"/>
                <a:gd name="connsiteY1" fmla="*/ 82963 h 108276"/>
                <a:gd name="connsiteX2" fmla="*/ 5008 w 267422"/>
                <a:gd name="connsiteY2" fmla="*/ 0 h 10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22" h="108276">
                  <a:moveTo>
                    <a:pt x="267422" y="88201"/>
                  </a:moveTo>
                  <a:cubicBezTo>
                    <a:pt x="267422" y="88201"/>
                    <a:pt x="140835" y="136684"/>
                    <a:pt x="40155" y="82963"/>
                  </a:cubicBezTo>
                  <a:cubicBezTo>
                    <a:pt x="-19566" y="51149"/>
                    <a:pt x="5008" y="0"/>
                    <a:pt x="5008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F8F2FF03-D7C7-68C1-20BE-76F8B5E7CDEF}"/>
                </a:ext>
              </a:extLst>
            </p:cNvPr>
            <p:cNvSpPr/>
            <p:nvPr/>
          </p:nvSpPr>
          <p:spPr>
            <a:xfrm>
              <a:off x="9780378" y="5701787"/>
              <a:ext cx="914876" cy="58959"/>
            </a:xfrm>
            <a:custGeom>
              <a:avLst/>
              <a:gdLst>
                <a:gd name="connsiteX0" fmla="*/ 37243 w 914876"/>
                <a:gd name="connsiteY0" fmla="*/ 58960 h 58959"/>
                <a:gd name="connsiteX1" fmla="*/ 726281 w 914876"/>
                <a:gd name="connsiteY1" fmla="*/ 58960 h 58959"/>
                <a:gd name="connsiteX2" fmla="*/ 772382 w 914876"/>
                <a:gd name="connsiteY2" fmla="*/ 52959 h 58959"/>
                <a:gd name="connsiteX3" fmla="*/ 908304 w 914876"/>
                <a:gd name="connsiteY3" fmla="*/ 17336 h 58959"/>
                <a:gd name="connsiteX4" fmla="*/ 914876 w 914876"/>
                <a:gd name="connsiteY4" fmla="*/ 8858 h 58959"/>
                <a:gd name="connsiteX5" fmla="*/ 914876 w 914876"/>
                <a:gd name="connsiteY5" fmla="*/ 8858 h 58959"/>
                <a:gd name="connsiteX6" fmla="*/ 906018 w 914876"/>
                <a:gd name="connsiteY6" fmla="*/ 0 h 58959"/>
                <a:gd name="connsiteX7" fmla="*/ 8763 w 914876"/>
                <a:gd name="connsiteY7" fmla="*/ 0 h 58959"/>
                <a:gd name="connsiteX8" fmla="*/ 0 w 914876"/>
                <a:gd name="connsiteY8" fmla="*/ 8858 h 58959"/>
                <a:gd name="connsiteX9" fmla="*/ 0 w 914876"/>
                <a:gd name="connsiteY9" fmla="*/ 21717 h 58959"/>
                <a:gd name="connsiteX10" fmla="*/ 37243 w 914876"/>
                <a:gd name="connsiteY10" fmla="*/ 58960 h 5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876" h="58959">
                  <a:moveTo>
                    <a:pt x="37243" y="58960"/>
                  </a:moveTo>
                  <a:lnTo>
                    <a:pt x="726281" y="58960"/>
                  </a:lnTo>
                  <a:cubicBezTo>
                    <a:pt x="741845" y="58969"/>
                    <a:pt x="757342" y="56950"/>
                    <a:pt x="772382" y="52959"/>
                  </a:cubicBezTo>
                  <a:lnTo>
                    <a:pt x="908304" y="17336"/>
                  </a:lnTo>
                  <a:cubicBezTo>
                    <a:pt x="912171" y="16335"/>
                    <a:pt x="914876" y="12849"/>
                    <a:pt x="914876" y="8858"/>
                  </a:cubicBezTo>
                  <a:lnTo>
                    <a:pt x="914876" y="8858"/>
                  </a:lnTo>
                  <a:cubicBezTo>
                    <a:pt x="914876" y="3962"/>
                    <a:pt x="910914" y="0"/>
                    <a:pt x="906018" y="0"/>
                  </a:cubicBezTo>
                  <a:lnTo>
                    <a:pt x="8763" y="0"/>
                  </a:lnTo>
                  <a:cubicBezTo>
                    <a:pt x="3905" y="48"/>
                    <a:pt x="0" y="4001"/>
                    <a:pt x="0" y="8858"/>
                  </a:cubicBezTo>
                  <a:lnTo>
                    <a:pt x="0" y="21717"/>
                  </a:lnTo>
                  <a:cubicBezTo>
                    <a:pt x="0" y="42281"/>
                    <a:pt x="16678" y="58960"/>
                    <a:pt x="37243" y="58960"/>
                  </a:cubicBezTo>
                  <a:close/>
                </a:path>
              </a:pathLst>
            </a:custGeom>
            <a:solidFill>
              <a:srgbClr val="757575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7265ABA-3CB8-7BFF-C7B2-0AF3793BB3E8}"/>
                </a:ext>
              </a:extLst>
            </p:cNvPr>
            <p:cNvSpPr/>
            <p:nvPr/>
          </p:nvSpPr>
          <p:spPr>
            <a:xfrm>
              <a:off x="9592564" y="5183710"/>
              <a:ext cx="865031" cy="542764"/>
            </a:xfrm>
            <a:custGeom>
              <a:avLst/>
              <a:gdLst>
                <a:gd name="connsiteX0" fmla="*/ 156954 w 865031"/>
                <a:gd name="connsiteY0" fmla="*/ 542747 h 542764"/>
                <a:gd name="connsiteX1" fmla="*/ 847897 w 865031"/>
                <a:gd name="connsiteY1" fmla="*/ 542747 h 542764"/>
                <a:gd name="connsiteX2" fmla="*/ 865014 w 865031"/>
                <a:gd name="connsiteY2" fmla="*/ 527136 h 542764"/>
                <a:gd name="connsiteX3" fmla="*/ 863995 w 865031"/>
                <a:gd name="connsiteY3" fmla="*/ 520649 h 542764"/>
                <a:gd name="connsiteX4" fmla="*/ 735883 w 865031"/>
                <a:gd name="connsiteY4" fmla="*/ 22206 h 542764"/>
                <a:gd name="connsiteX5" fmla="*/ 708261 w 865031"/>
                <a:gd name="connsiteY5" fmla="*/ 13 h 542764"/>
                <a:gd name="connsiteX6" fmla="*/ 17127 w 865031"/>
                <a:gd name="connsiteY6" fmla="*/ 13 h 542764"/>
                <a:gd name="connsiteX7" fmla="*/ 10 w 865031"/>
                <a:gd name="connsiteY7" fmla="*/ 15834 h 542764"/>
                <a:gd name="connsiteX8" fmla="*/ 1030 w 865031"/>
                <a:gd name="connsiteY8" fmla="*/ 22206 h 542764"/>
                <a:gd name="connsiteX9" fmla="*/ 129236 w 865031"/>
                <a:gd name="connsiteY9" fmla="*/ 520649 h 542764"/>
                <a:gd name="connsiteX10" fmla="*/ 156954 w 865031"/>
                <a:gd name="connsiteY10" fmla="*/ 542747 h 54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031" h="542764">
                  <a:moveTo>
                    <a:pt x="156954" y="542747"/>
                  </a:moveTo>
                  <a:lnTo>
                    <a:pt x="847897" y="542747"/>
                  </a:lnTo>
                  <a:cubicBezTo>
                    <a:pt x="856937" y="543157"/>
                    <a:pt x="864595" y="536165"/>
                    <a:pt x="865014" y="527136"/>
                  </a:cubicBezTo>
                  <a:cubicBezTo>
                    <a:pt x="865118" y="524926"/>
                    <a:pt x="864766" y="522716"/>
                    <a:pt x="863995" y="520649"/>
                  </a:cubicBezTo>
                  <a:lnTo>
                    <a:pt x="735883" y="22206"/>
                  </a:lnTo>
                  <a:cubicBezTo>
                    <a:pt x="732359" y="9671"/>
                    <a:pt x="721262" y="746"/>
                    <a:pt x="708261" y="13"/>
                  </a:cubicBezTo>
                  <a:lnTo>
                    <a:pt x="17127" y="13"/>
                  </a:lnTo>
                  <a:cubicBezTo>
                    <a:pt x="8030" y="-340"/>
                    <a:pt x="372" y="6737"/>
                    <a:pt x="10" y="15834"/>
                  </a:cubicBezTo>
                  <a:cubicBezTo>
                    <a:pt x="-66" y="18005"/>
                    <a:pt x="277" y="20168"/>
                    <a:pt x="1030" y="22206"/>
                  </a:cubicBezTo>
                  <a:lnTo>
                    <a:pt x="129236" y="520649"/>
                  </a:lnTo>
                  <a:cubicBezTo>
                    <a:pt x="132751" y="533213"/>
                    <a:pt x="143923" y="542118"/>
                    <a:pt x="156954" y="542747"/>
                  </a:cubicBezTo>
                  <a:close/>
                </a:path>
              </a:pathLst>
            </a:custGeom>
            <a:solidFill>
              <a:srgbClr val="999999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A0E1A845-7078-A543-3419-1CAED0268770}"/>
                </a:ext>
              </a:extLst>
            </p:cNvPr>
            <p:cNvSpPr/>
            <p:nvPr/>
          </p:nvSpPr>
          <p:spPr>
            <a:xfrm>
              <a:off x="9621025" y="5201439"/>
              <a:ext cx="13049" cy="9525"/>
            </a:xfrm>
            <a:custGeom>
              <a:avLst/>
              <a:gdLst>
                <a:gd name="connsiteX0" fmla="*/ 13049 w 13049"/>
                <a:gd name="connsiteY0" fmla="*/ 0 h 9525"/>
                <a:gd name="connsiteX1" fmla="*/ 0 w 1304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49" h="9525">
                  <a:moveTo>
                    <a:pt x="13049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415BAD0-5772-554D-8F79-076493E4320C}"/>
                </a:ext>
              </a:extLst>
            </p:cNvPr>
            <p:cNvSpPr/>
            <p:nvPr/>
          </p:nvSpPr>
          <p:spPr>
            <a:xfrm>
              <a:off x="9667888" y="5201439"/>
              <a:ext cx="67436" cy="9525"/>
            </a:xfrm>
            <a:custGeom>
              <a:avLst/>
              <a:gdLst>
                <a:gd name="connsiteX0" fmla="*/ 67437 w 67436"/>
                <a:gd name="connsiteY0" fmla="*/ 0 h 9525"/>
                <a:gd name="connsiteX1" fmla="*/ 0 w 67436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436" h="9525">
                  <a:moveTo>
                    <a:pt x="67437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2D001CA4-F638-E9DA-46B2-56195063E855}"/>
                </a:ext>
              </a:extLst>
            </p:cNvPr>
            <p:cNvSpPr/>
            <p:nvPr/>
          </p:nvSpPr>
          <p:spPr>
            <a:xfrm>
              <a:off x="9750565" y="5201439"/>
              <a:ext cx="673131" cy="462057"/>
            </a:xfrm>
            <a:custGeom>
              <a:avLst/>
              <a:gdLst>
                <a:gd name="connsiteX0" fmla="*/ 673132 w 673131"/>
                <a:gd name="connsiteY0" fmla="*/ 462058 h 462057"/>
                <a:gd name="connsiteX1" fmla="*/ 559975 w 673131"/>
                <a:gd name="connsiteY1" fmla="*/ 22193 h 462057"/>
                <a:gd name="connsiteX2" fmla="*/ 532448 w 673131"/>
                <a:gd name="connsiteY2" fmla="*/ 0 h 462057"/>
                <a:gd name="connsiteX3" fmla="*/ 0 w 673131"/>
                <a:gd name="connsiteY3" fmla="*/ 0 h 46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131" h="462057">
                  <a:moveTo>
                    <a:pt x="673132" y="462058"/>
                  </a:moveTo>
                  <a:lnTo>
                    <a:pt x="559975" y="22193"/>
                  </a:lnTo>
                  <a:cubicBezTo>
                    <a:pt x="556489" y="9668"/>
                    <a:pt x="545430" y="743"/>
                    <a:pt x="532448" y="0"/>
                  </a:cubicBez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2A8C159-ABDC-B220-C754-2557BCB35B68}"/>
                </a:ext>
              </a:extLst>
            </p:cNvPr>
            <p:cNvSpPr/>
            <p:nvPr/>
          </p:nvSpPr>
          <p:spPr>
            <a:xfrm>
              <a:off x="10430650" y="5690834"/>
              <a:ext cx="2857" cy="10953"/>
            </a:xfrm>
            <a:custGeom>
              <a:avLst/>
              <a:gdLst>
                <a:gd name="connsiteX0" fmla="*/ 2857 w 2857"/>
                <a:gd name="connsiteY0" fmla="*/ 10954 h 10953"/>
                <a:gd name="connsiteX1" fmla="*/ 0 w 2857"/>
                <a:gd name="connsiteY1" fmla="*/ 0 h 1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0953">
                  <a:moveTo>
                    <a:pt x="2857" y="1095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2AB39B0-8158-965A-8907-845AC737EE50}"/>
                </a:ext>
              </a:extLst>
            </p:cNvPr>
            <p:cNvSpPr/>
            <p:nvPr/>
          </p:nvSpPr>
          <p:spPr>
            <a:xfrm>
              <a:off x="9957258" y="5409736"/>
              <a:ext cx="98646" cy="112233"/>
            </a:xfrm>
            <a:custGeom>
              <a:avLst/>
              <a:gdLst>
                <a:gd name="connsiteX0" fmla="*/ 0 w 98646"/>
                <a:gd name="connsiteY0" fmla="*/ 57927 h 112233"/>
                <a:gd name="connsiteX1" fmla="*/ 2477 w 98646"/>
                <a:gd name="connsiteY1" fmla="*/ 69833 h 112233"/>
                <a:gd name="connsiteX2" fmla="*/ 65151 w 98646"/>
                <a:gd name="connsiteY2" fmla="*/ 110505 h 112233"/>
                <a:gd name="connsiteX3" fmla="*/ 96012 w 98646"/>
                <a:gd name="connsiteY3" fmla="*/ 42401 h 112233"/>
                <a:gd name="connsiteX4" fmla="*/ 33147 w 98646"/>
                <a:gd name="connsiteY4" fmla="*/ 1729 h 112233"/>
                <a:gd name="connsiteX5" fmla="*/ 24479 w 98646"/>
                <a:gd name="connsiteY5" fmla="*/ 5444 h 112233"/>
                <a:gd name="connsiteX6" fmla="*/ 0 w 98646"/>
                <a:gd name="connsiteY6" fmla="*/ 57927 h 11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46" h="112233">
                  <a:moveTo>
                    <a:pt x="0" y="57927"/>
                  </a:moveTo>
                  <a:cubicBezTo>
                    <a:pt x="467" y="61965"/>
                    <a:pt x="1296" y="65947"/>
                    <a:pt x="2477" y="69833"/>
                  </a:cubicBezTo>
                  <a:cubicBezTo>
                    <a:pt x="11239" y="99837"/>
                    <a:pt x="39338" y="118124"/>
                    <a:pt x="65151" y="110505"/>
                  </a:cubicBezTo>
                  <a:cubicBezTo>
                    <a:pt x="90964" y="102884"/>
                    <a:pt x="104775" y="72405"/>
                    <a:pt x="96012" y="42401"/>
                  </a:cubicBezTo>
                  <a:cubicBezTo>
                    <a:pt x="87249" y="12397"/>
                    <a:pt x="58960" y="-5891"/>
                    <a:pt x="33147" y="1729"/>
                  </a:cubicBezTo>
                  <a:cubicBezTo>
                    <a:pt x="30137" y="2653"/>
                    <a:pt x="27222" y="3901"/>
                    <a:pt x="24479" y="5444"/>
                  </a:cubicBezTo>
                  <a:cubicBezTo>
                    <a:pt x="27375" y="26237"/>
                    <a:pt x="17793" y="46792"/>
                    <a:pt x="0" y="57927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098CE8E-C65D-CE20-1CA3-26827271D503}"/>
                </a:ext>
              </a:extLst>
            </p:cNvPr>
            <p:cNvSpPr/>
            <p:nvPr/>
          </p:nvSpPr>
          <p:spPr>
            <a:xfrm>
              <a:off x="10015041" y="4410685"/>
              <a:ext cx="442089" cy="554629"/>
            </a:xfrm>
            <a:custGeom>
              <a:avLst/>
              <a:gdLst>
                <a:gd name="connsiteX0" fmla="*/ 247207 w 442089"/>
                <a:gd name="connsiteY0" fmla="*/ 122861 h 554629"/>
                <a:gd name="connsiteX1" fmla="*/ 118811 w 442089"/>
                <a:gd name="connsiteY1" fmla="*/ 50661 h 554629"/>
                <a:gd name="connsiteX2" fmla="*/ 59946 w 442089"/>
                <a:gd name="connsiteY2" fmla="*/ 31611 h 554629"/>
                <a:gd name="connsiteX3" fmla="*/ 28990 w 442089"/>
                <a:gd name="connsiteY3" fmla="*/ 3036 h 554629"/>
                <a:gd name="connsiteX4" fmla="*/ 9940 w 442089"/>
                <a:gd name="connsiteY4" fmla="*/ 330982 h 554629"/>
                <a:gd name="connsiteX5" fmla="*/ 33943 w 442089"/>
                <a:gd name="connsiteY5" fmla="*/ 358985 h 554629"/>
                <a:gd name="connsiteX6" fmla="*/ 255971 w 442089"/>
                <a:gd name="connsiteY6" fmla="*/ 554629 h 554629"/>
                <a:gd name="connsiteX7" fmla="*/ 442089 w 442089"/>
                <a:gd name="connsiteY7" fmla="*/ 225064 h 554629"/>
                <a:gd name="connsiteX8" fmla="*/ 247207 w 442089"/>
                <a:gd name="connsiteY8" fmla="*/ 122861 h 55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2089" h="554629">
                  <a:moveTo>
                    <a:pt x="247207" y="122861"/>
                  </a:moveTo>
                  <a:cubicBezTo>
                    <a:pt x="187390" y="116384"/>
                    <a:pt x="154815" y="59520"/>
                    <a:pt x="118811" y="50661"/>
                  </a:cubicBezTo>
                  <a:cubicBezTo>
                    <a:pt x="98722" y="45851"/>
                    <a:pt x="79044" y="39489"/>
                    <a:pt x="59946" y="31611"/>
                  </a:cubicBezTo>
                  <a:cubicBezTo>
                    <a:pt x="59946" y="31611"/>
                    <a:pt x="47564" y="-11632"/>
                    <a:pt x="28990" y="3036"/>
                  </a:cubicBezTo>
                  <a:cubicBezTo>
                    <a:pt x="10416" y="17705"/>
                    <a:pt x="-13968" y="341174"/>
                    <a:pt x="9940" y="330982"/>
                  </a:cubicBezTo>
                  <a:cubicBezTo>
                    <a:pt x="33847" y="320790"/>
                    <a:pt x="33943" y="358985"/>
                    <a:pt x="33943" y="358985"/>
                  </a:cubicBezTo>
                  <a:lnTo>
                    <a:pt x="255971" y="554629"/>
                  </a:lnTo>
                  <a:lnTo>
                    <a:pt x="442089" y="225064"/>
                  </a:lnTo>
                  <a:cubicBezTo>
                    <a:pt x="442089" y="225064"/>
                    <a:pt x="307024" y="129433"/>
                    <a:pt x="247207" y="12286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04060470-A661-D324-8489-C329EA8A049D}"/>
                </a:ext>
              </a:extLst>
            </p:cNvPr>
            <p:cNvSpPr/>
            <p:nvPr/>
          </p:nvSpPr>
          <p:spPr>
            <a:xfrm>
              <a:off x="8452975" y="3376925"/>
              <a:ext cx="4762" cy="4762"/>
            </a:xfrm>
            <a:custGeom>
              <a:avLst/>
              <a:gdLst>
                <a:gd name="connsiteX0" fmla="*/ 0 w 4762"/>
                <a:gd name="connsiteY0" fmla="*/ 4763 h 4762"/>
                <a:gd name="connsiteX1" fmla="*/ 0 w 4762"/>
                <a:gd name="connsiteY1" fmla="*/ 0 h 4762"/>
                <a:gd name="connsiteX2" fmla="*/ 4763 w 4762"/>
                <a:gd name="connsiteY2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" h="4762">
                  <a:moveTo>
                    <a:pt x="0" y="4763"/>
                  </a:moveTo>
                  <a:lnTo>
                    <a:pt x="0" y="0"/>
                  </a:lnTo>
                  <a:lnTo>
                    <a:pt x="4763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39F1BA75-BF1D-D966-13BA-958D368502A5}"/>
                </a:ext>
              </a:extLst>
            </p:cNvPr>
            <p:cNvSpPr/>
            <p:nvPr/>
          </p:nvSpPr>
          <p:spPr>
            <a:xfrm>
              <a:off x="8485741" y="3376925"/>
              <a:ext cx="805815" cy="9525"/>
            </a:xfrm>
            <a:custGeom>
              <a:avLst/>
              <a:gdLst>
                <a:gd name="connsiteX0" fmla="*/ 0 w 805815"/>
                <a:gd name="connsiteY0" fmla="*/ 0 h 9525"/>
                <a:gd name="connsiteX1" fmla="*/ 805815 w 80581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5815" h="9525">
                  <a:moveTo>
                    <a:pt x="0" y="0"/>
                  </a:moveTo>
                  <a:lnTo>
                    <a:pt x="805815" y="0"/>
                  </a:lnTo>
                </a:path>
              </a:pathLst>
            </a:custGeom>
            <a:ln w="9525" cap="rnd">
              <a:solidFill>
                <a:srgbClr val="263238"/>
              </a:solidFill>
              <a:custDash>
                <a:ds d="73352" sp="220055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34292E4D-887F-D264-8F7E-D4C15B475FFF}"/>
                </a:ext>
              </a:extLst>
            </p:cNvPr>
            <p:cNvSpPr/>
            <p:nvPr/>
          </p:nvSpPr>
          <p:spPr>
            <a:xfrm>
              <a:off x="9305462" y="3376925"/>
              <a:ext cx="4762" cy="4762"/>
            </a:xfrm>
            <a:custGeom>
              <a:avLst/>
              <a:gdLst>
                <a:gd name="connsiteX0" fmla="*/ 0 w 4762"/>
                <a:gd name="connsiteY0" fmla="*/ 0 h 4762"/>
                <a:gd name="connsiteX1" fmla="*/ 4763 w 4762"/>
                <a:gd name="connsiteY1" fmla="*/ 0 h 4762"/>
                <a:gd name="connsiteX2" fmla="*/ 4763 w 4762"/>
                <a:gd name="connsiteY2" fmla="*/ 4763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" h="4762">
                  <a:moveTo>
                    <a:pt x="0" y="0"/>
                  </a:moveTo>
                  <a:lnTo>
                    <a:pt x="4763" y="0"/>
                  </a:lnTo>
                  <a:lnTo>
                    <a:pt x="4763" y="4763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DC090DF-5209-BF06-BDFF-AF891B2DE00D}"/>
                </a:ext>
              </a:extLst>
            </p:cNvPr>
            <p:cNvSpPr/>
            <p:nvPr/>
          </p:nvSpPr>
          <p:spPr>
            <a:xfrm>
              <a:off x="9310320" y="3410263"/>
              <a:ext cx="9525" cy="519112"/>
            </a:xfrm>
            <a:custGeom>
              <a:avLst/>
              <a:gdLst>
                <a:gd name="connsiteX0" fmla="*/ 0 w 9525"/>
                <a:gd name="connsiteY0" fmla="*/ 0 h 519112"/>
                <a:gd name="connsiteX1" fmla="*/ 0 w 9525"/>
                <a:gd name="connsiteY1" fmla="*/ 519113 h 51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19112">
                  <a:moveTo>
                    <a:pt x="0" y="0"/>
                  </a:moveTo>
                  <a:lnTo>
                    <a:pt x="0" y="519113"/>
                  </a:lnTo>
                </a:path>
              </a:pathLst>
            </a:custGeom>
            <a:ln w="9525" cap="rnd">
              <a:solidFill>
                <a:srgbClr val="263238"/>
              </a:solidFill>
              <a:custDash>
                <a:ds d="75000" sp="2250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94A8818-4831-9BC7-57AF-60B0CD6B07FE}"/>
                </a:ext>
              </a:extLst>
            </p:cNvPr>
            <p:cNvSpPr/>
            <p:nvPr/>
          </p:nvSpPr>
          <p:spPr>
            <a:xfrm>
              <a:off x="9305462" y="3943663"/>
              <a:ext cx="4762" cy="4762"/>
            </a:xfrm>
            <a:custGeom>
              <a:avLst/>
              <a:gdLst>
                <a:gd name="connsiteX0" fmla="*/ 4763 w 4762"/>
                <a:gd name="connsiteY0" fmla="*/ 0 h 4762"/>
                <a:gd name="connsiteX1" fmla="*/ 4763 w 4762"/>
                <a:gd name="connsiteY1" fmla="*/ 4763 h 4762"/>
                <a:gd name="connsiteX2" fmla="*/ 0 w 4762"/>
                <a:gd name="connsiteY2" fmla="*/ 4763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" h="4762">
                  <a:moveTo>
                    <a:pt x="4763" y="0"/>
                  </a:moveTo>
                  <a:lnTo>
                    <a:pt x="4763" y="4763"/>
                  </a:lnTo>
                  <a:lnTo>
                    <a:pt x="0" y="4763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147B37C-8062-8DE6-D288-03E4CF18E813}"/>
                </a:ext>
              </a:extLst>
            </p:cNvPr>
            <p:cNvSpPr/>
            <p:nvPr/>
          </p:nvSpPr>
          <p:spPr>
            <a:xfrm>
              <a:off x="8471739" y="3948425"/>
              <a:ext cx="805815" cy="9525"/>
            </a:xfrm>
            <a:custGeom>
              <a:avLst/>
              <a:gdLst>
                <a:gd name="connsiteX0" fmla="*/ 805815 w 805815"/>
                <a:gd name="connsiteY0" fmla="*/ 0 h 9525"/>
                <a:gd name="connsiteX1" fmla="*/ 0 w 80581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5815" h="9525">
                  <a:moveTo>
                    <a:pt x="805815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custDash>
                <a:ds d="73352" sp="220055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33F9BD1-0CBF-26EB-5B0D-F887A6BB0A49}"/>
                </a:ext>
              </a:extLst>
            </p:cNvPr>
            <p:cNvSpPr/>
            <p:nvPr/>
          </p:nvSpPr>
          <p:spPr>
            <a:xfrm>
              <a:off x="8452975" y="3943663"/>
              <a:ext cx="4762" cy="4762"/>
            </a:xfrm>
            <a:custGeom>
              <a:avLst/>
              <a:gdLst>
                <a:gd name="connsiteX0" fmla="*/ 4763 w 4762"/>
                <a:gd name="connsiteY0" fmla="*/ 4763 h 4762"/>
                <a:gd name="connsiteX1" fmla="*/ 0 w 4762"/>
                <a:gd name="connsiteY1" fmla="*/ 4763 h 4762"/>
                <a:gd name="connsiteX2" fmla="*/ 0 w 4762"/>
                <a:gd name="connsiteY2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" h="4762">
                  <a:moveTo>
                    <a:pt x="4763" y="4763"/>
                  </a:moveTo>
                  <a:lnTo>
                    <a:pt x="0" y="4763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3095884-A643-AF65-5A48-5E360E92E2CB}"/>
                </a:ext>
              </a:extLst>
            </p:cNvPr>
            <p:cNvSpPr/>
            <p:nvPr/>
          </p:nvSpPr>
          <p:spPr>
            <a:xfrm>
              <a:off x="8453070" y="3395975"/>
              <a:ext cx="9525" cy="519112"/>
            </a:xfrm>
            <a:custGeom>
              <a:avLst/>
              <a:gdLst>
                <a:gd name="connsiteX0" fmla="*/ 0 w 9525"/>
                <a:gd name="connsiteY0" fmla="*/ 519113 h 519112"/>
                <a:gd name="connsiteX1" fmla="*/ 0 w 9525"/>
                <a:gd name="connsiteY1" fmla="*/ 0 h 51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19112">
                  <a:moveTo>
                    <a:pt x="0" y="519113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custDash>
                <a:ds d="75000" sp="2250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CABA8CFD-70AF-EBF6-8D5A-209163C08421}"/>
                </a:ext>
              </a:extLst>
            </p:cNvPr>
            <p:cNvSpPr/>
            <p:nvPr/>
          </p:nvSpPr>
          <p:spPr>
            <a:xfrm>
              <a:off x="8867598" y="3362828"/>
              <a:ext cx="28193" cy="28193"/>
            </a:xfrm>
            <a:custGeom>
              <a:avLst/>
              <a:gdLst>
                <a:gd name="connsiteX0" fmla="*/ 28194 w 28193"/>
                <a:gd name="connsiteY0" fmla="*/ 14097 h 28193"/>
                <a:gd name="connsiteX1" fmla="*/ 14097 w 28193"/>
                <a:gd name="connsiteY1" fmla="*/ 28194 h 28193"/>
                <a:gd name="connsiteX2" fmla="*/ 0 w 28193"/>
                <a:gd name="connsiteY2" fmla="*/ 14097 h 28193"/>
                <a:gd name="connsiteX3" fmla="*/ 14097 w 28193"/>
                <a:gd name="connsiteY3" fmla="*/ 0 h 28193"/>
                <a:gd name="connsiteX4" fmla="*/ 28194 w 28193"/>
                <a:gd name="connsiteY4" fmla="*/ 14097 h 2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93" h="28193">
                  <a:moveTo>
                    <a:pt x="28194" y="14097"/>
                  </a:moveTo>
                  <a:cubicBezTo>
                    <a:pt x="28194" y="21883"/>
                    <a:pt x="21883" y="28194"/>
                    <a:pt x="14097" y="28194"/>
                  </a:cubicBezTo>
                  <a:cubicBezTo>
                    <a:pt x="6311" y="28194"/>
                    <a:pt x="0" y="21883"/>
                    <a:pt x="0" y="14097"/>
                  </a:cubicBezTo>
                  <a:cubicBezTo>
                    <a:pt x="0" y="6311"/>
                    <a:pt x="6311" y="0"/>
                    <a:pt x="14097" y="0"/>
                  </a:cubicBezTo>
                  <a:cubicBezTo>
                    <a:pt x="21883" y="0"/>
                    <a:pt x="28194" y="6311"/>
                    <a:pt x="28194" y="14097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5A37F82-8770-1779-8856-FF31741602E9}"/>
                </a:ext>
              </a:extLst>
            </p:cNvPr>
            <p:cNvSpPr/>
            <p:nvPr/>
          </p:nvSpPr>
          <p:spPr>
            <a:xfrm>
              <a:off x="8438973" y="3648578"/>
              <a:ext cx="28193" cy="28193"/>
            </a:xfrm>
            <a:custGeom>
              <a:avLst/>
              <a:gdLst>
                <a:gd name="connsiteX0" fmla="*/ 28194 w 28193"/>
                <a:gd name="connsiteY0" fmla="*/ 14097 h 28193"/>
                <a:gd name="connsiteX1" fmla="*/ 14097 w 28193"/>
                <a:gd name="connsiteY1" fmla="*/ 28194 h 28193"/>
                <a:gd name="connsiteX2" fmla="*/ 0 w 28193"/>
                <a:gd name="connsiteY2" fmla="*/ 14097 h 28193"/>
                <a:gd name="connsiteX3" fmla="*/ 14097 w 28193"/>
                <a:gd name="connsiteY3" fmla="*/ 0 h 28193"/>
                <a:gd name="connsiteX4" fmla="*/ 28194 w 28193"/>
                <a:gd name="connsiteY4" fmla="*/ 14097 h 2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93" h="28193">
                  <a:moveTo>
                    <a:pt x="28194" y="14097"/>
                  </a:moveTo>
                  <a:cubicBezTo>
                    <a:pt x="28194" y="21883"/>
                    <a:pt x="21883" y="28194"/>
                    <a:pt x="14097" y="28194"/>
                  </a:cubicBezTo>
                  <a:cubicBezTo>
                    <a:pt x="6311" y="28194"/>
                    <a:pt x="0" y="21883"/>
                    <a:pt x="0" y="14097"/>
                  </a:cubicBezTo>
                  <a:cubicBezTo>
                    <a:pt x="0" y="6311"/>
                    <a:pt x="6311" y="0"/>
                    <a:pt x="14097" y="0"/>
                  </a:cubicBezTo>
                  <a:cubicBezTo>
                    <a:pt x="21883" y="0"/>
                    <a:pt x="28194" y="6311"/>
                    <a:pt x="28194" y="14097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1B63621-3AF3-D81B-296A-A7441FD5C280}"/>
                </a:ext>
              </a:extLst>
            </p:cNvPr>
            <p:cNvSpPr/>
            <p:nvPr/>
          </p:nvSpPr>
          <p:spPr>
            <a:xfrm>
              <a:off x="8867598" y="3934328"/>
              <a:ext cx="28193" cy="28193"/>
            </a:xfrm>
            <a:custGeom>
              <a:avLst/>
              <a:gdLst>
                <a:gd name="connsiteX0" fmla="*/ 28194 w 28193"/>
                <a:gd name="connsiteY0" fmla="*/ 14097 h 28193"/>
                <a:gd name="connsiteX1" fmla="*/ 14097 w 28193"/>
                <a:gd name="connsiteY1" fmla="*/ 28194 h 28193"/>
                <a:gd name="connsiteX2" fmla="*/ 0 w 28193"/>
                <a:gd name="connsiteY2" fmla="*/ 14097 h 28193"/>
                <a:gd name="connsiteX3" fmla="*/ 14097 w 28193"/>
                <a:gd name="connsiteY3" fmla="*/ 0 h 28193"/>
                <a:gd name="connsiteX4" fmla="*/ 28194 w 28193"/>
                <a:gd name="connsiteY4" fmla="*/ 14097 h 2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93" h="28193">
                  <a:moveTo>
                    <a:pt x="28194" y="14097"/>
                  </a:moveTo>
                  <a:cubicBezTo>
                    <a:pt x="28194" y="21883"/>
                    <a:pt x="21883" y="28194"/>
                    <a:pt x="14097" y="28194"/>
                  </a:cubicBezTo>
                  <a:cubicBezTo>
                    <a:pt x="6311" y="28194"/>
                    <a:pt x="0" y="21883"/>
                    <a:pt x="0" y="14097"/>
                  </a:cubicBezTo>
                  <a:cubicBezTo>
                    <a:pt x="0" y="6311"/>
                    <a:pt x="6311" y="0"/>
                    <a:pt x="14097" y="0"/>
                  </a:cubicBezTo>
                  <a:cubicBezTo>
                    <a:pt x="21883" y="0"/>
                    <a:pt x="28194" y="6311"/>
                    <a:pt x="28194" y="14097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5D14C74-912F-E677-497C-4D135CD902F8}"/>
                </a:ext>
              </a:extLst>
            </p:cNvPr>
            <p:cNvSpPr/>
            <p:nvPr/>
          </p:nvSpPr>
          <p:spPr>
            <a:xfrm>
              <a:off x="9296223" y="3648578"/>
              <a:ext cx="28193" cy="28193"/>
            </a:xfrm>
            <a:custGeom>
              <a:avLst/>
              <a:gdLst>
                <a:gd name="connsiteX0" fmla="*/ 28194 w 28193"/>
                <a:gd name="connsiteY0" fmla="*/ 14097 h 28193"/>
                <a:gd name="connsiteX1" fmla="*/ 14097 w 28193"/>
                <a:gd name="connsiteY1" fmla="*/ 28194 h 28193"/>
                <a:gd name="connsiteX2" fmla="*/ 0 w 28193"/>
                <a:gd name="connsiteY2" fmla="*/ 14097 h 28193"/>
                <a:gd name="connsiteX3" fmla="*/ 14097 w 28193"/>
                <a:gd name="connsiteY3" fmla="*/ 0 h 28193"/>
                <a:gd name="connsiteX4" fmla="*/ 28194 w 28193"/>
                <a:gd name="connsiteY4" fmla="*/ 14097 h 2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93" h="28193">
                  <a:moveTo>
                    <a:pt x="28194" y="14097"/>
                  </a:moveTo>
                  <a:cubicBezTo>
                    <a:pt x="28194" y="21883"/>
                    <a:pt x="21883" y="28194"/>
                    <a:pt x="14097" y="28194"/>
                  </a:cubicBezTo>
                  <a:cubicBezTo>
                    <a:pt x="6311" y="28194"/>
                    <a:pt x="0" y="21883"/>
                    <a:pt x="0" y="14097"/>
                  </a:cubicBezTo>
                  <a:cubicBezTo>
                    <a:pt x="0" y="6311"/>
                    <a:pt x="6311" y="0"/>
                    <a:pt x="14097" y="0"/>
                  </a:cubicBezTo>
                  <a:cubicBezTo>
                    <a:pt x="21883" y="0"/>
                    <a:pt x="28194" y="6311"/>
                    <a:pt x="28194" y="14097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E8173FE-5800-21C0-F780-75F30F38389E}"/>
                </a:ext>
              </a:extLst>
            </p:cNvPr>
            <p:cNvSpPr/>
            <p:nvPr/>
          </p:nvSpPr>
          <p:spPr>
            <a:xfrm>
              <a:off x="9293842" y="3932042"/>
              <a:ext cx="32861" cy="32861"/>
            </a:xfrm>
            <a:custGeom>
              <a:avLst/>
              <a:gdLst>
                <a:gd name="connsiteX0" fmla="*/ 0 w 32861"/>
                <a:gd name="connsiteY0" fmla="*/ 0 h 32861"/>
                <a:gd name="connsiteX1" fmla="*/ 32861 w 32861"/>
                <a:gd name="connsiteY1" fmla="*/ 0 h 32861"/>
                <a:gd name="connsiteX2" fmla="*/ 32861 w 32861"/>
                <a:gd name="connsiteY2" fmla="*/ 32861 h 32861"/>
                <a:gd name="connsiteX3" fmla="*/ 0 w 32861"/>
                <a:gd name="connsiteY3" fmla="*/ 32861 h 3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61" h="32861">
                  <a:moveTo>
                    <a:pt x="0" y="0"/>
                  </a:moveTo>
                  <a:lnTo>
                    <a:pt x="32861" y="0"/>
                  </a:lnTo>
                  <a:lnTo>
                    <a:pt x="32861" y="32861"/>
                  </a:lnTo>
                  <a:lnTo>
                    <a:pt x="0" y="32861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2FCE1A4-9CD4-9792-EBFF-A485EE763800}"/>
                </a:ext>
              </a:extLst>
            </p:cNvPr>
            <p:cNvSpPr/>
            <p:nvPr/>
          </p:nvSpPr>
          <p:spPr>
            <a:xfrm>
              <a:off x="9293842" y="3360542"/>
              <a:ext cx="32861" cy="32861"/>
            </a:xfrm>
            <a:custGeom>
              <a:avLst/>
              <a:gdLst>
                <a:gd name="connsiteX0" fmla="*/ 0 w 32861"/>
                <a:gd name="connsiteY0" fmla="*/ 0 h 32861"/>
                <a:gd name="connsiteX1" fmla="*/ 32861 w 32861"/>
                <a:gd name="connsiteY1" fmla="*/ 0 h 32861"/>
                <a:gd name="connsiteX2" fmla="*/ 32861 w 32861"/>
                <a:gd name="connsiteY2" fmla="*/ 32861 h 32861"/>
                <a:gd name="connsiteX3" fmla="*/ 0 w 32861"/>
                <a:gd name="connsiteY3" fmla="*/ 32861 h 3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61" h="32861">
                  <a:moveTo>
                    <a:pt x="0" y="0"/>
                  </a:moveTo>
                  <a:lnTo>
                    <a:pt x="32861" y="0"/>
                  </a:lnTo>
                  <a:lnTo>
                    <a:pt x="32861" y="32861"/>
                  </a:lnTo>
                  <a:lnTo>
                    <a:pt x="0" y="32861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62302D1-1ADF-113B-8A7C-F62742C2DB8B}"/>
                </a:ext>
              </a:extLst>
            </p:cNvPr>
            <p:cNvSpPr/>
            <p:nvPr/>
          </p:nvSpPr>
          <p:spPr>
            <a:xfrm>
              <a:off x="8436592" y="3932042"/>
              <a:ext cx="32861" cy="32861"/>
            </a:xfrm>
            <a:custGeom>
              <a:avLst/>
              <a:gdLst>
                <a:gd name="connsiteX0" fmla="*/ 0 w 32861"/>
                <a:gd name="connsiteY0" fmla="*/ 0 h 32861"/>
                <a:gd name="connsiteX1" fmla="*/ 32861 w 32861"/>
                <a:gd name="connsiteY1" fmla="*/ 0 h 32861"/>
                <a:gd name="connsiteX2" fmla="*/ 32861 w 32861"/>
                <a:gd name="connsiteY2" fmla="*/ 32861 h 32861"/>
                <a:gd name="connsiteX3" fmla="*/ 0 w 32861"/>
                <a:gd name="connsiteY3" fmla="*/ 32861 h 3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61" h="32861">
                  <a:moveTo>
                    <a:pt x="0" y="0"/>
                  </a:moveTo>
                  <a:lnTo>
                    <a:pt x="32861" y="0"/>
                  </a:lnTo>
                  <a:lnTo>
                    <a:pt x="32861" y="32861"/>
                  </a:lnTo>
                  <a:lnTo>
                    <a:pt x="0" y="32861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5B416A6-A7C9-405C-7518-FC28DDE2618A}"/>
                </a:ext>
              </a:extLst>
            </p:cNvPr>
            <p:cNvSpPr/>
            <p:nvPr/>
          </p:nvSpPr>
          <p:spPr>
            <a:xfrm>
              <a:off x="8436592" y="3360542"/>
              <a:ext cx="32861" cy="32861"/>
            </a:xfrm>
            <a:custGeom>
              <a:avLst/>
              <a:gdLst>
                <a:gd name="connsiteX0" fmla="*/ 0 w 32861"/>
                <a:gd name="connsiteY0" fmla="*/ 0 h 32861"/>
                <a:gd name="connsiteX1" fmla="*/ 32861 w 32861"/>
                <a:gd name="connsiteY1" fmla="*/ 0 h 32861"/>
                <a:gd name="connsiteX2" fmla="*/ 32861 w 32861"/>
                <a:gd name="connsiteY2" fmla="*/ 32861 h 32861"/>
                <a:gd name="connsiteX3" fmla="*/ 0 w 32861"/>
                <a:gd name="connsiteY3" fmla="*/ 32861 h 3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61" h="32861">
                  <a:moveTo>
                    <a:pt x="0" y="0"/>
                  </a:moveTo>
                  <a:lnTo>
                    <a:pt x="32861" y="0"/>
                  </a:lnTo>
                  <a:lnTo>
                    <a:pt x="32861" y="32861"/>
                  </a:lnTo>
                  <a:lnTo>
                    <a:pt x="0" y="32861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572BD6F-169E-2B90-2530-0F146777C79F}"/>
                </a:ext>
              </a:extLst>
            </p:cNvPr>
            <p:cNvSpPr/>
            <p:nvPr/>
          </p:nvSpPr>
          <p:spPr>
            <a:xfrm>
              <a:off x="8509934" y="3427503"/>
              <a:ext cx="746093" cy="474059"/>
            </a:xfrm>
            <a:custGeom>
              <a:avLst/>
              <a:gdLst>
                <a:gd name="connsiteX0" fmla="*/ 0 w 746093"/>
                <a:gd name="connsiteY0" fmla="*/ 0 h 474059"/>
                <a:gd name="connsiteX1" fmla="*/ 746093 w 746093"/>
                <a:gd name="connsiteY1" fmla="*/ 0 h 474059"/>
                <a:gd name="connsiteX2" fmla="*/ 746093 w 746093"/>
                <a:gd name="connsiteY2" fmla="*/ 474059 h 474059"/>
                <a:gd name="connsiteX3" fmla="*/ 0 w 746093"/>
                <a:gd name="connsiteY3" fmla="*/ 474059 h 474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6093" h="474059">
                  <a:moveTo>
                    <a:pt x="0" y="0"/>
                  </a:moveTo>
                  <a:lnTo>
                    <a:pt x="746093" y="0"/>
                  </a:lnTo>
                  <a:lnTo>
                    <a:pt x="746093" y="474059"/>
                  </a:lnTo>
                  <a:lnTo>
                    <a:pt x="0" y="474059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DDCF810-22DD-508F-3B78-25CB54B1CD1F}"/>
                </a:ext>
              </a:extLst>
            </p:cNvPr>
            <p:cNvSpPr/>
            <p:nvPr/>
          </p:nvSpPr>
          <p:spPr>
            <a:xfrm>
              <a:off x="8509934" y="3563996"/>
              <a:ext cx="746093" cy="337566"/>
            </a:xfrm>
            <a:custGeom>
              <a:avLst/>
              <a:gdLst>
                <a:gd name="connsiteX0" fmla="*/ 746093 w 746093"/>
                <a:gd name="connsiteY0" fmla="*/ 197549 h 337566"/>
                <a:gd name="connsiteX1" fmla="*/ 663130 w 746093"/>
                <a:gd name="connsiteY1" fmla="*/ 280511 h 337566"/>
                <a:gd name="connsiteX2" fmla="*/ 438721 w 746093"/>
                <a:gd name="connsiteY2" fmla="*/ 56102 h 337566"/>
                <a:gd name="connsiteX3" fmla="*/ 344329 w 746093"/>
                <a:gd name="connsiteY3" fmla="*/ 150495 h 337566"/>
                <a:gd name="connsiteX4" fmla="*/ 193834 w 746093"/>
                <a:gd name="connsiteY4" fmla="*/ 0 h 337566"/>
                <a:gd name="connsiteX5" fmla="*/ 0 w 746093"/>
                <a:gd name="connsiteY5" fmla="*/ 193738 h 337566"/>
                <a:gd name="connsiteX6" fmla="*/ 0 w 746093"/>
                <a:gd name="connsiteY6" fmla="*/ 337566 h 337566"/>
                <a:gd name="connsiteX7" fmla="*/ 746093 w 746093"/>
                <a:gd name="connsiteY7" fmla="*/ 337566 h 337566"/>
                <a:gd name="connsiteX8" fmla="*/ 746093 w 746093"/>
                <a:gd name="connsiteY8" fmla="*/ 197549 h 337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6093" h="337566">
                  <a:moveTo>
                    <a:pt x="746093" y="197549"/>
                  </a:moveTo>
                  <a:lnTo>
                    <a:pt x="663130" y="280511"/>
                  </a:lnTo>
                  <a:lnTo>
                    <a:pt x="438721" y="56102"/>
                  </a:lnTo>
                  <a:lnTo>
                    <a:pt x="344329" y="150495"/>
                  </a:lnTo>
                  <a:lnTo>
                    <a:pt x="193834" y="0"/>
                  </a:lnTo>
                  <a:lnTo>
                    <a:pt x="0" y="193738"/>
                  </a:lnTo>
                  <a:lnTo>
                    <a:pt x="0" y="337566"/>
                  </a:lnTo>
                  <a:lnTo>
                    <a:pt x="746093" y="337566"/>
                  </a:lnTo>
                  <a:lnTo>
                    <a:pt x="746093" y="197549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25FA7E6-03A4-6FB5-74FD-1C3C4ECDBFC1}"/>
                </a:ext>
              </a:extLst>
            </p:cNvPr>
            <p:cNvSpPr/>
            <p:nvPr/>
          </p:nvSpPr>
          <p:spPr>
            <a:xfrm>
              <a:off x="9048763" y="3509418"/>
              <a:ext cx="105346" cy="105346"/>
            </a:xfrm>
            <a:custGeom>
              <a:avLst/>
              <a:gdLst>
                <a:gd name="connsiteX0" fmla="*/ 105347 w 105346"/>
                <a:gd name="connsiteY0" fmla="*/ 52673 h 105346"/>
                <a:gd name="connsiteX1" fmla="*/ 52673 w 105346"/>
                <a:gd name="connsiteY1" fmla="*/ 105347 h 105346"/>
                <a:gd name="connsiteX2" fmla="*/ 0 w 105346"/>
                <a:gd name="connsiteY2" fmla="*/ 52673 h 105346"/>
                <a:gd name="connsiteX3" fmla="*/ 52673 w 105346"/>
                <a:gd name="connsiteY3" fmla="*/ 0 h 105346"/>
                <a:gd name="connsiteX4" fmla="*/ 105347 w 105346"/>
                <a:gd name="connsiteY4" fmla="*/ 52673 h 10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346" h="105346">
                  <a:moveTo>
                    <a:pt x="105347" y="52673"/>
                  </a:moveTo>
                  <a:cubicBezTo>
                    <a:pt x="105347" y="81764"/>
                    <a:pt x="81764" y="105347"/>
                    <a:pt x="52673" y="105347"/>
                  </a:cubicBezTo>
                  <a:cubicBezTo>
                    <a:pt x="23583" y="105347"/>
                    <a:pt x="0" y="81764"/>
                    <a:pt x="0" y="52673"/>
                  </a:cubicBezTo>
                  <a:cubicBezTo>
                    <a:pt x="0" y="23583"/>
                    <a:pt x="23583" y="0"/>
                    <a:pt x="52673" y="0"/>
                  </a:cubicBezTo>
                  <a:cubicBezTo>
                    <a:pt x="81764" y="0"/>
                    <a:pt x="105347" y="23583"/>
                    <a:pt x="105347" y="52673"/>
                  </a:cubicBezTo>
                  <a:close/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A55943CB-FED5-EC0D-CE2F-E4E864B5C8AE}"/>
                </a:ext>
              </a:extLst>
            </p:cNvPr>
            <p:cNvSpPr/>
            <p:nvPr/>
          </p:nvSpPr>
          <p:spPr>
            <a:xfrm>
              <a:off x="10238055" y="4620986"/>
              <a:ext cx="63912" cy="269176"/>
            </a:xfrm>
            <a:custGeom>
              <a:avLst/>
              <a:gdLst>
                <a:gd name="connsiteX0" fmla="*/ 63913 w 63912"/>
                <a:gd name="connsiteY0" fmla="*/ 0 h 269176"/>
                <a:gd name="connsiteX1" fmla="*/ 0 w 63912"/>
                <a:gd name="connsiteY1" fmla="*/ 269177 h 269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912" h="269176">
                  <a:moveTo>
                    <a:pt x="63913" y="0"/>
                  </a:moveTo>
                  <a:cubicBezTo>
                    <a:pt x="63913" y="0"/>
                    <a:pt x="6763" y="106394"/>
                    <a:pt x="0" y="269177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B881A956-D66C-E7BC-2E6D-D0284972D74A}"/>
                </a:ext>
              </a:extLst>
            </p:cNvPr>
            <p:cNvSpPr/>
            <p:nvPr/>
          </p:nvSpPr>
          <p:spPr>
            <a:xfrm>
              <a:off x="10133946" y="4694614"/>
              <a:ext cx="66675" cy="156019"/>
            </a:xfrm>
            <a:custGeom>
              <a:avLst/>
              <a:gdLst>
                <a:gd name="connsiteX0" fmla="*/ 0 w 66675"/>
                <a:gd name="connsiteY0" fmla="*/ 0 h 156019"/>
                <a:gd name="connsiteX1" fmla="*/ 66675 w 66675"/>
                <a:gd name="connsiteY1" fmla="*/ 156019 h 156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675" h="156019">
                  <a:moveTo>
                    <a:pt x="0" y="0"/>
                  </a:moveTo>
                  <a:cubicBezTo>
                    <a:pt x="0" y="0"/>
                    <a:pt x="17050" y="90488"/>
                    <a:pt x="66675" y="156019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B0816C0-A98C-7BE6-03B2-58F6A26630A3}"/>
                </a:ext>
              </a:extLst>
            </p:cNvPr>
            <p:cNvSpPr/>
            <p:nvPr/>
          </p:nvSpPr>
          <p:spPr>
            <a:xfrm>
              <a:off x="10368643" y="5067994"/>
              <a:ext cx="271938" cy="364426"/>
            </a:xfrm>
            <a:custGeom>
              <a:avLst/>
              <a:gdLst>
                <a:gd name="connsiteX0" fmla="*/ 0 w 271938"/>
                <a:gd name="connsiteY0" fmla="*/ 0 h 364426"/>
                <a:gd name="connsiteX1" fmla="*/ 271939 w 271938"/>
                <a:gd name="connsiteY1" fmla="*/ 364427 h 36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1938" h="364426">
                  <a:moveTo>
                    <a:pt x="0" y="0"/>
                  </a:moveTo>
                  <a:cubicBezTo>
                    <a:pt x="0" y="0"/>
                    <a:pt x="85725" y="281559"/>
                    <a:pt x="271939" y="364427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588EDFD-E16A-D5AC-3619-2B183C7BD8FA}"/>
                </a:ext>
              </a:extLst>
            </p:cNvPr>
            <p:cNvSpPr/>
            <p:nvPr/>
          </p:nvSpPr>
          <p:spPr>
            <a:xfrm>
              <a:off x="10500850" y="4558311"/>
              <a:ext cx="93344" cy="65722"/>
            </a:xfrm>
            <a:custGeom>
              <a:avLst/>
              <a:gdLst>
                <a:gd name="connsiteX0" fmla="*/ 93345 w 93344"/>
                <a:gd name="connsiteY0" fmla="*/ 0 h 65722"/>
                <a:gd name="connsiteX1" fmla="*/ 26194 w 93344"/>
                <a:gd name="connsiteY1" fmla="*/ 65722 h 65722"/>
                <a:gd name="connsiteX2" fmla="*/ 0 w 93344"/>
                <a:gd name="connsiteY2" fmla="*/ 21812 h 65722"/>
                <a:gd name="connsiteX3" fmla="*/ 93345 w 93344"/>
                <a:gd name="connsiteY3" fmla="*/ 0 h 65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4" h="65722">
                  <a:moveTo>
                    <a:pt x="93345" y="0"/>
                  </a:moveTo>
                  <a:cubicBezTo>
                    <a:pt x="93345" y="0"/>
                    <a:pt x="85249" y="61436"/>
                    <a:pt x="26194" y="65722"/>
                  </a:cubicBezTo>
                  <a:cubicBezTo>
                    <a:pt x="18917" y="50263"/>
                    <a:pt x="10144" y="35557"/>
                    <a:pt x="0" y="21812"/>
                  </a:cubicBezTo>
                  <a:cubicBezTo>
                    <a:pt x="30671" y="12735"/>
                    <a:pt x="61836" y="5458"/>
                    <a:pt x="9334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8A4FFE64-9169-0238-E501-4B271EA88EB8}"/>
                </a:ext>
              </a:extLst>
            </p:cNvPr>
            <p:cNvSpPr/>
            <p:nvPr/>
          </p:nvSpPr>
          <p:spPr>
            <a:xfrm>
              <a:off x="10396265" y="4150391"/>
              <a:ext cx="480143" cy="445455"/>
            </a:xfrm>
            <a:custGeom>
              <a:avLst/>
              <a:gdLst>
                <a:gd name="connsiteX0" fmla="*/ 323755 w 480143"/>
                <a:gd name="connsiteY0" fmla="*/ 412207 h 445455"/>
                <a:gd name="connsiteX1" fmla="*/ 463868 w 480143"/>
                <a:gd name="connsiteY1" fmla="*/ 291715 h 445455"/>
                <a:gd name="connsiteX2" fmla="*/ 309277 w 480143"/>
                <a:gd name="connsiteY2" fmla="*/ 11109 h 445455"/>
                <a:gd name="connsiteX3" fmla="*/ 95250 w 480143"/>
                <a:gd name="connsiteY3" fmla="*/ 74545 h 445455"/>
                <a:gd name="connsiteX4" fmla="*/ 74104 w 480143"/>
                <a:gd name="connsiteY4" fmla="*/ 201895 h 445455"/>
                <a:gd name="connsiteX5" fmla="*/ 0 w 480143"/>
                <a:gd name="connsiteY5" fmla="*/ 257902 h 445455"/>
                <a:gd name="connsiteX6" fmla="*/ 37052 w 480143"/>
                <a:gd name="connsiteY6" fmla="*/ 291715 h 445455"/>
                <a:gd name="connsiteX7" fmla="*/ 26194 w 480143"/>
                <a:gd name="connsiteY7" fmla="*/ 324672 h 445455"/>
                <a:gd name="connsiteX8" fmla="*/ 36386 w 480143"/>
                <a:gd name="connsiteY8" fmla="*/ 330101 h 445455"/>
                <a:gd name="connsiteX9" fmla="*/ 26194 w 480143"/>
                <a:gd name="connsiteY9" fmla="*/ 430495 h 445455"/>
                <a:gd name="connsiteX10" fmla="*/ 212884 w 480143"/>
                <a:gd name="connsiteY10" fmla="*/ 410111 h 445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0143" h="445455">
                  <a:moveTo>
                    <a:pt x="323755" y="412207"/>
                  </a:moveTo>
                  <a:cubicBezTo>
                    <a:pt x="323755" y="412207"/>
                    <a:pt x="422529" y="424303"/>
                    <a:pt x="463868" y="291715"/>
                  </a:cubicBezTo>
                  <a:cubicBezTo>
                    <a:pt x="505206" y="159127"/>
                    <a:pt x="472726" y="59210"/>
                    <a:pt x="309277" y="11109"/>
                  </a:cubicBezTo>
                  <a:cubicBezTo>
                    <a:pt x="218599" y="-15561"/>
                    <a:pt x="128302" y="5870"/>
                    <a:pt x="95250" y="74545"/>
                  </a:cubicBezTo>
                  <a:cubicBezTo>
                    <a:pt x="67246" y="133315"/>
                    <a:pt x="80486" y="182178"/>
                    <a:pt x="74104" y="201895"/>
                  </a:cubicBezTo>
                  <a:cubicBezTo>
                    <a:pt x="66866" y="223993"/>
                    <a:pt x="0" y="242757"/>
                    <a:pt x="0" y="257902"/>
                  </a:cubicBezTo>
                  <a:cubicBezTo>
                    <a:pt x="0" y="270379"/>
                    <a:pt x="37052" y="291715"/>
                    <a:pt x="37052" y="291715"/>
                  </a:cubicBezTo>
                  <a:lnTo>
                    <a:pt x="26194" y="324672"/>
                  </a:lnTo>
                  <a:lnTo>
                    <a:pt x="36386" y="330101"/>
                  </a:lnTo>
                  <a:cubicBezTo>
                    <a:pt x="36386" y="330101"/>
                    <a:pt x="17336" y="404301"/>
                    <a:pt x="26194" y="430495"/>
                  </a:cubicBezTo>
                  <a:cubicBezTo>
                    <a:pt x="32480" y="449545"/>
                    <a:pt x="199835" y="457546"/>
                    <a:pt x="212884" y="410111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47024263-48EB-653B-238E-91D3EF0E52B7}"/>
                </a:ext>
              </a:extLst>
            </p:cNvPr>
            <p:cNvSpPr/>
            <p:nvPr/>
          </p:nvSpPr>
          <p:spPr>
            <a:xfrm>
              <a:off x="10492468" y="4273037"/>
              <a:ext cx="41624" cy="25336"/>
            </a:xfrm>
            <a:custGeom>
              <a:avLst/>
              <a:gdLst>
                <a:gd name="connsiteX0" fmla="*/ 0 w 41624"/>
                <a:gd name="connsiteY0" fmla="*/ 0 h 25336"/>
                <a:gd name="connsiteX1" fmla="*/ 41624 w 41624"/>
                <a:gd name="connsiteY1" fmla="*/ 25337 h 2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24" h="25336">
                  <a:moveTo>
                    <a:pt x="0" y="0"/>
                  </a:moveTo>
                  <a:cubicBezTo>
                    <a:pt x="0" y="0"/>
                    <a:pt x="32671" y="8192"/>
                    <a:pt x="41624" y="25337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3B7ABF6-3C6F-DEB0-C3A3-818BB5FE0C1F}"/>
                </a:ext>
              </a:extLst>
            </p:cNvPr>
            <p:cNvSpPr/>
            <p:nvPr/>
          </p:nvSpPr>
          <p:spPr>
            <a:xfrm>
              <a:off x="10497746" y="4332061"/>
              <a:ext cx="15817" cy="34734"/>
            </a:xfrm>
            <a:custGeom>
              <a:avLst/>
              <a:gdLst>
                <a:gd name="connsiteX0" fmla="*/ 436 w 15817"/>
                <a:gd name="connsiteY0" fmla="*/ 16319 h 34734"/>
                <a:gd name="connsiteX1" fmla="*/ 5389 w 15817"/>
                <a:gd name="connsiteY1" fmla="*/ 34703 h 34734"/>
                <a:gd name="connsiteX2" fmla="*/ 15391 w 15817"/>
                <a:gd name="connsiteY2" fmla="*/ 18415 h 34734"/>
                <a:gd name="connsiteX3" fmla="*/ 10437 w 15817"/>
                <a:gd name="connsiteY3" fmla="*/ 32 h 34734"/>
                <a:gd name="connsiteX4" fmla="*/ 436 w 15817"/>
                <a:gd name="connsiteY4" fmla="*/ 16319 h 3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7" h="34734">
                  <a:moveTo>
                    <a:pt x="436" y="16319"/>
                  </a:moveTo>
                  <a:cubicBezTo>
                    <a:pt x="-992" y="25844"/>
                    <a:pt x="1198" y="34131"/>
                    <a:pt x="5389" y="34703"/>
                  </a:cubicBezTo>
                  <a:cubicBezTo>
                    <a:pt x="9580" y="35274"/>
                    <a:pt x="13962" y="28035"/>
                    <a:pt x="15391" y="18415"/>
                  </a:cubicBezTo>
                  <a:cubicBezTo>
                    <a:pt x="16819" y="8795"/>
                    <a:pt x="14533" y="603"/>
                    <a:pt x="10437" y="32"/>
                  </a:cubicBezTo>
                  <a:cubicBezTo>
                    <a:pt x="6342" y="-540"/>
                    <a:pt x="1865" y="6699"/>
                    <a:pt x="436" y="1631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853A8419-8D9E-E7BB-12F7-0B93E5FBC082}"/>
                </a:ext>
              </a:extLst>
            </p:cNvPr>
            <p:cNvSpPr/>
            <p:nvPr/>
          </p:nvSpPr>
          <p:spPr>
            <a:xfrm>
              <a:off x="10432651" y="4480492"/>
              <a:ext cx="72961" cy="12035"/>
            </a:xfrm>
            <a:custGeom>
              <a:avLst/>
              <a:gdLst>
                <a:gd name="connsiteX0" fmla="*/ 0 w 72961"/>
                <a:gd name="connsiteY0" fmla="*/ 0 h 12035"/>
                <a:gd name="connsiteX1" fmla="*/ 72962 w 72961"/>
                <a:gd name="connsiteY1" fmla="*/ 8096 h 1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961" h="12035">
                  <a:moveTo>
                    <a:pt x="0" y="0"/>
                  </a:moveTo>
                  <a:cubicBezTo>
                    <a:pt x="0" y="0"/>
                    <a:pt x="53149" y="20384"/>
                    <a:pt x="72962" y="8096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DEA5189-337B-A6C5-E69E-B8CF741C980E}"/>
                </a:ext>
              </a:extLst>
            </p:cNvPr>
            <p:cNvSpPr/>
            <p:nvPr/>
          </p:nvSpPr>
          <p:spPr>
            <a:xfrm>
              <a:off x="10449955" y="4305376"/>
              <a:ext cx="38364" cy="77340"/>
            </a:xfrm>
            <a:custGeom>
              <a:avLst/>
              <a:gdLst>
                <a:gd name="connsiteX0" fmla="*/ 1364 w 38364"/>
                <a:gd name="connsiteY0" fmla="*/ 35384 h 77340"/>
                <a:gd name="connsiteX1" fmla="*/ 12032 w 38364"/>
                <a:gd name="connsiteY1" fmla="*/ 77198 h 77340"/>
                <a:gd name="connsiteX2" fmla="*/ 36988 w 38364"/>
                <a:gd name="connsiteY2" fmla="*/ 42051 h 77340"/>
                <a:gd name="connsiteX3" fmla="*/ 26320 w 38364"/>
                <a:gd name="connsiteY3" fmla="*/ 141 h 77340"/>
                <a:gd name="connsiteX4" fmla="*/ 1364 w 38364"/>
                <a:gd name="connsiteY4" fmla="*/ 35384 h 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4" h="77340">
                  <a:moveTo>
                    <a:pt x="1364" y="35384"/>
                  </a:moveTo>
                  <a:cubicBezTo>
                    <a:pt x="-2541" y="56720"/>
                    <a:pt x="2221" y="75389"/>
                    <a:pt x="12032" y="77198"/>
                  </a:cubicBezTo>
                  <a:cubicBezTo>
                    <a:pt x="21843" y="79008"/>
                    <a:pt x="33083" y="63292"/>
                    <a:pt x="36988" y="42051"/>
                  </a:cubicBezTo>
                  <a:cubicBezTo>
                    <a:pt x="40893" y="20810"/>
                    <a:pt x="36226" y="1951"/>
                    <a:pt x="26320" y="141"/>
                  </a:cubicBezTo>
                  <a:cubicBezTo>
                    <a:pt x="16414" y="-1669"/>
                    <a:pt x="5365" y="14143"/>
                    <a:pt x="1364" y="35384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520AB62-BC36-E7A8-BFDA-538952FC32F5}"/>
                </a:ext>
              </a:extLst>
            </p:cNvPr>
            <p:cNvSpPr/>
            <p:nvPr/>
          </p:nvSpPr>
          <p:spPr>
            <a:xfrm>
              <a:off x="10462553" y="4084829"/>
              <a:ext cx="463086" cy="495681"/>
            </a:xfrm>
            <a:custGeom>
              <a:avLst/>
              <a:gdLst>
                <a:gd name="connsiteX0" fmla="*/ 401961 w 463086"/>
                <a:gd name="connsiteY0" fmla="*/ 147441 h 495681"/>
                <a:gd name="connsiteX1" fmla="*/ 339858 w 463086"/>
                <a:gd name="connsiteY1" fmla="*/ 51620 h 495681"/>
                <a:gd name="connsiteX2" fmla="*/ 220415 w 463086"/>
                <a:gd name="connsiteY2" fmla="*/ 2756 h 495681"/>
                <a:gd name="connsiteX3" fmla="*/ 263944 w 463086"/>
                <a:gd name="connsiteY3" fmla="*/ 34760 h 495681"/>
                <a:gd name="connsiteX4" fmla="*/ 85350 w 463086"/>
                <a:gd name="connsiteY4" fmla="*/ 13710 h 495681"/>
                <a:gd name="connsiteX5" fmla="*/ 482 w 463086"/>
                <a:gd name="connsiteY5" fmla="*/ 158680 h 495681"/>
                <a:gd name="connsiteX6" fmla="*/ 14579 w 463086"/>
                <a:gd name="connsiteY6" fmla="*/ 131249 h 495681"/>
                <a:gd name="connsiteX7" fmla="*/ 30105 w 463086"/>
                <a:gd name="connsiteY7" fmla="*/ 175921 h 495681"/>
                <a:gd name="connsiteX8" fmla="*/ 50965 w 463086"/>
                <a:gd name="connsiteY8" fmla="*/ 130201 h 495681"/>
                <a:gd name="connsiteX9" fmla="*/ 147453 w 463086"/>
                <a:gd name="connsiteY9" fmla="*/ 233642 h 495681"/>
                <a:gd name="connsiteX10" fmla="*/ 146310 w 463086"/>
                <a:gd name="connsiteY10" fmla="*/ 195542 h 495681"/>
                <a:gd name="connsiteX11" fmla="*/ 174123 w 463086"/>
                <a:gd name="connsiteY11" fmla="*/ 321844 h 495681"/>
                <a:gd name="connsiteX12" fmla="*/ 186601 w 463086"/>
                <a:gd name="connsiteY12" fmla="*/ 343561 h 495681"/>
                <a:gd name="connsiteX13" fmla="*/ 268325 w 463086"/>
                <a:gd name="connsiteY13" fmla="*/ 335941 h 495681"/>
                <a:gd name="connsiteX14" fmla="*/ 219272 w 463086"/>
                <a:gd name="connsiteY14" fmla="*/ 440716 h 495681"/>
                <a:gd name="connsiteX15" fmla="*/ 256324 w 463086"/>
                <a:gd name="connsiteY15" fmla="*/ 495104 h 495681"/>
                <a:gd name="connsiteX16" fmla="*/ 402247 w 463086"/>
                <a:gd name="connsiteY16" fmla="*/ 408045 h 495681"/>
                <a:gd name="connsiteX17" fmla="*/ 442538 w 463086"/>
                <a:gd name="connsiteY17" fmla="*/ 265170 h 495681"/>
                <a:gd name="connsiteX18" fmla="*/ 461588 w 463086"/>
                <a:gd name="connsiteY18" fmla="*/ 303270 h 495681"/>
                <a:gd name="connsiteX19" fmla="*/ 401961 w 463086"/>
                <a:gd name="connsiteY19" fmla="*/ 147441 h 49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3086" h="495681">
                  <a:moveTo>
                    <a:pt x="401961" y="147441"/>
                  </a:moveTo>
                  <a:cubicBezTo>
                    <a:pt x="394008" y="108846"/>
                    <a:pt x="371843" y="74641"/>
                    <a:pt x="339858" y="51620"/>
                  </a:cubicBezTo>
                  <a:cubicBezTo>
                    <a:pt x="304206" y="26588"/>
                    <a:pt x="263391" y="9890"/>
                    <a:pt x="220415" y="2756"/>
                  </a:cubicBezTo>
                  <a:cubicBezTo>
                    <a:pt x="220415" y="2756"/>
                    <a:pt x="251942" y="16567"/>
                    <a:pt x="263944" y="34760"/>
                  </a:cubicBezTo>
                  <a:cubicBezTo>
                    <a:pt x="263944" y="34760"/>
                    <a:pt x="182315" y="-26581"/>
                    <a:pt x="85350" y="13710"/>
                  </a:cubicBezTo>
                  <a:cubicBezTo>
                    <a:pt x="-11614" y="54001"/>
                    <a:pt x="482" y="158680"/>
                    <a:pt x="482" y="158680"/>
                  </a:cubicBezTo>
                  <a:lnTo>
                    <a:pt x="14579" y="131249"/>
                  </a:lnTo>
                  <a:cubicBezTo>
                    <a:pt x="14579" y="131249"/>
                    <a:pt x="12960" y="163919"/>
                    <a:pt x="30105" y="175921"/>
                  </a:cubicBezTo>
                  <a:cubicBezTo>
                    <a:pt x="35239" y="159919"/>
                    <a:pt x="42240" y="144574"/>
                    <a:pt x="50965" y="130201"/>
                  </a:cubicBezTo>
                  <a:cubicBezTo>
                    <a:pt x="50965" y="130201"/>
                    <a:pt x="76682" y="207449"/>
                    <a:pt x="147453" y="233642"/>
                  </a:cubicBezTo>
                  <a:cubicBezTo>
                    <a:pt x="142643" y="221460"/>
                    <a:pt x="142243" y="207991"/>
                    <a:pt x="146310" y="195542"/>
                  </a:cubicBezTo>
                  <a:cubicBezTo>
                    <a:pt x="146310" y="195542"/>
                    <a:pt x="185553" y="280410"/>
                    <a:pt x="174123" y="321844"/>
                  </a:cubicBezTo>
                  <a:lnTo>
                    <a:pt x="186601" y="343561"/>
                  </a:lnTo>
                  <a:cubicBezTo>
                    <a:pt x="186601" y="343561"/>
                    <a:pt x="231654" y="297936"/>
                    <a:pt x="268325" y="335941"/>
                  </a:cubicBezTo>
                  <a:cubicBezTo>
                    <a:pt x="289375" y="357848"/>
                    <a:pt x="228034" y="440716"/>
                    <a:pt x="219272" y="440716"/>
                  </a:cubicBezTo>
                  <a:lnTo>
                    <a:pt x="256324" y="495104"/>
                  </a:lnTo>
                  <a:cubicBezTo>
                    <a:pt x="256324" y="495104"/>
                    <a:pt x="348907" y="508343"/>
                    <a:pt x="402247" y="408045"/>
                  </a:cubicBezTo>
                  <a:cubicBezTo>
                    <a:pt x="455587" y="307747"/>
                    <a:pt x="442538" y="265170"/>
                    <a:pt x="442538" y="265170"/>
                  </a:cubicBezTo>
                  <a:cubicBezTo>
                    <a:pt x="442538" y="265170"/>
                    <a:pt x="459968" y="289554"/>
                    <a:pt x="461588" y="303270"/>
                  </a:cubicBezTo>
                  <a:cubicBezTo>
                    <a:pt x="461778" y="303080"/>
                    <a:pt x="477590" y="195352"/>
                    <a:pt x="401961" y="1474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1B21C7F-46CC-0A50-4459-BCDFCA167FD9}"/>
                </a:ext>
              </a:extLst>
            </p:cNvPr>
            <p:cNvSpPr/>
            <p:nvPr/>
          </p:nvSpPr>
          <p:spPr>
            <a:xfrm>
              <a:off x="10646677" y="4368597"/>
              <a:ext cx="120416" cy="167520"/>
            </a:xfrm>
            <a:custGeom>
              <a:avLst/>
              <a:gdLst>
                <a:gd name="connsiteX0" fmla="*/ 0 w 120416"/>
                <a:gd name="connsiteY0" fmla="*/ 69413 h 167520"/>
                <a:gd name="connsiteX1" fmla="*/ 89345 w 120416"/>
                <a:gd name="connsiteY1" fmla="*/ 7215 h 167520"/>
                <a:gd name="connsiteX2" fmla="*/ 84963 w 120416"/>
                <a:gd name="connsiteY2" fmla="*/ 111990 h 167520"/>
                <a:gd name="connsiteX3" fmla="*/ 32671 w 120416"/>
                <a:gd name="connsiteY3" fmla="*/ 167521 h 167520"/>
                <a:gd name="connsiteX4" fmla="*/ 15335 w 120416"/>
                <a:gd name="connsiteY4" fmla="*/ 150090 h 16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416" h="167520">
                  <a:moveTo>
                    <a:pt x="0" y="69413"/>
                  </a:moveTo>
                  <a:cubicBezTo>
                    <a:pt x="0" y="69413"/>
                    <a:pt x="28575" y="-26598"/>
                    <a:pt x="89345" y="7215"/>
                  </a:cubicBezTo>
                  <a:cubicBezTo>
                    <a:pt x="150114" y="41029"/>
                    <a:pt x="106775" y="92273"/>
                    <a:pt x="84963" y="111990"/>
                  </a:cubicBezTo>
                  <a:cubicBezTo>
                    <a:pt x="63151" y="131707"/>
                    <a:pt x="46863" y="167521"/>
                    <a:pt x="32671" y="167521"/>
                  </a:cubicBezTo>
                  <a:cubicBezTo>
                    <a:pt x="18479" y="167521"/>
                    <a:pt x="15335" y="150090"/>
                    <a:pt x="15335" y="150090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9C6B359-765C-9AD6-BA0B-8EB979287520}"/>
                </a:ext>
              </a:extLst>
            </p:cNvPr>
            <p:cNvSpPr/>
            <p:nvPr/>
          </p:nvSpPr>
          <p:spPr>
            <a:xfrm>
              <a:off x="10486943" y="4347428"/>
              <a:ext cx="169545" cy="35147"/>
            </a:xfrm>
            <a:custGeom>
              <a:avLst/>
              <a:gdLst>
                <a:gd name="connsiteX0" fmla="*/ 0 w 169545"/>
                <a:gd name="connsiteY0" fmla="*/ 0 h 35147"/>
                <a:gd name="connsiteX1" fmla="*/ 169545 w 169545"/>
                <a:gd name="connsiteY1" fmla="*/ 35147 h 3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545" h="35147">
                  <a:moveTo>
                    <a:pt x="0" y="0"/>
                  </a:moveTo>
                  <a:lnTo>
                    <a:pt x="169545" y="35147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1" name="文本框 180">
            <a:extLst>
              <a:ext uri="{FF2B5EF4-FFF2-40B4-BE49-F238E27FC236}">
                <a16:creationId xmlns:a16="http://schemas.microsoft.com/office/drawing/2014/main" id="{86CAB5B9-37E1-C067-3052-0C6959E24A9E}"/>
              </a:ext>
            </a:extLst>
          </p:cNvPr>
          <p:cNvSpPr txBox="1"/>
          <p:nvPr/>
        </p:nvSpPr>
        <p:spPr>
          <a:xfrm>
            <a:off x="7009912" y="469163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/>
              <a:t>目录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A06D4CAC-7C5C-B9B1-E068-9C5F808BFDA0}"/>
              </a:ext>
            </a:extLst>
          </p:cNvPr>
          <p:cNvSpPr txBox="1"/>
          <p:nvPr/>
        </p:nvSpPr>
        <p:spPr>
          <a:xfrm>
            <a:off x="8887349" y="699995"/>
            <a:ext cx="1853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content</a:t>
            </a:r>
            <a:endParaRPr lang="zh-CN" altLang="en-US" sz="3600" dirty="0"/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7B95806F-CDD8-0AC0-12E6-CD30FD847C56}"/>
              </a:ext>
            </a:extLst>
          </p:cNvPr>
          <p:cNvSpPr txBox="1"/>
          <p:nvPr/>
        </p:nvSpPr>
        <p:spPr>
          <a:xfrm>
            <a:off x="7176857" y="1890331"/>
            <a:ext cx="31935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01 </a:t>
            </a:r>
            <a:r>
              <a:rPr lang="zh-CN" altLang="en-US" sz="3200" dirty="0"/>
              <a:t>工作完成情况</a:t>
            </a: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39630889-DB31-6327-AA1E-13C263FDCE0D}"/>
              </a:ext>
            </a:extLst>
          </p:cNvPr>
          <p:cNvSpPr txBox="1"/>
          <p:nvPr/>
        </p:nvSpPr>
        <p:spPr>
          <a:xfrm>
            <a:off x="7176857" y="3025440"/>
            <a:ext cx="31935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02 </a:t>
            </a:r>
            <a:r>
              <a:rPr lang="zh-CN" altLang="en-US" sz="3200" dirty="0"/>
              <a:t>成功项目展示</a:t>
            </a: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E20AE3C1-6CAF-0C87-6E3A-04FC4AA07E9D}"/>
              </a:ext>
            </a:extLst>
          </p:cNvPr>
          <p:cNvSpPr txBox="1"/>
          <p:nvPr/>
        </p:nvSpPr>
        <p:spPr>
          <a:xfrm>
            <a:off x="7176857" y="4160549"/>
            <a:ext cx="36038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03 </a:t>
            </a:r>
            <a:r>
              <a:rPr lang="zh-CN" altLang="en-US" sz="3200" dirty="0"/>
              <a:t>不足与经验分享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E1861AF3-5690-648D-F7E4-FB556EFC8CE4}"/>
              </a:ext>
            </a:extLst>
          </p:cNvPr>
          <p:cNvSpPr txBox="1"/>
          <p:nvPr/>
        </p:nvSpPr>
        <p:spPr>
          <a:xfrm>
            <a:off x="7176857" y="5295658"/>
            <a:ext cx="31935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04 </a:t>
            </a:r>
            <a:r>
              <a:rPr lang="zh-CN" altLang="en-US" sz="3200" dirty="0"/>
              <a:t>明年目标计划</a:t>
            </a:r>
          </a:p>
        </p:txBody>
      </p: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id="{19E516C2-B8D8-B6B2-3020-15E1465D2B22}"/>
              </a:ext>
            </a:extLst>
          </p:cNvPr>
          <p:cNvCxnSpPr>
            <a:cxnSpLocks/>
          </p:cNvCxnSpPr>
          <p:nvPr/>
        </p:nvCxnSpPr>
        <p:spPr>
          <a:xfrm>
            <a:off x="7052165" y="1708247"/>
            <a:ext cx="0" cy="4298493"/>
          </a:xfrm>
          <a:prstGeom prst="line">
            <a:avLst/>
          </a:prstGeom>
          <a:ln w="31750">
            <a:tailEnd type="oval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925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任意多边形: 形状 289">
            <a:extLst>
              <a:ext uri="{FF2B5EF4-FFF2-40B4-BE49-F238E27FC236}">
                <a16:creationId xmlns:a16="http://schemas.microsoft.com/office/drawing/2014/main" id="{B1F73165-DAA2-3626-8650-3E4CB71AF94C}"/>
              </a:ext>
            </a:extLst>
          </p:cNvPr>
          <p:cNvSpPr/>
          <p:nvPr/>
        </p:nvSpPr>
        <p:spPr>
          <a:xfrm>
            <a:off x="5771838" y="1907980"/>
            <a:ext cx="5851259" cy="2796300"/>
          </a:xfrm>
          <a:custGeom>
            <a:avLst/>
            <a:gdLst>
              <a:gd name="connsiteX0" fmla="*/ 1178956 w 5851259"/>
              <a:gd name="connsiteY0" fmla="*/ 0 h 2796300"/>
              <a:gd name="connsiteX1" fmla="*/ 5385200 w 5851259"/>
              <a:gd name="connsiteY1" fmla="*/ 0 h 2796300"/>
              <a:gd name="connsiteX2" fmla="*/ 5851259 w 5851259"/>
              <a:gd name="connsiteY2" fmla="*/ 466059 h 2796300"/>
              <a:gd name="connsiteX3" fmla="*/ 5851259 w 5851259"/>
              <a:gd name="connsiteY3" fmla="*/ 2330241 h 2796300"/>
              <a:gd name="connsiteX4" fmla="*/ 5385200 w 5851259"/>
              <a:gd name="connsiteY4" fmla="*/ 2796300 h 2796300"/>
              <a:gd name="connsiteX5" fmla="*/ 1178956 w 5851259"/>
              <a:gd name="connsiteY5" fmla="*/ 2796300 h 2796300"/>
              <a:gd name="connsiteX6" fmla="*/ 712897 w 5851259"/>
              <a:gd name="connsiteY6" fmla="*/ 2330241 h 2796300"/>
              <a:gd name="connsiteX7" fmla="*/ 712897 w 5851259"/>
              <a:gd name="connsiteY7" fmla="*/ 1654612 h 2796300"/>
              <a:gd name="connsiteX8" fmla="*/ 0 w 5851259"/>
              <a:gd name="connsiteY8" fmla="*/ 1316623 h 2796300"/>
              <a:gd name="connsiteX9" fmla="*/ 712897 w 5851259"/>
              <a:gd name="connsiteY9" fmla="*/ 978635 h 2796300"/>
              <a:gd name="connsiteX10" fmla="*/ 712897 w 5851259"/>
              <a:gd name="connsiteY10" fmla="*/ 466059 h 2796300"/>
              <a:gd name="connsiteX11" fmla="*/ 1178956 w 5851259"/>
              <a:gd name="connsiteY11" fmla="*/ 0 h 279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51259" h="2796300">
                <a:moveTo>
                  <a:pt x="1178956" y="0"/>
                </a:moveTo>
                <a:lnTo>
                  <a:pt x="5385200" y="0"/>
                </a:lnTo>
                <a:cubicBezTo>
                  <a:pt x="5642597" y="0"/>
                  <a:pt x="5851259" y="208662"/>
                  <a:pt x="5851259" y="466059"/>
                </a:cubicBezTo>
                <a:lnTo>
                  <a:pt x="5851259" y="2330241"/>
                </a:lnTo>
                <a:cubicBezTo>
                  <a:pt x="5851259" y="2587638"/>
                  <a:pt x="5642597" y="2796300"/>
                  <a:pt x="5385200" y="2796300"/>
                </a:cubicBezTo>
                <a:lnTo>
                  <a:pt x="1178956" y="2796300"/>
                </a:lnTo>
                <a:cubicBezTo>
                  <a:pt x="921559" y="2796300"/>
                  <a:pt x="712897" y="2587638"/>
                  <a:pt x="712897" y="2330241"/>
                </a:cubicBezTo>
                <a:lnTo>
                  <a:pt x="712897" y="1654612"/>
                </a:lnTo>
                <a:lnTo>
                  <a:pt x="0" y="1316623"/>
                </a:lnTo>
                <a:lnTo>
                  <a:pt x="712897" y="978635"/>
                </a:lnTo>
                <a:lnTo>
                  <a:pt x="712897" y="466059"/>
                </a:lnTo>
                <a:cubicBezTo>
                  <a:pt x="712897" y="208662"/>
                  <a:pt x="921559" y="0"/>
                  <a:pt x="117895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908FDD5-242E-067C-DFF0-1F4623C2B96F}"/>
              </a:ext>
            </a:extLst>
          </p:cNvPr>
          <p:cNvSpPr/>
          <p:nvPr/>
        </p:nvSpPr>
        <p:spPr>
          <a:xfrm rot="5400000">
            <a:off x="-504591" y="1714134"/>
            <a:ext cx="5658402" cy="4629330"/>
          </a:xfrm>
          <a:custGeom>
            <a:avLst/>
            <a:gdLst>
              <a:gd name="connsiteX0" fmla="*/ 3399540 w 5658402"/>
              <a:gd name="connsiteY0" fmla="*/ 544 h 4629330"/>
              <a:gd name="connsiteX1" fmla="*/ 4258682 w 5658402"/>
              <a:gd name="connsiteY1" fmla="*/ 117091 h 4629330"/>
              <a:gd name="connsiteX2" fmla="*/ 5289427 w 5658402"/>
              <a:gd name="connsiteY2" fmla="*/ 668557 h 4629330"/>
              <a:gd name="connsiteX3" fmla="*/ 5615039 w 5658402"/>
              <a:gd name="connsiteY3" fmla="*/ 1052218 h 4629330"/>
              <a:gd name="connsiteX4" fmla="*/ 5658402 w 5658402"/>
              <a:gd name="connsiteY4" fmla="*/ 1126529 h 4629330"/>
              <a:gd name="connsiteX5" fmla="*/ 5658402 w 5658402"/>
              <a:gd name="connsiteY5" fmla="*/ 3305299 h 4629330"/>
              <a:gd name="connsiteX6" fmla="*/ 5587045 w 5658402"/>
              <a:gd name="connsiteY6" fmla="*/ 3422063 h 4629330"/>
              <a:gd name="connsiteX7" fmla="*/ 4438752 w 5658402"/>
              <a:gd name="connsiteY7" fmla="*/ 4354940 h 4629330"/>
              <a:gd name="connsiteX8" fmla="*/ 4058945 w 5658402"/>
              <a:gd name="connsiteY8" fmla="*/ 4560518 h 4629330"/>
              <a:gd name="connsiteX9" fmla="*/ 3974803 w 5658402"/>
              <a:gd name="connsiteY9" fmla="*/ 4629330 h 4629330"/>
              <a:gd name="connsiteX10" fmla="*/ 717565 w 5658402"/>
              <a:gd name="connsiteY10" fmla="*/ 4629330 h 4629330"/>
              <a:gd name="connsiteX11" fmla="*/ 661135 w 5658402"/>
              <a:gd name="connsiteY11" fmla="*/ 4576529 h 4629330"/>
              <a:gd name="connsiteX12" fmla="*/ 24050 w 5658402"/>
              <a:gd name="connsiteY12" fmla="*/ 2630528 h 4629330"/>
              <a:gd name="connsiteX13" fmla="*/ 1783325 w 5658402"/>
              <a:gd name="connsiteY13" fmla="*/ 807001 h 4629330"/>
              <a:gd name="connsiteX14" fmla="*/ 3399540 w 5658402"/>
              <a:gd name="connsiteY14" fmla="*/ 544 h 462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58402" h="4629330">
                <a:moveTo>
                  <a:pt x="3399540" y="544"/>
                </a:moveTo>
                <a:cubicBezTo>
                  <a:pt x="3658674" y="5457"/>
                  <a:pt x="3944872" y="43698"/>
                  <a:pt x="4258682" y="117091"/>
                </a:cubicBezTo>
                <a:cubicBezTo>
                  <a:pt x="4706234" y="221806"/>
                  <a:pt x="5043043" y="438545"/>
                  <a:pt x="5289427" y="668557"/>
                </a:cubicBezTo>
                <a:cubicBezTo>
                  <a:pt x="5414649" y="785541"/>
                  <a:pt x="5523482" y="914435"/>
                  <a:pt x="5615039" y="1052218"/>
                </a:cubicBezTo>
                <a:lnTo>
                  <a:pt x="5658402" y="1126529"/>
                </a:lnTo>
                <a:lnTo>
                  <a:pt x="5658402" y="3305299"/>
                </a:lnTo>
                <a:lnTo>
                  <a:pt x="5587045" y="3422063"/>
                </a:lnTo>
                <a:cubicBezTo>
                  <a:pt x="5281719" y="3884572"/>
                  <a:pt x="4838631" y="4209889"/>
                  <a:pt x="4438752" y="4354940"/>
                </a:cubicBezTo>
                <a:cubicBezTo>
                  <a:pt x="4281880" y="4411880"/>
                  <a:pt x="4161341" y="4483010"/>
                  <a:pt x="4058945" y="4560518"/>
                </a:cubicBezTo>
                <a:lnTo>
                  <a:pt x="3974803" y="4629330"/>
                </a:lnTo>
                <a:lnTo>
                  <a:pt x="717565" y="4629330"/>
                </a:lnTo>
                <a:lnTo>
                  <a:pt x="661135" y="4576529"/>
                </a:lnTo>
                <a:cubicBezTo>
                  <a:pt x="159286" y="4055540"/>
                  <a:pt x="-80336" y="3323597"/>
                  <a:pt x="24050" y="2630528"/>
                </a:cubicBezTo>
                <a:cubicBezTo>
                  <a:pt x="209623" y="1398405"/>
                  <a:pt x="1376663" y="1521630"/>
                  <a:pt x="1783325" y="807001"/>
                </a:cubicBezTo>
                <a:cubicBezTo>
                  <a:pt x="2088322" y="271030"/>
                  <a:pt x="2622140" y="-14193"/>
                  <a:pt x="3399540" y="54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F155237F-9B1A-248E-A9A4-9DFDC8C0A0D6}"/>
              </a:ext>
            </a:extLst>
          </p:cNvPr>
          <p:cNvSpPr txBox="1"/>
          <p:nvPr/>
        </p:nvSpPr>
        <p:spPr>
          <a:xfrm>
            <a:off x="7764343" y="311075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2">
                    <a:lumMod val="75000"/>
                  </a:schemeClr>
                </a:solidFill>
              </a:rPr>
              <a:t>工作完成情况</a:t>
            </a: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18D7D87E-7ADC-7EF4-BDBC-54E53943B0E4}"/>
              </a:ext>
            </a:extLst>
          </p:cNvPr>
          <p:cNvGrpSpPr/>
          <p:nvPr/>
        </p:nvGrpSpPr>
        <p:grpSpPr>
          <a:xfrm>
            <a:off x="483505" y="1479091"/>
            <a:ext cx="5103589" cy="5099413"/>
            <a:chOff x="6496653" y="1554131"/>
            <a:chExt cx="5103589" cy="5099413"/>
          </a:xfrm>
        </p:grpSpPr>
        <p:grpSp>
          <p:nvGrpSpPr>
            <p:cNvPr id="184" name="图形 4">
              <a:extLst>
                <a:ext uri="{FF2B5EF4-FFF2-40B4-BE49-F238E27FC236}">
                  <a16:creationId xmlns:a16="http://schemas.microsoft.com/office/drawing/2014/main" id="{1D800687-FA72-FAD3-9ECA-41C4072360A8}"/>
                </a:ext>
              </a:extLst>
            </p:cNvPr>
            <p:cNvGrpSpPr/>
            <p:nvPr/>
          </p:nvGrpSpPr>
          <p:grpSpPr>
            <a:xfrm>
              <a:off x="10333255" y="5762465"/>
              <a:ext cx="774147" cy="891079"/>
              <a:chOff x="9920446" y="4565444"/>
              <a:chExt cx="774147" cy="891079"/>
            </a:xfrm>
            <a:solidFill>
              <a:srgbClr val="263238"/>
            </a:solidFill>
          </p:grpSpPr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DB0E7DB2-71AA-677A-FA56-1A83AE32591D}"/>
                  </a:ext>
                </a:extLst>
              </p:cNvPr>
              <p:cNvSpPr/>
              <p:nvPr/>
            </p:nvSpPr>
            <p:spPr>
              <a:xfrm>
                <a:off x="9920446" y="4721107"/>
                <a:ext cx="120840" cy="97960"/>
              </a:xfrm>
              <a:custGeom>
                <a:avLst/>
                <a:gdLst>
                  <a:gd name="connsiteX0" fmla="*/ 45879 w 120840"/>
                  <a:gd name="connsiteY0" fmla="*/ 89621 h 97960"/>
                  <a:gd name="connsiteX1" fmla="*/ 120840 w 120840"/>
                  <a:gd name="connsiteY1" fmla="*/ 97908 h 97960"/>
                  <a:gd name="connsiteX2" fmla="*/ 108458 w 120840"/>
                  <a:gd name="connsiteY2" fmla="*/ 60951 h 97960"/>
                  <a:gd name="connsiteX3" fmla="*/ 29877 w 120840"/>
                  <a:gd name="connsiteY3" fmla="*/ 277 h 97960"/>
                  <a:gd name="connsiteX4" fmla="*/ 517 w 120840"/>
                  <a:gd name="connsiteY4" fmla="*/ 41713 h 97960"/>
                  <a:gd name="connsiteX5" fmla="*/ 1302 w 120840"/>
                  <a:gd name="connsiteY5" fmla="*/ 45235 h 97960"/>
                  <a:gd name="connsiteX6" fmla="*/ 45879 w 120840"/>
                  <a:gd name="connsiteY6" fmla="*/ 89621 h 97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840" h="97960">
                    <a:moveTo>
                      <a:pt x="45879" y="89621"/>
                    </a:moveTo>
                    <a:cubicBezTo>
                      <a:pt x="67691" y="99146"/>
                      <a:pt x="120840" y="97908"/>
                      <a:pt x="120840" y="97908"/>
                    </a:cubicBezTo>
                    <a:cubicBezTo>
                      <a:pt x="120840" y="97908"/>
                      <a:pt x="109410" y="63047"/>
                      <a:pt x="108458" y="60951"/>
                    </a:cubicBezTo>
                    <a:cubicBezTo>
                      <a:pt x="96742" y="36567"/>
                      <a:pt x="59880" y="-3724"/>
                      <a:pt x="29877" y="277"/>
                    </a:cubicBezTo>
                    <a:cubicBezTo>
                      <a:pt x="10327" y="3612"/>
                      <a:pt x="-2818" y="22163"/>
                      <a:pt x="517" y="41713"/>
                    </a:cubicBezTo>
                    <a:cubicBezTo>
                      <a:pt x="719" y="42899"/>
                      <a:pt x="981" y="44075"/>
                      <a:pt x="1302" y="45235"/>
                    </a:cubicBezTo>
                    <a:cubicBezTo>
                      <a:pt x="6159" y="65999"/>
                      <a:pt x="27495" y="81525"/>
                      <a:pt x="45879" y="896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B3DA10CA-A659-C25B-77CD-7A63093A6FD7}"/>
                  </a:ext>
                </a:extLst>
              </p:cNvPr>
              <p:cNvSpPr/>
              <p:nvPr/>
            </p:nvSpPr>
            <p:spPr>
              <a:xfrm>
                <a:off x="9925571" y="4565444"/>
                <a:ext cx="769021" cy="891079"/>
              </a:xfrm>
              <a:custGeom>
                <a:avLst/>
                <a:gdLst>
                  <a:gd name="connsiteX0" fmla="*/ 59232 w 769021"/>
                  <a:gd name="connsiteY0" fmla="*/ 399304 h 891079"/>
                  <a:gd name="connsiteX1" fmla="*/ 133050 w 769021"/>
                  <a:gd name="connsiteY1" fmla="*/ 387683 h 891079"/>
                  <a:gd name="connsiteX2" fmla="*/ 161625 w 769021"/>
                  <a:gd name="connsiteY2" fmla="*/ 467312 h 891079"/>
                  <a:gd name="connsiteX3" fmla="*/ 182485 w 769021"/>
                  <a:gd name="connsiteY3" fmla="*/ 512365 h 891079"/>
                  <a:gd name="connsiteX4" fmla="*/ 173532 w 769021"/>
                  <a:gd name="connsiteY4" fmla="*/ 499697 h 891079"/>
                  <a:gd name="connsiteX5" fmla="*/ 81710 w 769021"/>
                  <a:gd name="connsiteY5" fmla="*/ 461597 h 891079"/>
                  <a:gd name="connsiteX6" fmla="*/ 64159 w 769021"/>
                  <a:gd name="connsiteY6" fmla="*/ 509251 h 891079"/>
                  <a:gd name="connsiteX7" fmla="*/ 65899 w 769021"/>
                  <a:gd name="connsiteY7" fmla="*/ 512556 h 891079"/>
                  <a:gd name="connsiteX8" fmla="*/ 120858 w 769021"/>
                  <a:gd name="connsiteY8" fmla="*/ 543417 h 891079"/>
                  <a:gd name="connsiteX9" fmla="*/ 192486 w 769021"/>
                  <a:gd name="connsiteY9" fmla="*/ 532463 h 891079"/>
                  <a:gd name="connsiteX10" fmla="*/ 201059 w 769021"/>
                  <a:gd name="connsiteY10" fmla="*/ 549608 h 891079"/>
                  <a:gd name="connsiteX11" fmla="*/ 241350 w 769021"/>
                  <a:gd name="connsiteY11" fmla="*/ 631333 h 891079"/>
                  <a:gd name="connsiteX12" fmla="*/ 254018 w 769021"/>
                  <a:gd name="connsiteY12" fmla="*/ 659908 h 891079"/>
                  <a:gd name="connsiteX13" fmla="*/ 246302 w 769021"/>
                  <a:gd name="connsiteY13" fmla="*/ 648859 h 891079"/>
                  <a:gd name="connsiteX14" fmla="*/ 154482 w 769021"/>
                  <a:gd name="connsiteY14" fmla="*/ 610759 h 891079"/>
                  <a:gd name="connsiteX15" fmla="*/ 136793 w 769021"/>
                  <a:gd name="connsiteY15" fmla="*/ 658218 h 891079"/>
                  <a:gd name="connsiteX16" fmla="*/ 138575 w 769021"/>
                  <a:gd name="connsiteY16" fmla="*/ 661622 h 891079"/>
                  <a:gd name="connsiteX17" fmla="*/ 193534 w 769021"/>
                  <a:gd name="connsiteY17" fmla="*/ 692579 h 891079"/>
                  <a:gd name="connsiteX18" fmla="*/ 263352 w 769021"/>
                  <a:gd name="connsiteY18" fmla="*/ 682101 h 891079"/>
                  <a:gd name="connsiteX19" fmla="*/ 274592 w 769021"/>
                  <a:gd name="connsiteY19" fmla="*/ 711819 h 891079"/>
                  <a:gd name="connsiteX20" fmla="*/ 280974 w 769021"/>
                  <a:gd name="connsiteY20" fmla="*/ 731726 h 891079"/>
                  <a:gd name="connsiteX21" fmla="*/ 286593 w 769021"/>
                  <a:gd name="connsiteY21" fmla="*/ 751919 h 891079"/>
                  <a:gd name="connsiteX22" fmla="*/ 296118 w 769021"/>
                  <a:gd name="connsiteY22" fmla="*/ 790877 h 891079"/>
                  <a:gd name="connsiteX23" fmla="*/ 301452 w 769021"/>
                  <a:gd name="connsiteY23" fmla="*/ 816689 h 891079"/>
                  <a:gd name="connsiteX24" fmla="*/ 287260 w 769021"/>
                  <a:gd name="connsiteY24" fmla="*/ 787066 h 891079"/>
                  <a:gd name="connsiteX25" fmla="*/ 202202 w 769021"/>
                  <a:gd name="connsiteY25" fmla="*/ 735822 h 891079"/>
                  <a:gd name="connsiteX26" fmla="*/ 177764 w 769021"/>
                  <a:gd name="connsiteY26" fmla="*/ 780493 h 891079"/>
                  <a:gd name="connsiteX27" fmla="*/ 178770 w 769021"/>
                  <a:gd name="connsiteY27" fmla="*/ 783447 h 891079"/>
                  <a:gd name="connsiteX28" fmla="*/ 228396 w 769021"/>
                  <a:gd name="connsiteY28" fmla="*/ 822309 h 891079"/>
                  <a:gd name="connsiteX29" fmla="*/ 302691 w 769021"/>
                  <a:gd name="connsiteY29" fmla="*/ 822309 h 891079"/>
                  <a:gd name="connsiteX30" fmla="*/ 310406 w 769021"/>
                  <a:gd name="connsiteY30" fmla="*/ 863076 h 891079"/>
                  <a:gd name="connsiteX31" fmla="*/ 315073 w 769021"/>
                  <a:gd name="connsiteY31" fmla="*/ 890794 h 891079"/>
                  <a:gd name="connsiteX32" fmla="*/ 334123 w 769021"/>
                  <a:gd name="connsiteY32" fmla="*/ 890794 h 891079"/>
                  <a:gd name="connsiteX33" fmla="*/ 328217 w 769021"/>
                  <a:gd name="connsiteY33" fmla="*/ 859742 h 891079"/>
                  <a:gd name="connsiteX34" fmla="*/ 318692 w 769021"/>
                  <a:gd name="connsiteY34" fmla="*/ 814594 h 891079"/>
                  <a:gd name="connsiteX35" fmla="*/ 360126 w 769021"/>
                  <a:gd name="connsiteY35" fmla="*/ 795544 h 891079"/>
                  <a:gd name="connsiteX36" fmla="*/ 420515 w 769021"/>
                  <a:gd name="connsiteY36" fmla="*/ 834501 h 891079"/>
                  <a:gd name="connsiteX37" fmla="*/ 404417 w 769021"/>
                  <a:gd name="connsiteY37" fmla="*/ 872601 h 891079"/>
                  <a:gd name="connsiteX38" fmla="*/ 396226 w 769021"/>
                  <a:gd name="connsiteY38" fmla="*/ 891080 h 891079"/>
                  <a:gd name="connsiteX39" fmla="*/ 416229 w 769021"/>
                  <a:gd name="connsiteY39" fmla="*/ 891080 h 891079"/>
                  <a:gd name="connsiteX40" fmla="*/ 420991 w 769021"/>
                  <a:gd name="connsiteY40" fmla="*/ 879554 h 891079"/>
                  <a:gd name="connsiteX41" fmla="*/ 437850 w 769021"/>
                  <a:gd name="connsiteY41" fmla="*/ 836692 h 891079"/>
                  <a:gd name="connsiteX42" fmla="*/ 511859 w 769021"/>
                  <a:gd name="connsiteY42" fmla="*/ 842407 h 891079"/>
                  <a:gd name="connsiteX43" fmla="*/ 564247 w 769021"/>
                  <a:gd name="connsiteY43" fmla="*/ 807355 h 891079"/>
                  <a:gd name="connsiteX44" fmla="*/ 548019 w 769021"/>
                  <a:gd name="connsiteY44" fmla="*/ 759234 h 891079"/>
                  <a:gd name="connsiteX45" fmla="*/ 544530 w 769021"/>
                  <a:gd name="connsiteY45" fmla="*/ 757730 h 891079"/>
                  <a:gd name="connsiteX46" fmla="*/ 455852 w 769021"/>
                  <a:gd name="connsiteY46" fmla="*/ 802497 h 891079"/>
                  <a:gd name="connsiteX47" fmla="*/ 440898 w 769021"/>
                  <a:gd name="connsiteY47" fmla="*/ 828500 h 891079"/>
                  <a:gd name="connsiteX48" fmla="*/ 447756 w 769021"/>
                  <a:gd name="connsiteY48" fmla="*/ 810117 h 891079"/>
                  <a:gd name="connsiteX49" fmla="*/ 461091 w 769021"/>
                  <a:gd name="connsiteY49" fmla="*/ 771446 h 891079"/>
                  <a:gd name="connsiteX50" fmla="*/ 467092 w 769021"/>
                  <a:gd name="connsiteY50" fmla="*/ 751443 h 891079"/>
                  <a:gd name="connsiteX51" fmla="*/ 472426 w 769021"/>
                  <a:gd name="connsiteY51" fmla="*/ 730393 h 891079"/>
                  <a:gd name="connsiteX52" fmla="*/ 481951 w 769021"/>
                  <a:gd name="connsiteY52" fmla="*/ 680196 h 891079"/>
                  <a:gd name="connsiteX53" fmla="*/ 552246 w 769021"/>
                  <a:gd name="connsiteY53" fmla="*/ 696389 h 891079"/>
                  <a:gd name="connsiteX54" fmla="*/ 609396 w 769021"/>
                  <a:gd name="connsiteY54" fmla="*/ 669623 h 891079"/>
                  <a:gd name="connsiteX55" fmla="*/ 600809 w 769021"/>
                  <a:gd name="connsiteY55" fmla="*/ 619844 h 891079"/>
                  <a:gd name="connsiteX56" fmla="*/ 597394 w 769021"/>
                  <a:gd name="connsiteY56" fmla="*/ 617712 h 891079"/>
                  <a:gd name="connsiteX57" fmla="*/ 503001 w 769021"/>
                  <a:gd name="connsiteY57" fmla="*/ 648478 h 891079"/>
                  <a:gd name="connsiteX58" fmla="*/ 483094 w 769021"/>
                  <a:gd name="connsiteY58" fmla="*/ 673433 h 891079"/>
                  <a:gd name="connsiteX59" fmla="*/ 487571 w 769021"/>
                  <a:gd name="connsiteY59" fmla="*/ 642572 h 891079"/>
                  <a:gd name="connsiteX60" fmla="*/ 497096 w 769021"/>
                  <a:gd name="connsiteY60" fmla="*/ 551609 h 891079"/>
                  <a:gd name="connsiteX61" fmla="*/ 499953 w 769021"/>
                  <a:gd name="connsiteY61" fmla="*/ 523700 h 891079"/>
                  <a:gd name="connsiteX62" fmla="*/ 572629 w 769021"/>
                  <a:gd name="connsiteY62" fmla="*/ 540655 h 891079"/>
                  <a:gd name="connsiteX63" fmla="*/ 629779 w 769021"/>
                  <a:gd name="connsiteY63" fmla="*/ 513985 h 891079"/>
                  <a:gd name="connsiteX64" fmla="*/ 621138 w 769021"/>
                  <a:gd name="connsiteY64" fmla="*/ 464079 h 891079"/>
                  <a:gd name="connsiteX65" fmla="*/ 617778 w 769021"/>
                  <a:gd name="connsiteY65" fmla="*/ 461978 h 891079"/>
                  <a:gd name="connsiteX66" fmla="*/ 523385 w 769021"/>
                  <a:gd name="connsiteY66" fmla="*/ 492744 h 891079"/>
                  <a:gd name="connsiteX67" fmla="*/ 500239 w 769021"/>
                  <a:gd name="connsiteY67" fmla="*/ 521986 h 891079"/>
                  <a:gd name="connsiteX68" fmla="*/ 507859 w 769021"/>
                  <a:gd name="connsiteY68" fmla="*/ 461121 h 891079"/>
                  <a:gd name="connsiteX69" fmla="*/ 525290 w 769021"/>
                  <a:gd name="connsiteY69" fmla="*/ 381111 h 891079"/>
                  <a:gd name="connsiteX70" fmla="*/ 598347 w 769021"/>
                  <a:gd name="connsiteY70" fmla="*/ 398351 h 891079"/>
                  <a:gd name="connsiteX71" fmla="*/ 655497 w 769021"/>
                  <a:gd name="connsiteY71" fmla="*/ 371586 h 891079"/>
                  <a:gd name="connsiteX72" fmla="*/ 646685 w 769021"/>
                  <a:gd name="connsiteY72" fmla="*/ 321573 h 891079"/>
                  <a:gd name="connsiteX73" fmla="*/ 643495 w 769021"/>
                  <a:gd name="connsiteY73" fmla="*/ 319580 h 891079"/>
                  <a:gd name="connsiteX74" fmla="*/ 549102 w 769021"/>
                  <a:gd name="connsiteY74" fmla="*/ 350440 h 891079"/>
                  <a:gd name="connsiteX75" fmla="*/ 525576 w 769021"/>
                  <a:gd name="connsiteY75" fmla="*/ 380063 h 891079"/>
                  <a:gd name="connsiteX76" fmla="*/ 526814 w 769021"/>
                  <a:gd name="connsiteY76" fmla="*/ 375396 h 891079"/>
                  <a:gd name="connsiteX77" fmla="*/ 558532 w 769021"/>
                  <a:gd name="connsiteY77" fmla="*/ 299196 h 891079"/>
                  <a:gd name="connsiteX78" fmla="*/ 580154 w 769021"/>
                  <a:gd name="connsiteY78" fmla="*/ 261096 h 891079"/>
                  <a:gd name="connsiteX79" fmla="*/ 649305 w 769021"/>
                  <a:gd name="connsiteY79" fmla="*/ 285385 h 891079"/>
                  <a:gd name="connsiteX80" fmla="*/ 709027 w 769021"/>
                  <a:gd name="connsiteY80" fmla="*/ 265097 h 891079"/>
                  <a:gd name="connsiteX81" fmla="*/ 705804 w 769021"/>
                  <a:gd name="connsiteY81" fmla="*/ 214550 h 891079"/>
                  <a:gd name="connsiteX82" fmla="*/ 702741 w 769021"/>
                  <a:gd name="connsiteY82" fmla="*/ 212138 h 891079"/>
                  <a:gd name="connsiteX83" fmla="*/ 605585 w 769021"/>
                  <a:gd name="connsiteY83" fmla="*/ 232330 h 891079"/>
                  <a:gd name="connsiteX84" fmla="*/ 586535 w 769021"/>
                  <a:gd name="connsiteY84" fmla="*/ 251380 h 891079"/>
                  <a:gd name="connsiteX85" fmla="*/ 596727 w 769021"/>
                  <a:gd name="connsiteY85" fmla="*/ 235283 h 891079"/>
                  <a:gd name="connsiteX86" fmla="*/ 633684 w 769021"/>
                  <a:gd name="connsiteY86" fmla="*/ 184801 h 891079"/>
                  <a:gd name="connsiteX87" fmla="*/ 652163 w 769021"/>
                  <a:gd name="connsiteY87" fmla="*/ 162322 h 891079"/>
                  <a:gd name="connsiteX88" fmla="*/ 724362 w 769021"/>
                  <a:gd name="connsiteY88" fmla="*/ 152035 h 891079"/>
                  <a:gd name="connsiteX89" fmla="*/ 767987 w 769021"/>
                  <a:gd name="connsiteY89" fmla="*/ 106505 h 891079"/>
                  <a:gd name="connsiteX90" fmla="*/ 741546 w 769021"/>
                  <a:gd name="connsiteY90" fmla="*/ 62991 h 891079"/>
                  <a:gd name="connsiteX91" fmla="*/ 737983 w 769021"/>
                  <a:gd name="connsiteY91" fmla="*/ 62309 h 891079"/>
                  <a:gd name="connsiteX92" fmla="*/ 661116 w 769021"/>
                  <a:gd name="connsiteY92" fmla="*/ 125079 h 891079"/>
                  <a:gd name="connsiteX93" fmla="*/ 649686 w 769021"/>
                  <a:gd name="connsiteY93" fmla="*/ 162322 h 891079"/>
                  <a:gd name="connsiteX94" fmla="*/ 650258 w 769021"/>
                  <a:gd name="connsiteY94" fmla="*/ 162322 h 891079"/>
                  <a:gd name="connsiteX95" fmla="*/ 632160 w 769021"/>
                  <a:gd name="connsiteY95" fmla="*/ 183563 h 891079"/>
                  <a:gd name="connsiteX96" fmla="*/ 594060 w 769021"/>
                  <a:gd name="connsiteY96" fmla="*/ 233378 h 891079"/>
                  <a:gd name="connsiteX97" fmla="*/ 554532 w 769021"/>
                  <a:gd name="connsiteY97" fmla="*/ 296339 h 891079"/>
                  <a:gd name="connsiteX98" fmla="*/ 520813 w 769021"/>
                  <a:gd name="connsiteY98" fmla="*/ 372539 h 891079"/>
                  <a:gd name="connsiteX99" fmla="*/ 520813 w 769021"/>
                  <a:gd name="connsiteY99" fmla="*/ 373586 h 891079"/>
                  <a:gd name="connsiteX100" fmla="*/ 520337 w 769021"/>
                  <a:gd name="connsiteY100" fmla="*/ 337963 h 891079"/>
                  <a:gd name="connsiteX101" fmla="*/ 464520 w 769021"/>
                  <a:gd name="connsiteY101" fmla="*/ 255857 h 891079"/>
                  <a:gd name="connsiteX102" fmla="*/ 423578 w 769021"/>
                  <a:gd name="connsiteY102" fmla="*/ 285673 h 891079"/>
                  <a:gd name="connsiteX103" fmla="*/ 423182 w 769021"/>
                  <a:gd name="connsiteY103" fmla="*/ 289576 h 891079"/>
                  <a:gd name="connsiteX104" fmla="*/ 451757 w 769021"/>
                  <a:gd name="connsiteY104" fmla="*/ 345678 h 891079"/>
                  <a:gd name="connsiteX105" fmla="*/ 519765 w 769021"/>
                  <a:gd name="connsiteY105" fmla="*/ 376634 h 891079"/>
                  <a:gd name="connsiteX106" fmla="*/ 499763 w 769021"/>
                  <a:gd name="connsiteY106" fmla="*/ 458930 h 891079"/>
                  <a:gd name="connsiteX107" fmla="*/ 492238 w 769021"/>
                  <a:gd name="connsiteY107" fmla="*/ 508079 h 891079"/>
                  <a:gd name="connsiteX108" fmla="*/ 492238 w 769021"/>
                  <a:gd name="connsiteY108" fmla="*/ 492554 h 891079"/>
                  <a:gd name="connsiteX109" fmla="*/ 436517 w 769021"/>
                  <a:gd name="connsiteY109" fmla="*/ 410448 h 891079"/>
                  <a:gd name="connsiteX110" fmla="*/ 395574 w 769021"/>
                  <a:gd name="connsiteY110" fmla="*/ 440264 h 891079"/>
                  <a:gd name="connsiteX111" fmla="*/ 395178 w 769021"/>
                  <a:gd name="connsiteY111" fmla="*/ 444166 h 891079"/>
                  <a:gd name="connsiteX112" fmla="*/ 423753 w 769021"/>
                  <a:gd name="connsiteY112" fmla="*/ 500269 h 891079"/>
                  <a:gd name="connsiteX113" fmla="*/ 489666 w 769021"/>
                  <a:gd name="connsiteY113" fmla="*/ 530654 h 891079"/>
                  <a:gd name="connsiteX114" fmla="*/ 487285 w 769021"/>
                  <a:gd name="connsiteY114" fmla="*/ 549704 h 891079"/>
                  <a:gd name="connsiteX115" fmla="*/ 475760 w 769021"/>
                  <a:gd name="connsiteY115" fmla="*/ 640191 h 891079"/>
                  <a:gd name="connsiteX116" fmla="*/ 470521 w 769021"/>
                  <a:gd name="connsiteY116" fmla="*/ 671147 h 891079"/>
                  <a:gd name="connsiteX117" fmla="*/ 470521 w 769021"/>
                  <a:gd name="connsiteY117" fmla="*/ 657717 h 891079"/>
                  <a:gd name="connsiteX118" fmla="*/ 414800 w 769021"/>
                  <a:gd name="connsiteY118" fmla="*/ 575612 h 891079"/>
                  <a:gd name="connsiteX119" fmla="*/ 373857 w 769021"/>
                  <a:gd name="connsiteY119" fmla="*/ 605428 h 891079"/>
                  <a:gd name="connsiteX120" fmla="*/ 373461 w 769021"/>
                  <a:gd name="connsiteY120" fmla="*/ 609330 h 891079"/>
                  <a:gd name="connsiteX121" fmla="*/ 402036 w 769021"/>
                  <a:gd name="connsiteY121" fmla="*/ 665432 h 891079"/>
                  <a:gd name="connsiteX122" fmla="*/ 466044 w 769021"/>
                  <a:gd name="connsiteY122" fmla="*/ 695150 h 891079"/>
                  <a:gd name="connsiteX123" fmla="*/ 458996 w 769021"/>
                  <a:gd name="connsiteY123" fmla="*/ 726106 h 891079"/>
                  <a:gd name="connsiteX124" fmla="*/ 453281 w 769021"/>
                  <a:gd name="connsiteY124" fmla="*/ 746299 h 891079"/>
                  <a:gd name="connsiteX125" fmla="*/ 446899 w 769021"/>
                  <a:gd name="connsiteY125" fmla="*/ 766207 h 891079"/>
                  <a:gd name="connsiteX126" fmla="*/ 432992 w 769021"/>
                  <a:gd name="connsiteY126" fmla="*/ 803735 h 891079"/>
                  <a:gd name="connsiteX127" fmla="*/ 423467 w 769021"/>
                  <a:gd name="connsiteY127" fmla="*/ 828214 h 891079"/>
                  <a:gd name="connsiteX128" fmla="*/ 427944 w 769021"/>
                  <a:gd name="connsiteY128" fmla="*/ 795639 h 891079"/>
                  <a:gd name="connsiteX129" fmla="*/ 408894 w 769021"/>
                  <a:gd name="connsiteY129" fmla="*/ 727917 h 891079"/>
                  <a:gd name="connsiteX130" fmla="*/ 408323 w 769021"/>
                  <a:gd name="connsiteY130" fmla="*/ 720011 h 891079"/>
                  <a:gd name="connsiteX131" fmla="*/ 368527 w 769021"/>
                  <a:gd name="connsiteY131" fmla="*/ 688899 h 891079"/>
                  <a:gd name="connsiteX132" fmla="*/ 364508 w 769021"/>
                  <a:gd name="connsiteY132" fmla="*/ 689626 h 891079"/>
                  <a:gd name="connsiteX133" fmla="*/ 315264 w 769021"/>
                  <a:gd name="connsiteY133" fmla="*/ 775351 h 891079"/>
                  <a:gd name="connsiteX134" fmla="*/ 317073 w 769021"/>
                  <a:gd name="connsiteY134" fmla="*/ 805259 h 891079"/>
                  <a:gd name="connsiteX135" fmla="*/ 312692 w 769021"/>
                  <a:gd name="connsiteY135" fmla="*/ 786209 h 891079"/>
                  <a:gd name="connsiteX136" fmla="*/ 302500 w 769021"/>
                  <a:gd name="connsiteY136" fmla="*/ 746585 h 891079"/>
                  <a:gd name="connsiteX137" fmla="*/ 296404 w 769021"/>
                  <a:gd name="connsiteY137" fmla="*/ 726488 h 891079"/>
                  <a:gd name="connsiteX138" fmla="*/ 289356 w 769021"/>
                  <a:gd name="connsiteY138" fmla="*/ 706104 h 891079"/>
                  <a:gd name="connsiteX139" fmla="*/ 270306 w 769021"/>
                  <a:gd name="connsiteY139" fmla="*/ 658479 h 891079"/>
                  <a:gd name="connsiteX140" fmla="*/ 337838 w 769021"/>
                  <a:gd name="connsiteY140" fmla="*/ 633143 h 891079"/>
                  <a:gd name="connsiteX141" fmla="*/ 370699 w 769021"/>
                  <a:gd name="connsiteY141" fmla="*/ 579326 h 891079"/>
                  <a:gd name="connsiteX142" fmla="*/ 335879 w 769021"/>
                  <a:gd name="connsiteY142" fmla="*/ 542545 h 891079"/>
                  <a:gd name="connsiteX143" fmla="*/ 331932 w 769021"/>
                  <a:gd name="connsiteY143" fmla="*/ 542655 h 891079"/>
                  <a:gd name="connsiteX144" fmla="*/ 270210 w 769021"/>
                  <a:gd name="connsiteY144" fmla="*/ 620379 h 891079"/>
                  <a:gd name="connsiteX145" fmla="*/ 267353 w 769021"/>
                  <a:gd name="connsiteY145" fmla="*/ 652193 h 891079"/>
                  <a:gd name="connsiteX146" fmla="*/ 254113 w 769021"/>
                  <a:gd name="connsiteY146" fmla="*/ 623618 h 891079"/>
                  <a:gd name="connsiteX147" fmla="*/ 211917 w 769021"/>
                  <a:gd name="connsiteY147" fmla="*/ 542464 h 891079"/>
                  <a:gd name="connsiteX148" fmla="*/ 198963 w 769021"/>
                  <a:gd name="connsiteY148" fmla="*/ 517604 h 891079"/>
                  <a:gd name="connsiteX149" fmla="*/ 268972 w 769021"/>
                  <a:gd name="connsiteY149" fmla="*/ 491696 h 891079"/>
                  <a:gd name="connsiteX150" fmla="*/ 301833 w 769021"/>
                  <a:gd name="connsiteY150" fmla="*/ 437880 h 891079"/>
                  <a:gd name="connsiteX151" fmla="*/ 267013 w 769021"/>
                  <a:gd name="connsiteY151" fmla="*/ 401099 h 891079"/>
                  <a:gd name="connsiteX152" fmla="*/ 263067 w 769021"/>
                  <a:gd name="connsiteY152" fmla="*/ 401209 h 891079"/>
                  <a:gd name="connsiteX153" fmla="*/ 201344 w 769021"/>
                  <a:gd name="connsiteY153" fmla="*/ 478933 h 891079"/>
                  <a:gd name="connsiteX154" fmla="*/ 198106 w 769021"/>
                  <a:gd name="connsiteY154" fmla="*/ 516080 h 891079"/>
                  <a:gd name="connsiteX155" fmla="*/ 170960 w 769021"/>
                  <a:gd name="connsiteY155" fmla="*/ 461121 h 891079"/>
                  <a:gd name="connsiteX156" fmla="*/ 141337 w 769021"/>
                  <a:gd name="connsiteY156" fmla="*/ 384921 h 891079"/>
                  <a:gd name="connsiteX157" fmla="*/ 211822 w 769021"/>
                  <a:gd name="connsiteY157" fmla="*/ 358918 h 891079"/>
                  <a:gd name="connsiteX158" fmla="*/ 244683 w 769021"/>
                  <a:gd name="connsiteY158" fmla="*/ 305197 h 891079"/>
                  <a:gd name="connsiteX159" fmla="*/ 209558 w 769021"/>
                  <a:gd name="connsiteY159" fmla="*/ 268334 h 891079"/>
                  <a:gd name="connsiteX160" fmla="*/ 205917 w 769021"/>
                  <a:gd name="connsiteY160" fmla="*/ 268430 h 891079"/>
                  <a:gd name="connsiteX161" fmla="*/ 144290 w 769021"/>
                  <a:gd name="connsiteY161" fmla="*/ 346154 h 891079"/>
                  <a:gd name="connsiteX162" fmla="*/ 141051 w 769021"/>
                  <a:gd name="connsiteY162" fmla="*/ 384254 h 891079"/>
                  <a:gd name="connsiteX163" fmla="*/ 139432 w 769021"/>
                  <a:gd name="connsiteY163" fmla="*/ 379682 h 891079"/>
                  <a:gd name="connsiteX164" fmla="*/ 124097 w 769021"/>
                  <a:gd name="connsiteY164" fmla="*/ 299101 h 891079"/>
                  <a:gd name="connsiteX165" fmla="*/ 121239 w 769021"/>
                  <a:gd name="connsiteY165" fmla="*/ 255476 h 891079"/>
                  <a:gd name="connsiteX166" fmla="*/ 192391 w 769021"/>
                  <a:gd name="connsiteY166" fmla="*/ 237569 h 891079"/>
                  <a:gd name="connsiteX167" fmla="*/ 230491 w 769021"/>
                  <a:gd name="connsiteY167" fmla="*/ 187754 h 891079"/>
                  <a:gd name="connsiteX168" fmla="*/ 199789 w 769021"/>
                  <a:gd name="connsiteY168" fmla="*/ 147302 h 891079"/>
                  <a:gd name="connsiteX169" fmla="*/ 196010 w 769021"/>
                  <a:gd name="connsiteY169" fmla="*/ 146987 h 891079"/>
                  <a:gd name="connsiteX170" fmla="*/ 126097 w 769021"/>
                  <a:gd name="connsiteY170" fmla="*/ 217472 h 891079"/>
                  <a:gd name="connsiteX171" fmla="*/ 120573 w 769021"/>
                  <a:gd name="connsiteY171" fmla="*/ 244427 h 891079"/>
                  <a:gd name="connsiteX172" fmla="*/ 120573 w 769021"/>
                  <a:gd name="connsiteY172" fmla="*/ 225377 h 891079"/>
                  <a:gd name="connsiteX173" fmla="*/ 123525 w 769021"/>
                  <a:gd name="connsiteY173" fmla="*/ 162893 h 891079"/>
                  <a:gd name="connsiteX174" fmla="*/ 126478 w 769021"/>
                  <a:gd name="connsiteY174" fmla="*/ 134318 h 891079"/>
                  <a:gd name="connsiteX175" fmla="*/ 181056 w 769021"/>
                  <a:gd name="connsiteY175" fmla="*/ 85836 h 891079"/>
                  <a:gd name="connsiteX176" fmla="*/ 192296 w 769021"/>
                  <a:gd name="connsiteY176" fmla="*/ 23828 h 891079"/>
                  <a:gd name="connsiteX177" fmla="*/ 146393 w 769021"/>
                  <a:gd name="connsiteY177" fmla="*/ 2106 h 891079"/>
                  <a:gd name="connsiteX178" fmla="*/ 142956 w 769021"/>
                  <a:gd name="connsiteY178" fmla="*/ 3540 h 891079"/>
                  <a:gd name="connsiteX179" fmla="*/ 113429 w 769021"/>
                  <a:gd name="connsiteY179" fmla="*/ 98790 h 891079"/>
                  <a:gd name="connsiteX180" fmla="*/ 124478 w 769021"/>
                  <a:gd name="connsiteY180" fmla="*/ 136128 h 891079"/>
                  <a:gd name="connsiteX181" fmla="*/ 124954 w 769021"/>
                  <a:gd name="connsiteY181" fmla="*/ 136128 h 891079"/>
                  <a:gd name="connsiteX182" fmla="*/ 121525 w 769021"/>
                  <a:gd name="connsiteY182" fmla="*/ 163846 h 891079"/>
                  <a:gd name="connsiteX183" fmla="*/ 117239 w 769021"/>
                  <a:gd name="connsiteY183" fmla="*/ 226425 h 891079"/>
                  <a:gd name="connsiteX184" fmla="*/ 119049 w 769021"/>
                  <a:gd name="connsiteY184" fmla="*/ 300720 h 891079"/>
                  <a:gd name="connsiteX185" fmla="*/ 132765 w 769021"/>
                  <a:gd name="connsiteY185" fmla="*/ 382635 h 891079"/>
                  <a:gd name="connsiteX186" fmla="*/ 132765 w 769021"/>
                  <a:gd name="connsiteY186" fmla="*/ 383588 h 891079"/>
                  <a:gd name="connsiteX187" fmla="*/ 112762 w 769021"/>
                  <a:gd name="connsiteY187" fmla="*/ 354155 h 891079"/>
                  <a:gd name="connsiteX188" fmla="*/ 20941 w 769021"/>
                  <a:gd name="connsiteY188" fmla="*/ 316055 h 891079"/>
                  <a:gd name="connsiteX189" fmla="*/ 3281 w 769021"/>
                  <a:gd name="connsiteY189" fmla="*/ 363669 h 891079"/>
                  <a:gd name="connsiteX190" fmla="*/ 5035 w 769021"/>
                  <a:gd name="connsiteY190" fmla="*/ 367014 h 891079"/>
                  <a:gd name="connsiteX191" fmla="*/ 59232 w 769021"/>
                  <a:gd name="connsiteY191" fmla="*/ 399304 h 891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769021" h="891079">
                    <a:moveTo>
                      <a:pt x="59232" y="399304"/>
                    </a:moveTo>
                    <a:cubicBezTo>
                      <a:pt x="81806" y="402542"/>
                      <a:pt x="129240" y="388826"/>
                      <a:pt x="133050" y="387683"/>
                    </a:cubicBezTo>
                    <a:cubicBezTo>
                      <a:pt x="140766" y="414841"/>
                      <a:pt x="150313" y="441445"/>
                      <a:pt x="161625" y="467312"/>
                    </a:cubicBezTo>
                    <a:cubicBezTo>
                      <a:pt x="168102" y="482457"/>
                      <a:pt x="175151" y="497411"/>
                      <a:pt x="182485" y="512365"/>
                    </a:cubicBezTo>
                    <a:cubicBezTo>
                      <a:pt x="178104" y="506079"/>
                      <a:pt x="174198" y="500459"/>
                      <a:pt x="173532" y="499697"/>
                    </a:cubicBezTo>
                    <a:cubicBezTo>
                      <a:pt x="155815" y="479219"/>
                      <a:pt x="109619" y="450167"/>
                      <a:pt x="81710" y="461597"/>
                    </a:cubicBezTo>
                    <a:cubicBezTo>
                      <a:pt x="63705" y="469910"/>
                      <a:pt x="55847" y="491246"/>
                      <a:pt x="64159" y="509251"/>
                    </a:cubicBezTo>
                    <a:cubicBezTo>
                      <a:pt x="64682" y="510382"/>
                      <a:pt x="65262" y="511486"/>
                      <a:pt x="65899" y="512556"/>
                    </a:cubicBezTo>
                    <a:cubicBezTo>
                      <a:pt x="76186" y="531606"/>
                      <a:pt x="100856" y="540560"/>
                      <a:pt x="120858" y="543417"/>
                    </a:cubicBezTo>
                    <a:cubicBezTo>
                      <a:pt x="140861" y="546274"/>
                      <a:pt x="181818" y="535511"/>
                      <a:pt x="192486" y="532463"/>
                    </a:cubicBezTo>
                    <a:cubicBezTo>
                      <a:pt x="195344" y="538178"/>
                      <a:pt x="198106" y="543893"/>
                      <a:pt x="201059" y="549608"/>
                    </a:cubicBezTo>
                    <a:cubicBezTo>
                      <a:pt x="214775" y="576945"/>
                      <a:pt x="228586" y="604187"/>
                      <a:pt x="241350" y="631333"/>
                    </a:cubicBezTo>
                    <a:cubicBezTo>
                      <a:pt x="245826" y="640858"/>
                      <a:pt x="249922" y="650383"/>
                      <a:pt x="254018" y="659908"/>
                    </a:cubicBezTo>
                    <a:cubicBezTo>
                      <a:pt x="250208" y="654193"/>
                      <a:pt x="246874" y="649526"/>
                      <a:pt x="246302" y="648859"/>
                    </a:cubicBezTo>
                    <a:cubicBezTo>
                      <a:pt x="228586" y="628380"/>
                      <a:pt x="182390" y="599234"/>
                      <a:pt x="154482" y="610759"/>
                    </a:cubicBezTo>
                    <a:cubicBezTo>
                      <a:pt x="136491" y="618980"/>
                      <a:pt x="128572" y="640228"/>
                      <a:pt x="136793" y="658218"/>
                    </a:cubicBezTo>
                    <a:cubicBezTo>
                      <a:pt x="137325" y="659384"/>
                      <a:pt x="137920" y="660520"/>
                      <a:pt x="138575" y="661622"/>
                    </a:cubicBezTo>
                    <a:cubicBezTo>
                      <a:pt x="148957" y="680672"/>
                      <a:pt x="173532" y="689721"/>
                      <a:pt x="193534" y="692579"/>
                    </a:cubicBezTo>
                    <a:cubicBezTo>
                      <a:pt x="213537" y="695436"/>
                      <a:pt x="250684" y="685625"/>
                      <a:pt x="263352" y="682101"/>
                    </a:cubicBezTo>
                    <a:cubicBezTo>
                      <a:pt x="267258" y="692102"/>
                      <a:pt x="271163" y="702008"/>
                      <a:pt x="274592" y="711819"/>
                    </a:cubicBezTo>
                    <a:cubicBezTo>
                      <a:pt x="276687" y="718582"/>
                      <a:pt x="279259" y="724868"/>
                      <a:pt x="280974" y="731726"/>
                    </a:cubicBezTo>
                    <a:cubicBezTo>
                      <a:pt x="282688" y="738584"/>
                      <a:pt x="284784" y="745252"/>
                      <a:pt x="286593" y="751919"/>
                    </a:cubicBezTo>
                    <a:cubicBezTo>
                      <a:pt x="289737" y="764873"/>
                      <a:pt x="292975" y="778208"/>
                      <a:pt x="296118" y="790877"/>
                    </a:cubicBezTo>
                    <a:cubicBezTo>
                      <a:pt x="298023" y="799735"/>
                      <a:pt x="299738" y="808212"/>
                      <a:pt x="301452" y="816689"/>
                    </a:cubicBezTo>
                    <a:cubicBezTo>
                      <a:pt x="297071" y="807164"/>
                      <a:pt x="288213" y="788114"/>
                      <a:pt x="287260" y="787066"/>
                    </a:cubicBezTo>
                    <a:cubicBezTo>
                      <a:pt x="272877" y="764206"/>
                      <a:pt x="231539" y="728393"/>
                      <a:pt x="202202" y="735822"/>
                    </a:cubicBezTo>
                    <a:cubicBezTo>
                      <a:pt x="183118" y="741409"/>
                      <a:pt x="172177" y="761409"/>
                      <a:pt x="177764" y="780493"/>
                    </a:cubicBezTo>
                    <a:cubicBezTo>
                      <a:pt x="178057" y="781491"/>
                      <a:pt x="178393" y="782477"/>
                      <a:pt x="178770" y="783447"/>
                    </a:cubicBezTo>
                    <a:cubicBezTo>
                      <a:pt x="186105" y="803545"/>
                      <a:pt x="209155" y="816404"/>
                      <a:pt x="228396" y="822309"/>
                    </a:cubicBezTo>
                    <a:cubicBezTo>
                      <a:pt x="249732" y="828786"/>
                      <a:pt x="296785" y="822881"/>
                      <a:pt x="302691" y="822309"/>
                    </a:cubicBezTo>
                    <a:cubicBezTo>
                      <a:pt x="305548" y="836311"/>
                      <a:pt x="308120" y="850027"/>
                      <a:pt x="310406" y="863076"/>
                    </a:cubicBezTo>
                    <a:cubicBezTo>
                      <a:pt x="312025" y="872601"/>
                      <a:pt x="313644" y="882126"/>
                      <a:pt x="315073" y="890794"/>
                    </a:cubicBezTo>
                    <a:lnTo>
                      <a:pt x="334123" y="890794"/>
                    </a:lnTo>
                    <a:cubicBezTo>
                      <a:pt x="332313" y="881269"/>
                      <a:pt x="330313" y="870601"/>
                      <a:pt x="328217" y="859742"/>
                    </a:cubicBezTo>
                    <a:cubicBezTo>
                      <a:pt x="325360" y="845455"/>
                      <a:pt x="322122" y="830215"/>
                      <a:pt x="318692" y="814594"/>
                    </a:cubicBezTo>
                    <a:cubicBezTo>
                      <a:pt x="332871" y="809075"/>
                      <a:pt x="346707" y="802714"/>
                      <a:pt x="360126" y="795544"/>
                    </a:cubicBezTo>
                    <a:cubicBezTo>
                      <a:pt x="375652" y="812308"/>
                      <a:pt x="415371" y="831929"/>
                      <a:pt x="420515" y="834501"/>
                    </a:cubicBezTo>
                    <a:cubicBezTo>
                      <a:pt x="415085" y="847741"/>
                      <a:pt x="409656" y="860599"/>
                      <a:pt x="404417" y="872601"/>
                    </a:cubicBezTo>
                    <a:cubicBezTo>
                      <a:pt x="401655" y="878983"/>
                      <a:pt x="398893" y="885079"/>
                      <a:pt x="396226" y="891080"/>
                    </a:cubicBezTo>
                    <a:lnTo>
                      <a:pt x="416229" y="891080"/>
                    </a:lnTo>
                    <a:cubicBezTo>
                      <a:pt x="417752" y="887270"/>
                      <a:pt x="419372" y="883555"/>
                      <a:pt x="420991" y="879554"/>
                    </a:cubicBezTo>
                    <a:cubicBezTo>
                      <a:pt x="426516" y="866124"/>
                      <a:pt x="432135" y="851646"/>
                      <a:pt x="437850" y="836692"/>
                    </a:cubicBezTo>
                    <a:cubicBezTo>
                      <a:pt x="443565" y="837835"/>
                      <a:pt x="490142" y="847264"/>
                      <a:pt x="511859" y="842407"/>
                    </a:cubicBezTo>
                    <a:cubicBezTo>
                      <a:pt x="531576" y="837930"/>
                      <a:pt x="555484" y="826786"/>
                      <a:pt x="564247" y="807355"/>
                    </a:cubicBezTo>
                    <a:cubicBezTo>
                      <a:pt x="573054" y="789585"/>
                      <a:pt x="565788" y="768041"/>
                      <a:pt x="548019" y="759234"/>
                    </a:cubicBezTo>
                    <a:cubicBezTo>
                      <a:pt x="546883" y="758671"/>
                      <a:pt x="545719" y="758169"/>
                      <a:pt x="544530" y="757730"/>
                    </a:cubicBezTo>
                    <a:cubicBezTo>
                      <a:pt x="515955" y="748205"/>
                      <a:pt x="471950" y="780780"/>
                      <a:pt x="455852" y="802497"/>
                    </a:cubicBezTo>
                    <a:cubicBezTo>
                      <a:pt x="454900" y="803831"/>
                      <a:pt x="446327" y="818880"/>
                      <a:pt x="440898" y="828500"/>
                    </a:cubicBezTo>
                    <a:cubicBezTo>
                      <a:pt x="443184" y="822309"/>
                      <a:pt x="445470" y="816404"/>
                      <a:pt x="447756" y="810117"/>
                    </a:cubicBezTo>
                    <a:cubicBezTo>
                      <a:pt x="452328" y="797639"/>
                      <a:pt x="456519" y="784971"/>
                      <a:pt x="461091" y="771446"/>
                    </a:cubicBezTo>
                    <a:cubicBezTo>
                      <a:pt x="463123" y="765096"/>
                      <a:pt x="465124" y="758428"/>
                      <a:pt x="467092" y="751443"/>
                    </a:cubicBezTo>
                    <a:cubicBezTo>
                      <a:pt x="469188" y="744776"/>
                      <a:pt x="470616" y="737441"/>
                      <a:pt x="472426" y="730393"/>
                    </a:cubicBezTo>
                    <a:cubicBezTo>
                      <a:pt x="476426" y="714010"/>
                      <a:pt x="479570" y="697246"/>
                      <a:pt x="481951" y="680196"/>
                    </a:cubicBezTo>
                    <a:cubicBezTo>
                      <a:pt x="492905" y="684197"/>
                      <a:pt x="531957" y="697817"/>
                      <a:pt x="552246" y="696389"/>
                    </a:cubicBezTo>
                    <a:cubicBezTo>
                      <a:pt x="572534" y="694960"/>
                      <a:pt x="597680" y="687530"/>
                      <a:pt x="609396" y="669623"/>
                    </a:cubicBezTo>
                    <a:cubicBezTo>
                      <a:pt x="620771" y="653506"/>
                      <a:pt x="616926" y="631220"/>
                      <a:pt x="600809" y="619844"/>
                    </a:cubicBezTo>
                    <a:cubicBezTo>
                      <a:pt x="599712" y="619070"/>
                      <a:pt x="598572" y="618358"/>
                      <a:pt x="597394" y="617712"/>
                    </a:cubicBezTo>
                    <a:cubicBezTo>
                      <a:pt x="570438" y="603806"/>
                      <a:pt x="522242" y="629428"/>
                      <a:pt x="503001" y="648478"/>
                    </a:cubicBezTo>
                    <a:cubicBezTo>
                      <a:pt x="501858" y="649621"/>
                      <a:pt x="489571" y="664861"/>
                      <a:pt x="483094" y="673433"/>
                    </a:cubicBezTo>
                    <a:cubicBezTo>
                      <a:pt x="484713" y="663146"/>
                      <a:pt x="486333" y="652955"/>
                      <a:pt x="487571" y="642572"/>
                    </a:cubicBezTo>
                    <a:cubicBezTo>
                      <a:pt x="491381" y="612473"/>
                      <a:pt x="494143" y="581993"/>
                      <a:pt x="497096" y="551609"/>
                    </a:cubicBezTo>
                    <a:cubicBezTo>
                      <a:pt x="497953" y="542084"/>
                      <a:pt x="499001" y="532559"/>
                      <a:pt x="499953" y="523700"/>
                    </a:cubicBezTo>
                    <a:cubicBezTo>
                      <a:pt x="503859" y="525129"/>
                      <a:pt x="549959" y="542274"/>
                      <a:pt x="572629" y="540655"/>
                    </a:cubicBezTo>
                    <a:cubicBezTo>
                      <a:pt x="592727" y="539321"/>
                      <a:pt x="618063" y="531892"/>
                      <a:pt x="629779" y="513985"/>
                    </a:cubicBezTo>
                    <a:cubicBezTo>
                      <a:pt x="641174" y="497817"/>
                      <a:pt x="637305" y="475474"/>
                      <a:pt x="621138" y="464079"/>
                    </a:cubicBezTo>
                    <a:cubicBezTo>
                      <a:pt x="620058" y="463317"/>
                      <a:pt x="618936" y="462616"/>
                      <a:pt x="617778" y="461978"/>
                    </a:cubicBezTo>
                    <a:cubicBezTo>
                      <a:pt x="590822" y="448072"/>
                      <a:pt x="542625" y="473694"/>
                      <a:pt x="523385" y="492744"/>
                    </a:cubicBezTo>
                    <a:cubicBezTo>
                      <a:pt x="521956" y="494173"/>
                      <a:pt x="504335" y="516176"/>
                      <a:pt x="500239" y="521986"/>
                    </a:cubicBezTo>
                    <a:cubicBezTo>
                      <a:pt x="502430" y="501507"/>
                      <a:pt x="504716" y="481123"/>
                      <a:pt x="507859" y="461121"/>
                    </a:cubicBezTo>
                    <a:cubicBezTo>
                      <a:pt x="511965" y="434108"/>
                      <a:pt x="517787" y="407384"/>
                      <a:pt x="525290" y="381111"/>
                    </a:cubicBezTo>
                    <a:cubicBezTo>
                      <a:pt x="527100" y="381873"/>
                      <a:pt x="575201" y="400161"/>
                      <a:pt x="598347" y="398351"/>
                    </a:cubicBezTo>
                    <a:cubicBezTo>
                      <a:pt x="618540" y="396922"/>
                      <a:pt x="643876" y="389493"/>
                      <a:pt x="655497" y="371586"/>
                    </a:cubicBezTo>
                    <a:cubicBezTo>
                      <a:pt x="666874" y="355342"/>
                      <a:pt x="662929" y="332950"/>
                      <a:pt x="646685" y="321573"/>
                    </a:cubicBezTo>
                    <a:cubicBezTo>
                      <a:pt x="645657" y="320853"/>
                      <a:pt x="644592" y="320188"/>
                      <a:pt x="643495" y="319580"/>
                    </a:cubicBezTo>
                    <a:cubicBezTo>
                      <a:pt x="616539" y="305768"/>
                      <a:pt x="568248" y="331295"/>
                      <a:pt x="549102" y="350440"/>
                    </a:cubicBezTo>
                    <a:cubicBezTo>
                      <a:pt x="547578" y="351869"/>
                      <a:pt x="528719" y="375491"/>
                      <a:pt x="525576" y="380063"/>
                    </a:cubicBezTo>
                    <a:cubicBezTo>
                      <a:pt x="526052" y="378539"/>
                      <a:pt x="526338" y="376920"/>
                      <a:pt x="526814" y="375396"/>
                    </a:cubicBezTo>
                    <a:cubicBezTo>
                      <a:pt x="535085" y="349098"/>
                      <a:pt x="545701" y="323596"/>
                      <a:pt x="558532" y="299196"/>
                    </a:cubicBezTo>
                    <a:cubicBezTo>
                      <a:pt x="565390" y="285766"/>
                      <a:pt x="572724" y="273288"/>
                      <a:pt x="580154" y="261096"/>
                    </a:cubicBezTo>
                    <a:cubicBezTo>
                      <a:pt x="588726" y="265382"/>
                      <a:pt x="628255" y="284528"/>
                      <a:pt x="649305" y="285385"/>
                    </a:cubicBezTo>
                    <a:cubicBezTo>
                      <a:pt x="670356" y="286242"/>
                      <a:pt x="695501" y="281575"/>
                      <a:pt x="709027" y="265097"/>
                    </a:cubicBezTo>
                    <a:cubicBezTo>
                      <a:pt x="722095" y="250249"/>
                      <a:pt x="720652" y="227618"/>
                      <a:pt x="705804" y="214550"/>
                    </a:cubicBezTo>
                    <a:cubicBezTo>
                      <a:pt x="704827" y="213691"/>
                      <a:pt x="703805" y="212885"/>
                      <a:pt x="702741" y="212138"/>
                    </a:cubicBezTo>
                    <a:cubicBezTo>
                      <a:pt x="677499" y="195373"/>
                      <a:pt x="626541" y="215471"/>
                      <a:pt x="605585" y="232330"/>
                    </a:cubicBezTo>
                    <a:cubicBezTo>
                      <a:pt x="604443" y="233283"/>
                      <a:pt x="593775" y="243856"/>
                      <a:pt x="586535" y="251380"/>
                    </a:cubicBezTo>
                    <a:cubicBezTo>
                      <a:pt x="589965" y="245951"/>
                      <a:pt x="593393" y="240331"/>
                      <a:pt x="596727" y="235283"/>
                    </a:cubicBezTo>
                    <a:cubicBezTo>
                      <a:pt x="609396" y="216233"/>
                      <a:pt x="622254" y="199469"/>
                      <a:pt x="633684" y="184801"/>
                    </a:cubicBezTo>
                    <a:cubicBezTo>
                      <a:pt x="640257" y="176514"/>
                      <a:pt x="646352" y="169180"/>
                      <a:pt x="652163" y="162322"/>
                    </a:cubicBezTo>
                    <a:cubicBezTo>
                      <a:pt x="662735" y="162322"/>
                      <a:pt x="705598" y="160798"/>
                      <a:pt x="724362" y="152035"/>
                    </a:cubicBezTo>
                    <a:cubicBezTo>
                      <a:pt x="743126" y="143272"/>
                      <a:pt x="763605" y="127365"/>
                      <a:pt x="767987" y="106505"/>
                    </a:cubicBezTo>
                    <a:cubicBezTo>
                      <a:pt x="772702" y="87188"/>
                      <a:pt x="760863" y="67705"/>
                      <a:pt x="741546" y="62991"/>
                    </a:cubicBezTo>
                    <a:cubicBezTo>
                      <a:pt x="740371" y="62704"/>
                      <a:pt x="739181" y="62477"/>
                      <a:pt x="737983" y="62309"/>
                    </a:cubicBezTo>
                    <a:cubicBezTo>
                      <a:pt x="707884" y="59071"/>
                      <a:pt x="672070" y="100409"/>
                      <a:pt x="661116" y="125079"/>
                    </a:cubicBezTo>
                    <a:cubicBezTo>
                      <a:pt x="660164" y="127270"/>
                      <a:pt x="649115" y="162322"/>
                      <a:pt x="649686" y="162322"/>
                    </a:cubicBezTo>
                    <a:lnTo>
                      <a:pt x="650258" y="162322"/>
                    </a:lnTo>
                    <a:cubicBezTo>
                      <a:pt x="644638" y="168799"/>
                      <a:pt x="638542" y="175752"/>
                      <a:pt x="632160" y="183563"/>
                    </a:cubicBezTo>
                    <a:cubicBezTo>
                      <a:pt x="620349" y="198040"/>
                      <a:pt x="607205" y="214519"/>
                      <a:pt x="594060" y="233378"/>
                    </a:cubicBezTo>
                    <a:cubicBezTo>
                      <a:pt x="579668" y="253577"/>
                      <a:pt x="566470" y="274599"/>
                      <a:pt x="554532" y="296339"/>
                    </a:cubicBezTo>
                    <a:cubicBezTo>
                      <a:pt x="541066" y="320694"/>
                      <a:pt x="529783" y="346194"/>
                      <a:pt x="520813" y="372539"/>
                    </a:cubicBezTo>
                    <a:lnTo>
                      <a:pt x="520813" y="373586"/>
                    </a:lnTo>
                    <a:cubicBezTo>
                      <a:pt x="520813" y="364633"/>
                      <a:pt x="520813" y="339868"/>
                      <a:pt x="520337" y="337963"/>
                    </a:cubicBezTo>
                    <a:cubicBezTo>
                      <a:pt x="516813" y="311102"/>
                      <a:pt x="494334" y="261287"/>
                      <a:pt x="464520" y="255857"/>
                    </a:cubicBezTo>
                    <a:cubicBezTo>
                      <a:pt x="444981" y="252785"/>
                      <a:pt x="426650" y="266134"/>
                      <a:pt x="423578" y="285673"/>
                    </a:cubicBezTo>
                    <a:cubicBezTo>
                      <a:pt x="423375" y="286966"/>
                      <a:pt x="423243" y="288269"/>
                      <a:pt x="423182" y="289576"/>
                    </a:cubicBezTo>
                    <a:cubicBezTo>
                      <a:pt x="421467" y="310816"/>
                      <a:pt x="436898" y="332153"/>
                      <a:pt x="451757" y="345678"/>
                    </a:cubicBezTo>
                    <a:cubicBezTo>
                      <a:pt x="468807" y="360823"/>
                      <a:pt x="515955" y="375491"/>
                      <a:pt x="519765" y="376634"/>
                    </a:cubicBezTo>
                    <a:cubicBezTo>
                      <a:pt x="511255" y="403585"/>
                      <a:pt x="504573" y="431080"/>
                      <a:pt x="499763" y="458930"/>
                    </a:cubicBezTo>
                    <a:cubicBezTo>
                      <a:pt x="496905" y="475218"/>
                      <a:pt x="494524" y="491601"/>
                      <a:pt x="492238" y="508079"/>
                    </a:cubicBezTo>
                    <a:cubicBezTo>
                      <a:pt x="492238" y="500364"/>
                      <a:pt x="492238" y="493506"/>
                      <a:pt x="492238" y="492554"/>
                    </a:cubicBezTo>
                    <a:cubicBezTo>
                      <a:pt x="488809" y="465788"/>
                      <a:pt x="466330" y="416354"/>
                      <a:pt x="436517" y="410448"/>
                    </a:cubicBezTo>
                    <a:cubicBezTo>
                      <a:pt x="416977" y="407376"/>
                      <a:pt x="398647" y="420725"/>
                      <a:pt x="395574" y="440264"/>
                    </a:cubicBezTo>
                    <a:cubicBezTo>
                      <a:pt x="395371" y="441557"/>
                      <a:pt x="395239" y="442860"/>
                      <a:pt x="395178" y="444166"/>
                    </a:cubicBezTo>
                    <a:cubicBezTo>
                      <a:pt x="393464" y="465503"/>
                      <a:pt x="408894" y="486839"/>
                      <a:pt x="423753" y="500269"/>
                    </a:cubicBezTo>
                    <a:cubicBezTo>
                      <a:pt x="438612" y="513699"/>
                      <a:pt x="478998" y="527320"/>
                      <a:pt x="489666" y="530654"/>
                    </a:cubicBezTo>
                    <a:cubicBezTo>
                      <a:pt x="488809" y="537035"/>
                      <a:pt x="488047" y="543322"/>
                      <a:pt x="487285" y="549704"/>
                    </a:cubicBezTo>
                    <a:cubicBezTo>
                      <a:pt x="483570" y="580184"/>
                      <a:pt x="480141" y="610473"/>
                      <a:pt x="475760" y="640191"/>
                    </a:cubicBezTo>
                    <a:cubicBezTo>
                      <a:pt x="474236" y="650669"/>
                      <a:pt x="472331" y="660860"/>
                      <a:pt x="470521" y="671147"/>
                    </a:cubicBezTo>
                    <a:cubicBezTo>
                      <a:pt x="470521" y="664289"/>
                      <a:pt x="470521" y="658574"/>
                      <a:pt x="470521" y="657717"/>
                    </a:cubicBezTo>
                    <a:cubicBezTo>
                      <a:pt x="467092" y="630856"/>
                      <a:pt x="444613" y="581041"/>
                      <a:pt x="414800" y="575612"/>
                    </a:cubicBezTo>
                    <a:cubicBezTo>
                      <a:pt x="395260" y="572539"/>
                      <a:pt x="376930" y="585888"/>
                      <a:pt x="373857" y="605428"/>
                    </a:cubicBezTo>
                    <a:cubicBezTo>
                      <a:pt x="373654" y="606720"/>
                      <a:pt x="373522" y="608023"/>
                      <a:pt x="373461" y="609330"/>
                    </a:cubicBezTo>
                    <a:cubicBezTo>
                      <a:pt x="371651" y="630571"/>
                      <a:pt x="387177" y="651907"/>
                      <a:pt x="402036" y="665432"/>
                    </a:cubicBezTo>
                    <a:cubicBezTo>
                      <a:pt x="416895" y="678958"/>
                      <a:pt x="453376" y="691055"/>
                      <a:pt x="466044" y="695150"/>
                    </a:cubicBezTo>
                    <a:cubicBezTo>
                      <a:pt x="463758" y="705628"/>
                      <a:pt x="461567" y="716105"/>
                      <a:pt x="458996" y="726106"/>
                    </a:cubicBezTo>
                    <a:cubicBezTo>
                      <a:pt x="456996" y="732869"/>
                      <a:pt x="455662" y="739537"/>
                      <a:pt x="453281" y="746299"/>
                    </a:cubicBezTo>
                    <a:cubicBezTo>
                      <a:pt x="450900" y="753062"/>
                      <a:pt x="448994" y="759635"/>
                      <a:pt x="446899" y="766207"/>
                    </a:cubicBezTo>
                    <a:cubicBezTo>
                      <a:pt x="442327" y="778685"/>
                      <a:pt x="437374" y="791639"/>
                      <a:pt x="432992" y="803735"/>
                    </a:cubicBezTo>
                    <a:cubicBezTo>
                      <a:pt x="429754" y="812213"/>
                      <a:pt x="426516" y="820118"/>
                      <a:pt x="423467" y="828214"/>
                    </a:cubicBezTo>
                    <a:cubicBezTo>
                      <a:pt x="425087" y="817832"/>
                      <a:pt x="427849" y="797354"/>
                      <a:pt x="427944" y="795639"/>
                    </a:cubicBezTo>
                    <a:cubicBezTo>
                      <a:pt x="427453" y="771813"/>
                      <a:pt x="420896" y="748505"/>
                      <a:pt x="408894" y="727917"/>
                    </a:cubicBezTo>
                    <a:cubicBezTo>
                      <a:pt x="408941" y="725270"/>
                      <a:pt x="408750" y="722624"/>
                      <a:pt x="408323" y="720011"/>
                    </a:cubicBezTo>
                    <a:cubicBezTo>
                      <a:pt x="405925" y="700430"/>
                      <a:pt x="388108" y="686501"/>
                      <a:pt x="368527" y="688899"/>
                    </a:cubicBezTo>
                    <a:cubicBezTo>
                      <a:pt x="367175" y="689064"/>
                      <a:pt x="365833" y="689307"/>
                      <a:pt x="364508" y="689626"/>
                    </a:cubicBezTo>
                    <a:cubicBezTo>
                      <a:pt x="335266" y="697436"/>
                      <a:pt x="316883" y="748776"/>
                      <a:pt x="315264" y="775351"/>
                    </a:cubicBezTo>
                    <a:cubicBezTo>
                      <a:pt x="315264" y="776875"/>
                      <a:pt x="316216" y="794401"/>
                      <a:pt x="317073" y="805259"/>
                    </a:cubicBezTo>
                    <a:cubicBezTo>
                      <a:pt x="315644" y="798878"/>
                      <a:pt x="314311" y="792686"/>
                      <a:pt x="312692" y="786209"/>
                    </a:cubicBezTo>
                    <a:cubicBezTo>
                      <a:pt x="309644" y="773255"/>
                      <a:pt x="306119" y="760397"/>
                      <a:pt x="302500" y="746585"/>
                    </a:cubicBezTo>
                    <a:cubicBezTo>
                      <a:pt x="300500" y="739918"/>
                      <a:pt x="298500" y="733250"/>
                      <a:pt x="296404" y="726488"/>
                    </a:cubicBezTo>
                    <a:cubicBezTo>
                      <a:pt x="294309" y="719725"/>
                      <a:pt x="291737" y="712962"/>
                      <a:pt x="289356" y="706104"/>
                    </a:cubicBezTo>
                    <a:cubicBezTo>
                      <a:pt x="283545" y="690197"/>
                      <a:pt x="276973" y="674481"/>
                      <a:pt x="270306" y="658479"/>
                    </a:cubicBezTo>
                    <a:cubicBezTo>
                      <a:pt x="281640" y="655717"/>
                      <a:pt x="321741" y="645525"/>
                      <a:pt x="337838" y="633143"/>
                    </a:cubicBezTo>
                    <a:cubicBezTo>
                      <a:pt x="353935" y="620760"/>
                      <a:pt x="370890" y="600757"/>
                      <a:pt x="370699" y="579326"/>
                    </a:cubicBezTo>
                    <a:cubicBezTo>
                      <a:pt x="371241" y="559554"/>
                      <a:pt x="355651" y="543087"/>
                      <a:pt x="335879" y="542545"/>
                    </a:cubicBezTo>
                    <a:cubicBezTo>
                      <a:pt x="334562" y="542509"/>
                      <a:pt x="333245" y="542546"/>
                      <a:pt x="331932" y="542655"/>
                    </a:cubicBezTo>
                    <a:cubicBezTo>
                      <a:pt x="301833" y="545894"/>
                      <a:pt x="275735" y="593899"/>
                      <a:pt x="270210" y="620379"/>
                    </a:cubicBezTo>
                    <a:cubicBezTo>
                      <a:pt x="270210" y="621998"/>
                      <a:pt x="268115" y="641524"/>
                      <a:pt x="267353" y="652193"/>
                    </a:cubicBezTo>
                    <a:cubicBezTo>
                      <a:pt x="263067" y="642668"/>
                      <a:pt x="258780" y="633143"/>
                      <a:pt x="254113" y="623618"/>
                    </a:cubicBezTo>
                    <a:cubicBezTo>
                      <a:pt x="240683" y="596471"/>
                      <a:pt x="226205" y="569420"/>
                      <a:pt x="211917" y="542464"/>
                    </a:cubicBezTo>
                    <a:cubicBezTo>
                      <a:pt x="207536" y="534178"/>
                      <a:pt x="203250" y="525891"/>
                      <a:pt x="198963" y="517604"/>
                    </a:cubicBezTo>
                    <a:cubicBezTo>
                      <a:pt x="202964" y="516652"/>
                      <a:pt x="250875" y="505507"/>
                      <a:pt x="268972" y="491696"/>
                    </a:cubicBezTo>
                    <a:cubicBezTo>
                      <a:pt x="284974" y="479409"/>
                      <a:pt x="301929" y="459311"/>
                      <a:pt x="301833" y="437880"/>
                    </a:cubicBezTo>
                    <a:cubicBezTo>
                      <a:pt x="302375" y="418108"/>
                      <a:pt x="286785" y="401641"/>
                      <a:pt x="267013" y="401099"/>
                    </a:cubicBezTo>
                    <a:cubicBezTo>
                      <a:pt x="265697" y="401063"/>
                      <a:pt x="264379" y="401100"/>
                      <a:pt x="263067" y="401209"/>
                    </a:cubicBezTo>
                    <a:cubicBezTo>
                      <a:pt x="232967" y="404447"/>
                      <a:pt x="206869" y="452453"/>
                      <a:pt x="201344" y="478933"/>
                    </a:cubicBezTo>
                    <a:cubicBezTo>
                      <a:pt x="201344" y="480933"/>
                      <a:pt x="198392" y="508937"/>
                      <a:pt x="198106" y="516080"/>
                    </a:cubicBezTo>
                    <a:cubicBezTo>
                      <a:pt x="188581" y="497792"/>
                      <a:pt x="179056" y="479504"/>
                      <a:pt x="170960" y="461121"/>
                    </a:cubicBezTo>
                    <a:cubicBezTo>
                      <a:pt x="159457" y="436385"/>
                      <a:pt x="149562" y="410932"/>
                      <a:pt x="141337" y="384921"/>
                    </a:cubicBezTo>
                    <a:cubicBezTo>
                      <a:pt x="143242" y="384921"/>
                      <a:pt x="193343" y="373110"/>
                      <a:pt x="211822" y="358918"/>
                    </a:cubicBezTo>
                    <a:cubicBezTo>
                      <a:pt x="227824" y="346631"/>
                      <a:pt x="244874" y="326533"/>
                      <a:pt x="244683" y="305197"/>
                    </a:cubicBezTo>
                    <a:cubicBezTo>
                      <a:pt x="245163" y="285318"/>
                      <a:pt x="229437" y="268814"/>
                      <a:pt x="209558" y="268334"/>
                    </a:cubicBezTo>
                    <a:cubicBezTo>
                      <a:pt x="208343" y="268304"/>
                      <a:pt x="207128" y="268337"/>
                      <a:pt x="205917" y="268430"/>
                    </a:cubicBezTo>
                    <a:cubicBezTo>
                      <a:pt x="175817" y="271764"/>
                      <a:pt x="149719" y="319675"/>
                      <a:pt x="144290" y="346154"/>
                    </a:cubicBezTo>
                    <a:cubicBezTo>
                      <a:pt x="143814" y="348250"/>
                      <a:pt x="141147" y="378444"/>
                      <a:pt x="141051" y="384254"/>
                    </a:cubicBezTo>
                    <a:cubicBezTo>
                      <a:pt x="141051" y="382730"/>
                      <a:pt x="139908" y="381206"/>
                      <a:pt x="139432" y="379682"/>
                    </a:cubicBezTo>
                    <a:cubicBezTo>
                      <a:pt x="131924" y="353334"/>
                      <a:pt x="126792" y="326365"/>
                      <a:pt x="124097" y="299101"/>
                    </a:cubicBezTo>
                    <a:cubicBezTo>
                      <a:pt x="122382" y="284051"/>
                      <a:pt x="121620" y="269573"/>
                      <a:pt x="121239" y="255476"/>
                    </a:cubicBezTo>
                    <a:cubicBezTo>
                      <a:pt x="130764" y="254333"/>
                      <a:pt x="174293" y="248523"/>
                      <a:pt x="192391" y="237569"/>
                    </a:cubicBezTo>
                    <a:cubicBezTo>
                      <a:pt x="210489" y="226615"/>
                      <a:pt x="228776" y="208994"/>
                      <a:pt x="230491" y="187754"/>
                    </a:cubicBezTo>
                    <a:cubicBezTo>
                      <a:pt x="233183" y="168105"/>
                      <a:pt x="219437" y="149994"/>
                      <a:pt x="199789" y="147302"/>
                    </a:cubicBezTo>
                    <a:cubicBezTo>
                      <a:pt x="198536" y="147130"/>
                      <a:pt x="197275" y="147025"/>
                      <a:pt x="196010" y="146987"/>
                    </a:cubicBezTo>
                    <a:cubicBezTo>
                      <a:pt x="165721" y="146987"/>
                      <a:pt x="134479" y="191754"/>
                      <a:pt x="126097" y="217472"/>
                    </a:cubicBezTo>
                    <a:cubicBezTo>
                      <a:pt x="126097" y="218900"/>
                      <a:pt x="122668" y="233664"/>
                      <a:pt x="120573" y="244427"/>
                    </a:cubicBezTo>
                    <a:cubicBezTo>
                      <a:pt x="120573" y="238046"/>
                      <a:pt x="120573" y="231473"/>
                      <a:pt x="120573" y="225377"/>
                    </a:cubicBezTo>
                    <a:cubicBezTo>
                      <a:pt x="120573" y="202422"/>
                      <a:pt x="122097" y="181467"/>
                      <a:pt x="123525" y="162893"/>
                    </a:cubicBezTo>
                    <a:cubicBezTo>
                      <a:pt x="124383" y="152321"/>
                      <a:pt x="125430" y="142796"/>
                      <a:pt x="126478" y="134318"/>
                    </a:cubicBezTo>
                    <a:cubicBezTo>
                      <a:pt x="135241" y="128318"/>
                      <a:pt x="170293" y="103553"/>
                      <a:pt x="181056" y="85836"/>
                    </a:cubicBezTo>
                    <a:cubicBezTo>
                      <a:pt x="191819" y="68120"/>
                      <a:pt x="200106" y="43736"/>
                      <a:pt x="192296" y="23828"/>
                    </a:cubicBezTo>
                    <a:cubicBezTo>
                      <a:pt x="185618" y="5154"/>
                      <a:pt x="165067" y="-4571"/>
                      <a:pt x="146393" y="2106"/>
                    </a:cubicBezTo>
                    <a:cubicBezTo>
                      <a:pt x="145223" y="2525"/>
                      <a:pt x="144076" y="3003"/>
                      <a:pt x="142956" y="3540"/>
                    </a:cubicBezTo>
                    <a:cubicBezTo>
                      <a:pt x="116096" y="17447"/>
                      <a:pt x="108952" y="71644"/>
                      <a:pt x="113429" y="98790"/>
                    </a:cubicBezTo>
                    <a:cubicBezTo>
                      <a:pt x="113429" y="101076"/>
                      <a:pt x="124001" y="136890"/>
                      <a:pt x="124478" y="136128"/>
                    </a:cubicBezTo>
                    <a:lnTo>
                      <a:pt x="124954" y="136128"/>
                    </a:lnTo>
                    <a:cubicBezTo>
                      <a:pt x="123811" y="144605"/>
                      <a:pt x="122573" y="153845"/>
                      <a:pt x="121525" y="163846"/>
                    </a:cubicBezTo>
                    <a:cubicBezTo>
                      <a:pt x="119715" y="182896"/>
                      <a:pt x="117810" y="203470"/>
                      <a:pt x="117239" y="226425"/>
                    </a:cubicBezTo>
                    <a:cubicBezTo>
                      <a:pt x="116405" y="251204"/>
                      <a:pt x="117009" y="276011"/>
                      <a:pt x="119049" y="300720"/>
                    </a:cubicBezTo>
                    <a:cubicBezTo>
                      <a:pt x="121140" y="328383"/>
                      <a:pt x="125731" y="355800"/>
                      <a:pt x="132765" y="382635"/>
                    </a:cubicBezTo>
                    <a:lnTo>
                      <a:pt x="132765" y="383588"/>
                    </a:lnTo>
                    <a:cubicBezTo>
                      <a:pt x="128002" y="376158"/>
                      <a:pt x="113715" y="355679"/>
                      <a:pt x="112762" y="354155"/>
                    </a:cubicBezTo>
                    <a:cubicBezTo>
                      <a:pt x="95046" y="333772"/>
                      <a:pt x="48849" y="304625"/>
                      <a:pt x="20941" y="316055"/>
                    </a:cubicBezTo>
                    <a:cubicBezTo>
                      <a:pt x="2916" y="324327"/>
                      <a:pt x="-4990" y="345644"/>
                      <a:pt x="3281" y="363669"/>
                    </a:cubicBezTo>
                    <a:cubicBezTo>
                      <a:pt x="3806" y="364814"/>
                      <a:pt x="4392" y="365930"/>
                      <a:pt x="5035" y="367014"/>
                    </a:cubicBezTo>
                    <a:cubicBezTo>
                      <a:pt x="14559" y="387112"/>
                      <a:pt x="39229" y="396351"/>
                      <a:pt x="59232" y="3993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4303440F-B2BF-9733-939A-3CABB1909BDD}"/>
                  </a:ext>
                </a:extLst>
              </p:cNvPr>
              <p:cNvSpPr/>
              <p:nvPr/>
            </p:nvSpPr>
            <p:spPr>
              <a:xfrm>
                <a:off x="10430330" y="4687645"/>
                <a:ext cx="84312" cy="134703"/>
              </a:xfrm>
              <a:custGeom>
                <a:avLst/>
                <a:gdLst>
                  <a:gd name="connsiteX0" fmla="*/ 73966 w 84312"/>
                  <a:gd name="connsiteY0" fmla="*/ 134704 h 134703"/>
                  <a:gd name="connsiteX1" fmla="*/ 83491 w 84312"/>
                  <a:gd name="connsiteY1" fmla="*/ 97080 h 134703"/>
                  <a:gd name="connsiteX2" fmla="*/ 51392 w 84312"/>
                  <a:gd name="connsiteY2" fmla="*/ 3163 h 134703"/>
                  <a:gd name="connsiteX3" fmla="*/ 4035 w 84312"/>
                  <a:gd name="connsiteY3" fmla="*/ 21125 h 134703"/>
                  <a:gd name="connsiteX4" fmla="*/ 2624 w 84312"/>
                  <a:gd name="connsiteY4" fmla="*/ 24785 h 134703"/>
                  <a:gd name="connsiteX5" fmla="*/ 15578 w 84312"/>
                  <a:gd name="connsiteY5" fmla="*/ 86507 h 134703"/>
                  <a:gd name="connsiteX6" fmla="*/ 73966 w 84312"/>
                  <a:gd name="connsiteY6" fmla="*/ 134704 h 13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312" h="134703">
                    <a:moveTo>
                      <a:pt x="73966" y="134704"/>
                    </a:moveTo>
                    <a:cubicBezTo>
                      <a:pt x="73966" y="134704"/>
                      <a:pt x="83491" y="99366"/>
                      <a:pt x="83491" y="97080"/>
                    </a:cubicBezTo>
                    <a:cubicBezTo>
                      <a:pt x="87206" y="70315"/>
                      <a:pt x="78633" y="16308"/>
                      <a:pt x="51392" y="3163"/>
                    </a:cubicBezTo>
                    <a:cubicBezTo>
                      <a:pt x="33355" y="-4953"/>
                      <a:pt x="12152" y="3088"/>
                      <a:pt x="4035" y="21125"/>
                    </a:cubicBezTo>
                    <a:cubicBezTo>
                      <a:pt x="3498" y="22319"/>
                      <a:pt x="3027" y="23540"/>
                      <a:pt x="2624" y="24785"/>
                    </a:cubicBezTo>
                    <a:cubicBezTo>
                      <a:pt x="-4710" y="44883"/>
                      <a:pt x="4529" y="69457"/>
                      <a:pt x="15578" y="86507"/>
                    </a:cubicBezTo>
                    <a:cubicBezTo>
                      <a:pt x="28913" y="106414"/>
                      <a:pt x="73966" y="134704"/>
                      <a:pt x="73966" y="1347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5A8FFD07-EAF7-F503-AECF-69A26523F4C1}"/>
                </a:ext>
              </a:extLst>
            </p:cNvPr>
            <p:cNvSpPr/>
            <p:nvPr/>
          </p:nvSpPr>
          <p:spPr>
            <a:xfrm>
              <a:off x="10669700" y="4173556"/>
              <a:ext cx="375960" cy="325800"/>
            </a:xfrm>
            <a:custGeom>
              <a:avLst/>
              <a:gdLst>
                <a:gd name="connsiteX0" fmla="*/ 347422 w 375960"/>
                <a:gd name="connsiteY0" fmla="*/ 166257 h 325800"/>
                <a:gd name="connsiteX1" fmla="*/ 325800 w 375960"/>
                <a:gd name="connsiteY1" fmla="*/ 188069 h 325800"/>
                <a:gd name="connsiteX2" fmla="*/ 188069 w 375960"/>
                <a:gd name="connsiteY2" fmla="*/ 325800 h 325800"/>
                <a:gd name="connsiteX3" fmla="*/ 50242 w 375960"/>
                <a:gd name="connsiteY3" fmla="*/ 188069 h 325800"/>
                <a:gd name="connsiteX4" fmla="*/ 28525 w 375960"/>
                <a:gd name="connsiteY4" fmla="*/ 166257 h 325800"/>
                <a:gd name="connsiteX5" fmla="*/ 28525 w 375960"/>
                <a:gd name="connsiteY5" fmla="*/ 28525 h 325800"/>
                <a:gd name="connsiteX6" fmla="*/ 166257 w 375960"/>
                <a:gd name="connsiteY6" fmla="*/ 28525 h 325800"/>
                <a:gd name="connsiteX7" fmla="*/ 188069 w 375960"/>
                <a:gd name="connsiteY7" fmla="*/ 50337 h 325800"/>
                <a:gd name="connsiteX8" fmla="*/ 209786 w 375960"/>
                <a:gd name="connsiteY8" fmla="*/ 28525 h 325800"/>
                <a:gd name="connsiteX9" fmla="*/ 347470 w 375960"/>
                <a:gd name="connsiteY9" fmla="*/ 28572 h 325800"/>
                <a:gd name="connsiteX10" fmla="*/ 347422 w 375960"/>
                <a:gd name="connsiteY10" fmla="*/ 166256 h 32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5960" h="325800">
                  <a:moveTo>
                    <a:pt x="347422" y="166257"/>
                  </a:moveTo>
                  <a:lnTo>
                    <a:pt x="325800" y="188069"/>
                  </a:lnTo>
                  <a:lnTo>
                    <a:pt x="188069" y="325800"/>
                  </a:lnTo>
                  <a:lnTo>
                    <a:pt x="50242" y="188069"/>
                  </a:lnTo>
                  <a:lnTo>
                    <a:pt x="28525" y="166257"/>
                  </a:lnTo>
                  <a:cubicBezTo>
                    <a:pt x="-9508" y="128223"/>
                    <a:pt x="-9508" y="66559"/>
                    <a:pt x="28525" y="28525"/>
                  </a:cubicBezTo>
                  <a:cubicBezTo>
                    <a:pt x="66559" y="-9508"/>
                    <a:pt x="128223" y="-9508"/>
                    <a:pt x="166257" y="28525"/>
                  </a:cubicBezTo>
                  <a:lnTo>
                    <a:pt x="188069" y="50337"/>
                  </a:lnTo>
                  <a:lnTo>
                    <a:pt x="209786" y="28525"/>
                  </a:lnTo>
                  <a:cubicBezTo>
                    <a:pt x="247819" y="-9482"/>
                    <a:pt x="309463" y="-9461"/>
                    <a:pt x="347470" y="28572"/>
                  </a:cubicBezTo>
                  <a:cubicBezTo>
                    <a:pt x="385477" y="66606"/>
                    <a:pt x="385455" y="128249"/>
                    <a:pt x="347422" y="166256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6" name="图形 4">
              <a:extLst>
                <a:ext uri="{FF2B5EF4-FFF2-40B4-BE49-F238E27FC236}">
                  <a16:creationId xmlns:a16="http://schemas.microsoft.com/office/drawing/2014/main" id="{586FADD7-D9D7-93AF-C958-5FE711F7EA80}"/>
                </a:ext>
              </a:extLst>
            </p:cNvPr>
            <p:cNvGrpSpPr/>
            <p:nvPr/>
          </p:nvGrpSpPr>
          <p:grpSpPr>
            <a:xfrm>
              <a:off x="6822790" y="5172561"/>
              <a:ext cx="992885" cy="164020"/>
              <a:chOff x="7431722" y="4586986"/>
              <a:chExt cx="992885" cy="164020"/>
            </a:xfrm>
            <a:noFill/>
          </p:grpSpPr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66DDE35E-C45B-3B7B-60A8-177345EE8F07}"/>
                  </a:ext>
                </a:extLst>
              </p:cNvPr>
              <p:cNvSpPr/>
              <p:nvPr/>
            </p:nvSpPr>
            <p:spPr>
              <a:xfrm>
                <a:off x="7431722" y="4586986"/>
                <a:ext cx="172497" cy="164020"/>
              </a:xfrm>
              <a:custGeom>
                <a:avLst/>
                <a:gdLst>
                  <a:gd name="connsiteX0" fmla="*/ 86201 w 172497"/>
                  <a:gd name="connsiteY0" fmla="*/ 0 h 164020"/>
                  <a:gd name="connsiteX1" fmla="*/ 106585 w 172497"/>
                  <a:gd name="connsiteY1" fmla="*/ 62579 h 164020"/>
                  <a:gd name="connsiteX2" fmla="*/ 172498 w 172497"/>
                  <a:gd name="connsiteY2" fmla="*/ 62579 h 164020"/>
                  <a:gd name="connsiteX3" fmla="*/ 119158 w 172497"/>
                  <a:gd name="connsiteY3" fmla="*/ 101346 h 164020"/>
                  <a:gd name="connsiteX4" fmla="*/ 139541 w 172497"/>
                  <a:gd name="connsiteY4" fmla="*/ 164021 h 164020"/>
                  <a:gd name="connsiteX5" fmla="*/ 86201 w 172497"/>
                  <a:gd name="connsiteY5" fmla="*/ 125254 h 164020"/>
                  <a:gd name="connsiteX6" fmla="*/ 32956 w 172497"/>
                  <a:gd name="connsiteY6" fmla="*/ 164021 h 164020"/>
                  <a:gd name="connsiteX7" fmla="*/ 53340 w 172497"/>
                  <a:gd name="connsiteY7" fmla="*/ 101346 h 164020"/>
                  <a:gd name="connsiteX8" fmla="*/ 0 w 172497"/>
                  <a:gd name="connsiteY8" fmla="*/ 62579 h 164020"/>
                  <a:gd name="connsiteX9" fmla="*/ 65913 w 172497"/>
                  <a:gd name="connsiteY9" fmla="*/ 62579 h 164020"/>
                  <a:gd name="connsiteX10" fmla="*/ 86201 w 172497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97" h="164020">
                    <a:moveTo>
                      <a:pt x="86201" y="0"/>
                    </a:moveTo>
                    <a:lnTo>
                      <a:pt x="106585" y="62579"/>
                    </a:lnTo>
                    <a:lnTo>
                      <a:pt x="172498" y="62579"/>
                    </a:lnTo>
                    <a:lnTo>
                      <a:pt x="119158" y="101346"/>
                    </a:lnTo>
                    <a:lnTo>
                      <a:pt x="139541" y="164021"/>
                    </a:lnTo>
                    <a:lnTo>
                      <a:pt x="86201" y="125254"/>
                    </a:lnTo>
                    <a:lnTo>
                      <a:pt x="32956" y="164021"/>
                    </a:lnTo>
                    <a:lnTo>
                      <a:pt x="53340" y="101346"/>
                    </a:lnTo>
                    <a:lnTo>
                      <a:pt x="0" y="62579"/>
                    </a:lnTo>
                    <a:lnTo>
                      <a:pt x="65913" y="62579"/>
                    </a:lnTo>
                    <a:lnTo>
                      <a:pt x="86201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03D82121-9565-1BCE-D995-0830664B46B6}"/>
                  </a:ext>
                </a:extLst>
              </p:cNvPr>
              <p:cNvSpPr/>
              <p:nvPr/>
            </p:nvSpPr>
            <p:spPr>
              <a:xfrm>
                <a:off x="7636891" y="4586986"/>
                <a:ext cx="172402" cy="164020"/>
              </a:xfrm>
              <a:custGeom>
                <a:avLst/>
                <a:gdLst>
                  <a:gd name="connsiteX0" fmla="*/ 86201 w 172402"/>
                  <a:gd name="connsiteY0" fmla="*/ 0 h 164020"/>
                  <a:gd name="connsiteX1" fmla="*/ 106585 w 172402"/>
                  <a:gd name="connsiteY1" fmla="*/ 62579 h 164020"/>
                  <a:gd name="connsiteX2" fmla="*/ 172402 w 172402"/>
                  <a:gd name="connsiteY2" fmla="*/ 62579 h 164020"/>
                  <a:gd name="connsiteX3" fmla="*/ 119158 w 172402"/>
                  <a:gd name="connsiteY3" fmla="*/ 101346 h 164020"/>
                  <a:gd name="connsiteX4" fmla="*/ 139446 w 172402"/>
                  <a:gd name="connsiteY4" fmla="*/ 164021 h 164020"/>
                  <a:gd name="connsiteX5" fmla="*/ 86201 w 172402"/>
                  <a:gd name="connsiteY5" fmla="*/ 125254 h 164020"/>
                  <a:gd name="connsiteX6" fmla="*/ 32861 w 172402"/>
                  <a:gd name="connsiteY6" fmla="*/ 164021 h 164020"/>
                  <a:gd name="connsiteX7" fmla="*/ 53245 w 172402"/>
                  <a:gd name="connsiteY7" fmla="*/ 101346 h 164020"/>
                  <a:gd name="connsiteX8" fmla="*/ 0 w 172402"/>
                  <a:gd name="connsiteY8" fmla="*/ 62579 h 164020"/>
                  <a:gd name="connsiteX9" fmla="*/ 65818 w 172402"/>
                  <a:gd name="connsiteY9" fmla="*/ 62579 h 164020"/>
                  <a:gd name="connsiteX10" fmla="*/ 86201 w 172402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02" h="164020">
                    <a:moveTo>
                      <a:pt x="86201" y="0"/>
                    </a:moveTo>
                    <a:lnTo>
                      <a:pt x="106585" y="62579"/>
                    </a:lnTo>
                    <a:lnTo>
                      <a:pt x="172402" y="62579"/>
                    </a:lnTo>
                    <a:lnTo>
                      <a:pt x="119158" y="101346"/>
                    </a:lnTo>
                    <a:lnTo>
                      <a:pt x="139446" y="164021"/>
                    </a:lnTo>
                    <a:lnTo>
                      <a:pt x="86201" y="125254"/>
                    </a:lnTo>
                    <a:lnTo>
                      <a:pt x="32861" y="164021"/>
                    </a:lnTo>
                    <a:lnTo>
                      <a:pt x="53245" y="101346"/>
                    </a:lnTo>
                    <a:lnTo>
                      <a:pt x="0" y="62579"/>
                    </a:lnTo>
                    <a:lnTo>
                      <a:pt x="65818" y="62579"/>
                    </a:lnTo>
                    <a:lnTo>
                      <a:pt x="86201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4E79EA72-1583-7948-31CE-13B7A4EA2587}"/>
                  </a:ext>
                </a:extLst>
              </p:cNvPr>
              <p:cNvSpPr/>
              <p:nvPr/>
            </p:nvSpPr>
            <p:spPr>
              <a:xfrm>
                <a:off x="7841964" y="4586986"/>
                <a:ext cx="172402" cy="164020"/>
              </a:xfrm>
              <a:custGeom>
                <a:avLst/>
                <a:gdLst>
                  <a:gd name="connsiteX0" fmla="*/ 86201 w 172402"/>
                  <a:gd name="connsiteY0" fmla="*/ 0 h 164020"/>
                  <a:gd name="connsiteX1" fmla="*/ 106585 w 172402"/>
                  <a:gd name="connsiteY1" fmla="*/ 62579 h 164020"/>
                  <a:gd name="connsiteX2" fmla="*/ 172402 w 172402"/>
                  <a:gd name="connsiteY2" fmla="*/ 62579 h 164020"/>
                  <a:gd name="connsiteX3" fmla="*/ 119158 w 172402"/>
                  <a:gd name="connsiteY3" fmla="*/ 101346 h 164020"/>
                  <a:gd name="connsiteX4" fmla="*/ 139541 w 172402"/>
                  <a:gd name="connsiteY4" fmla="*/ 164021 h 164020"/>
                  <a:gd name="connsiteX5" fmla="*/ 86201 w 172402"/>
                  <a:gd name="connsiteY5" fmla="*/ 125254 h 164020"/>
                  <a:gd name="connsiteX6" fmla="*/ 32956 w 172402"/>
                  <a:gd name="connsiteY6" fmla="*/ 164021 h 164020"/>
                  <a:gd name="connsiteX7" fmla="*/ 53245 w 172402"/>
                  <a:gd name="connsiteY7" fmla="*/ 101346 h 164020"/>
                  <a:gd name="connsiteX8" fmla="*/ 0 w 172402"/>
                  <a:gd name="connsiteY8" fmla="*/ 62579 h 164020"/>
                  <a:gd name="connsiteX9" fmla="*/ 65818 w 172402"/>
                  <a:gd name="connsiteY9" fmla="*/ 62579 h 164020"/>
                  <a:gd name="connsiteX10" fmla="*/ 86201 w 172402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02" h="164020">
                    <a:moveTo>
                      <a:pt x="86201" y="0"/>
                    </a:moveTo>
                    <a:lnTo>
                      <a:pt x="106585" y="62579"/>
                    </a:lnTo>
                    <a:lnTo>
                      <a:pt x="172402" y="62579"/>
                    </a:lnTo>
                    <a:lnTo>
                      <a:pt x="119158" y="101346"/>
                    </a:lnTo>
                    <a:lnTo>
                      <a:pt x="139541" y="164021"/>
                    </a:lnTo>
                    <a:lnTo>
                      <a:pt x="86201" y="125254"/>
                    </a:lnTo>
                    <a:lnTo>
                      <a:pt x="32956" y="164021"/>
                    </a:lnTo>
                    <a:lnTo>
                      <a:pt x="53245" y="101346"/>
                    </a:lnTo>
                    <a:lnTo>
                      <a:pt x="0" y="62579"/>
                    </a:lnTo>
                    <a:lnTo>
                      <a:pt x="65818" y="62579"/>
                    </a:lnTo>
                    <a:lnTo>
                      <a:pt x="86201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E9DE0AEE-96A5-AEEF-01E5-3A4FE885DE70}"/>
                  </a:ext>
                </a:extLst>
              </p:cNvPr>
              <p:cNvSpPr/>
              <p:nvPr/>
            </p:nvSpPr>
            <p:spPr>
              <a:xfrm>
                <a:off x="8047037" y="4586986"/>
                <a:ext cx="172497" cy="164020"/>
              </a:xfrm>
              <a:custGeom>
                <a:avLst/>
                <a:gdLst>
                  <a:gd name="connsiteX0" fmla="*/ 86296 w 172497"/>
                  <a:gd name="connsiteY0" fmla="*/ 0 h 164020"/>
                  <a:gd name="connsiteX1" fmla="*/ 106585 w 172497"/>
                  <a:gd name="connsiteY1" fmla="*/ 62579 h 164020"/>
                  <a:gd name="connsiteX2" fmla="*/ 172498 w 172497"/>
                  <a:gd name="connsiteY2" fmla="*/ 62579 h 164020"/>
                  <a:gd name="connsiteX3" fmla="*/ 119158 w 172497"/>
                  <a:gd name="connsiteY3" fmla="*/ 101346 h 164020"/>
                  <a:gd name="connsiteX4" fmla="*/ 139541 w 172497"/>
                  <a:gd name="connsiteY4" fmla="*/ 164021 h 164020"/>
                  <a:gd name="connsiteX5" fmla="*/ 86296 w 172497"/>
                  <a:gd name="connsiteY5" fmla="*/ 125254 h 164020"/>
                  <a:gd name="connsiteX6" fmla="*/ 32957 w 172497"/>
                  <a:gd name="connsiteY6" fmla="*/ 164021 h 164020"/>
                  <a:gd name="connsiteX7" fmla="*/ 53340 w 172497"/>
                  <a:gd name="connsiteY7" fmla="*/ 101346 h 164020"/>
                  <a:gd name="connsiteX8" fmla="*/ 0 w 172497"/>
                  <a:gd name="connsiteY8" fmla="*/ 62579 h 164020"/>
                  <a:gd name="connsiteX9" fmla="*/ 65913 w 172497"/>
                  <a:gd name="connsiteY9" fmla="*/ 62579 h 164020"/>
                  <a:gd name="connsiteX10" fmla="*/ 86296 w 172497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97" h="164020">
                    <a:moveTo>
                      <a:pt x="86296" y="0"/>
                    </a:moveTo>
                    <a:lnTo>
                      <a:pt x="106585" y="62579"/>
                    </a:lnTo>
                    <a:lnTo>
                      <a:pt x="172498" y="62579"/>
                    </a:lnTo>
                    <a:lnTo>
                      <a:pt x="119158" y="101346"/>
                    </a:lnTo>
                    <a:lnTo>
                      <a:pt x="139541" y="164021"/>
                    </a:lnTo>
                    <a:lnTo>
                      <a:pt x="86296" y="125254"/>
                    </a:lnTo>
                    <a:lnTo>
                      <a:pt x="32957" y="164021"/>
                    </a:lnTo>
                    <a:lnTo>
                      <a:pt x="53340" y="101346"/>
                    </a:lnTo>
                    <a:lnTo>
                      <a:pt x="0" y="62579"/>
                    </a:lnTo>
                    <a:lnTo>
                      <a:pt x="65913" y="62579"/>
                    </a:lnTo>
                    <a:lnTo>
                      <a:pt x="86296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53289147-7133-66DD-2ACF-ADFABAA90625}"/>
                  </a:ext>
                </a:extLst>
              </p:cNvPr>
              <p:cNvSpPr/>
              <p:nvPr/>
            </p:nvSpPr>
            <p:spPr>
              <a:xfrm>
                <a:off x="8252110" y="4586986"/>
                <a:ext cx="172497" cy="164020"/>
              </a:xfrm>
              <a:custGeom>
                <a:avLst/>
                <a:gdLst>
                  <a:gd name="connsiteX0" fmla="*/ 86296 w 172497"/>
                  <a:gd name="connsiteY0" fmla="*/ 0 h 164020"/>
                  <a:gd name="connsiteX1" fmla="*/ 106585 w 172497"/>
                  <a:gd name="connsiteY1" fmla="*/ 62579 h 164020"/>
                  <a:gd name="connsiteX2" fmla="*/ 172498 w 172497"/>
                  <a:gd name="connsiteY2" fmla="*/ 62579 h 164020"/>
                  <a:gd name="connsiteX3" fmla="*/ 119253 w 172497"/>
                  <a:gd name="connsiteY3" fmla="*/ 101346 h 164020"/>
                  <a:gd name="connsiteX4" fmla="*/ 139541 w 172497"/>
                  <a:gd name="connsiteY4" fmla="*/ 164021 h 164020"/>
                  <a:gd name="connsiteX5" fmla="*/ 86296 w 172497"/>
                  <a:gd name="connsiteY5" fmla="*/ 125254 h 164020"/>
                  <a:gd name="connsiteX6" fmla="*/ 32957 w 172497"/>
                  <a:gd name="connsiteY6" fmla="*/ 164021 h 164020"/>
                  <a:gd name="connsiteX7" fmla="*/ 53340 w 172497"/>
                  <a:gd name="connsiteY7" fmla="*/ 101346 h 164020"/>
                  <a:gd name="connsiteX8" fmla="*/ 0 w 172497"/>
                  <a:gd name="connsiteY8" fmla="*/ 62579 h 164020"/>
                  <a:gd name="connsiteX9" fmla="*/ 65913 w 172497"/>
                  <a:gd name="connsiteY9" fmla="*/ 62579 h 164020"/>
                  <a:gd name="connsiteX10" fmla="*/ 86296 w 172497"/>
                  <a:gd name="connsiteY10" fmla="*/ 0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2497" h="164020">
                    <a:moveTo>
                      <a:pt x="86296" y="0"/>
                    </a:moveTo>
                    <a:lnTo>
                      <a:pt x="106585" y="62579"/>
                    </a:lnTo>
                    <a:lnTo>
                      <a:pt x="172498" y="62579"/>
                    </a:lnTo>
                    <a:lnTo>
                      <a:pt x="119253" y="101346"/>
                    </a:lnTo>
                    <a:lnTo>
                      <a:pt x="139541" y="164021"/>
                    </a:lnTo>
                    <a:lnTo>
                      <a:pt x="86296" y="125254"/>
                    </a:lnTo>
                    <a:lnTo>
                      <a:pt x="32957" y="164021"/>
                    </a:lnTo>
                    <a:lnTo>
                      <a:pt x="53340" y="101346"/>
                    </a:lnTo>
                    <a:lnTo>
                      <a:pt x="0" y="62579"/>
                    </a:lnTo>
                    <a:lnTo>
                      <a:pt x="65913" y="62579"/>
                    </a:lnTo>
                    <a:lnTo>
                      <a:pt x="86296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7" name="图形 4">
              <a:extLst>
                <a:ext uri="{FF2B5EF4-FFF2-40B4-BE49-F238E27FC236}">
                  <a16:creationId xmlns:a16="http://schemas.microsoft.com/office/drawing/2014/main" id="{35E70739-984C-827F-EBD8-5F713A90F708}"/>
                </a:ext>
              </a:extLst>
            </p:cNvPr>
            <p:cNvGrpSpPr/>
            <p:nvPr/>
          </p:nvGrpSpPr>
          <p:grpSpPr>
            <a:xfrm>
              <a:off x="10742326" y="1753584"/>
              <a:ext cx="857916" cy="546925"/>
              <a:chOff x="10227976" y="1753584"/>
              <a:chExt cx="857916" cy="546925"/>
            </a:xfrm>
            <a:noFill/>
          </p:grpSpPr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C4C8AB31-44FF-3339-35A5-CB962A383CD9}"/>
                  </a:ext>
                </a:extLst>
              </p:cNvPr>
              <p:cNvSpPr/>
              <p:nvPr/>
            </p:nvSpPr>
            <p:spPr>
              <a:xfrm>
                <a:off x="10277030" y="1753584"/>
                <a:ext cx="759904" cy="500062"/>
              </a:xfrm>
              <a:custGeom>
                <a:avLst/>
                <a:gdLst>
                  <a:gd name="connsiteX0" fmla="*/ 41720 w 759904"/>
                  <a:gd name="connsiteY0" fmla="*/ 0 h 500062"/>
                  <a:gd name="connsiteX1" fmla="*/ 717995 w 759904"/>
                  <a:gd name="connsiteY1" fmla="*/ 0 h 500062"/>
                  <a:gd name="connsiteX2" fmla="*/ 759905 w 759904"/>
                  <a:gd name="connsiteY2" fmla="*/ 41910 h 500062"/>
                  <a:gd name="connsiteX3" fmla="*/ 759905 w 759904"/>
                  <a:gd name="connsiteY3" fmla="*/ 500063 h 500062"/>
                  <a:gd name="connsiteX4" fmla="*/ 759905 w 759904"/>
                  <a:gd name="connsiteY4" fmla="*/ 500063 h 500062"/>
                  <a:gd name="connsiteX5" fmla="*/ 0 w 759904"/>
                  <a:gd name="connsiteY5" fmla="*/ 500063 h 500062"/>
                  <a:gd name="connsiteX6" fmla="*/ 0 w 759904"/>
                  <a:gd name="connsiteY6" fmla="*/ 500063 h 500062"/>
                  <a:gd name="connsiteX7" fmla="*/ 0 w 759904"/>
                  <a:gd name="connsiteY7" fmla="*/ 41910 h 500062"/>
                  <a:gd name="connsiteX8" fmla="*/ 41720 w 759904"/>
                  <a:gd name="connsiteY8" fmla="*/ 0 h 500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9904" h="500062">
                    <a:moveTo>
                      <a:pt x="41720" y="0"/>
                    </a:moveTo>
                    <a:lnTo>
                      <a:pt x="717995" y="0"/>
                    </a:lnTo>
                    <a:cubicBezTo>
                      <a:pt x="741141" y="0"/>
                      <a:pt x="759905" y="18764"/>
                      <a:pt x="759905" y="41910"/>
                    </a:cubicBezTo>
                    <a:lnTo>
                      <a:pt x="759905" y="500063"/>
                    </a:lnTo>
                    <a:lnTo>
                      <a:pt x="759905" y="500063"/>
                    </a:lnTo>
                    <a:lnTo>
                      <a:pt x="0" y="500063"/>
                    </a:lnTo>
                    <a:lnTo>
                      <a:pt x="0" y="500063"/>
                    </a:lnTo>
                    <a:lnTo>
                      <a:pt x="0" y="41910"/>
                    </a:lnTo>
                    <a:cubicBezTo>
                      <a:pt x="0" y="18838"/>
                      <a:pt x="18648" y="105"/>
                      <a:pt x="41720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43A9E140-6B18-49AE-0C82-2A7E3A4652D7}"/>
                  </a:ext>
                </a:extLst>
              </p:cNvPr>
              <p:cNvSpPr/>
              <p:nvPr/>
            </p:nvSpPr>
            <p:spPr>
              <a:xfrm>
                <a:off x="10303414" y="1770920"/>
                <a:ext cx="707135" cy="465391"/>
              </a:xfrm>
              <a:custGeom>
                <a:avLst/>
                <a:gdLst>
                  <a:gd name="connsiteX0" fmla="*/ 38100 w 707135"/>
                  <a:gd name="connsiteY0" fmla="*/ 0 h 465391"/>
                  <a:gd name="connsiteX1" fmla="*/ 669036 w 707135"/>
                  <a:gd name="connsiteY1" fmla="*/ 0 h 465391"/>
                  <a:gd name="connsiteX2" fmla="*/ 707136 w 707135"/>
                  <a:gd name="connsiteY2" fmla="*/ 38100 h 465391"/>
                  <a:gd name="connsiteX3" fmla="*/ 707136 w 707135"/>
                  <a:gd name="connsiteY3" fmla="*/ 465392 h 465391"/>
                  <a:gd name="connsiteX4" fmla="*/ 707136 w 707135"/>
                  <a:gd name="connsiteY4" fmla="*/ 465392 h 465391"/>
                  <a:gd name="connsiteX5" fmla="*/ 0 w 707135"/>
                  <a:gd name="connsiteY5" fmla="*/ 465392 h 465391"/>
                  <a:gd name="connsiteX6" fmla="*/ 0 w 707135"/>
                  <a:gd name="connsiteY6" fmla="*/ 465392 h 465391"/>
                  <a:gd name="connsiteX7" fmla="*/ 0 w 707135"/>
                  <a:gd name="connsiteY7" fmla="*/ 38100 h 465391"/>
                  <a:gd name="connsiteX8" fmla="*/ 38100 w 707135"/>
                  <a:gd name="connsiteY8" fmla="*/ 0 h 465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7135" h="465391">
                    <a:moveTo>
                      <a:pt x="38100" y="0"/>
                    </a:moveTo>
                    <a:lnTo>
                      <a:pt x="669036" y="0"/>
                    </a:lnTo>
                    <a:cubicBezTo>
                      <a:pt x="690078" y="0"/>
                      <a:pt x="707136" y="17058"/>
                      <a:pt x="707136" y="38100"/>
                    </a:cubicBezTo>
                    <a:lnTo>
                      <a:pt x="707136" y="465392"/>
                    </a:lnTo>
                    <a:lnTo>
                      <a:pt x="707136" y="465392"/>
                    </a:lnTo>
                    <a:lnTo>
                      <a:pt x="0" y="465392"/>
                    </a:lnTo>
                    <a:lnTo>
                      <a:pt x="0" y="465392"/>
                    </a:ln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A50F23C8-F499-51E4-0827-5367494E25A9}"/>
                  </a:ext>
                </a:extLst>
              </p:cNvPr>
              <p:cNvSpPr/>
              <p:nvPr/>
            </p:nvSpPr>
            <p:spPr>
              <a:xfrm>
                <a:off x="10227976" y="2254980"/>
                <a:ext cx="857916" cy="45529"/>
              </a:xfrm>
              <a:custGeom>
                <a:avLst/>
                <a:gdLst>
                  <a:gd name="connsiteX0" fmla="*/ 0 w 857916"/>
                  <a:gd name="connsiteY0" fmla="*/ 0 h 45529"/>
                  <a:gd name="connsiteX1" fmla="*/ 857917 w 857916"/>
                  <a:gd name="connsiteY1" fmla="*/ 0 h 45529"/>
                  <a:gd name="connsiteX2" fmla="*/ 812483 w 857916"/>
                  <a:gd name="connsiteY2" fmla="*/ 45529 h 45529"/>
                  <a:gd name="connsiteX3" fmla="*/ 45529 w 857916"/>
                  <a:gd name="connsiteY3" fmla="*/ 45529 h 45529"/>
                  <a:gd name="connsiteX4" fmla="*/ 0 w 857916"/>
                  <a:gd name="connsiteY4" fmla="*/ 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916" h="45529">
                    <a:moveTo>
                      <a:pt x="0" y="0"/>
                    </a:moveTo>
                    <a:lnTo>
                      <a:pt x="857917" y="0"/>
                    </a:lnTo>
                    <a:cubicBezTo>
                      <a:pt x="857917" y="25108"/>
                      <a:pt x="837591" y="45477"/>
                      <a:pt x="812483" y="45529"/>
                    </a:cubicBezTo>
                    <a:lnTo>
                      <a:pt x="45529" y="45529"/>
                    </a:lnTo>
                    <a:cubicBezTo>
                      <a:pt x="20384" y="45529"/>
                      <a:pt x="0" y="25145"/>
                      <a:pt x="0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8" name="图形 4">
              <a:extLst>
                <a:ext uri="{FF2B5EF4-FFF2-40B4-BE49-F238E27FC236}">
                  <a16:creationId xmlns:a16="http://schemas.microsoft.com/office/drawing/2014/main" id="{23644C2A-C518-7EC6-7677-A3144AB3D5E4}"/>
                </a:ext>
              </a:extLst>
            </p:cNvPr>
            <p:cNvGrpSpPr/>
            <p:nvPr/>
          </p:nvGrpSpPr>
          <p:grpSpPr>
            <a:xfrm>
              <a:off x="7193147" y="1714340"/>
              <a:ext cx="355282" cy="710469"/>
              <a:chOff x="7530782" y="1641285"/>
              <a:chExt cx="355282" cy="710469"/>
            </a:xfrm>
            <a:noFill/>
          </p:grpSpPr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AD348066-DA69-D34B-E300-DDF75A7C83CC}"/>
                  </a:ext>
                </a:extLst>
              </p:cNvPr>
              <p:cNvSpPr/>
              <p:nvPr/>
            </p:nvSpPr>
            <p:spPr>
              <a:xfrm>
                <a:off x="7530782" y="1641285"/>
                <a:ext cx="355282" cy="710469"/>
              </a:xfrm>
              <a:custGeom>
                <a:avLst/>
                <a:gdLst>
                  <a:gd name="connsiteX0" fmla="*/ 313944 w 355282"/>
                  <a:gd name="connsiteY0" fmla="*/ 0 h 710469"/>
                  <a:gd name="connsiteX1" fmla="*/ 355283 w 355282"/>
                  <a:gd name="connsiteY1" fmla="*/ 0 h 710469"/>
                  <a:gd name="connsiteX2" fmla="*/ 355283 w 355282"/>
                  <a:gd name="connsiteY2" fmla="*/ 710470 h 710469"/>
                  <a:gd name="connsiteX3" fmla="*/ 313944 w 355282"/>
                  <a:gd name="connsiteY3" fmla="*/ 710470 h 710469"/>
                  <a:gd name="connsiteX4" fmla="*/ 41338 w 355282"/>
                  <a:gd name="connsiteY4" fmla="*/ 710470 h 710469"/>
                  <a:gd name="connsiteX5" fmla="*/ 0 w 355282"/>
                  <a:gd name="connsiteY5" fmla="*/ 710470 h 710469"/>
                  <a:gd name="connsiteX6" fmla="*/ 0 w 355282"/>
                  <a:gd name="connsiteY6" fmla="*/ 0 h 710469"/>
                  <a:gd name="connsiteX7" fmla="*/ 41338 w 355282"/>
                  <a:gd name="connsiteY7" fmla="*/ 0 h 71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282" h="710469">
                    <a:moveTo>
                      <a:pt x="313944" y="0"/>
                    </a:moveTo>
                    <a:cubicBezTo>
                      <a:pt x="336775" y="0"/>
                      <a:pt x="355283" y="0"/>
                      <a:pt x="355283" y="0"/>
                    </a:cubicBezTo>
                    <a:lnTo>
                      <a:pt x="355283" y="710470"/>
                    </a:lnTo>
                    <a:cubicBezTo>
                      <a:pt x="355283" y="710470"/>
                      <a:pt x="336775" y="710470"/>
                      <a:pt x="313944" y="710470"/>
                    </a:cubicBezTo>
                    <a:lnTo>
                      <a:pt x="41338" y="710470"/>
                    </a:lnTo>
                    <a:cubicBezTo>
                      <a:pt x="18508" y="710470"/>
                      <a:pt x="0" y="710470"/>
                      <a:pt x="0" y="710470"/>
                    </a:cubicBezTo>
                    <a:lnTo>
                      <a:pt x="0" y="0"/>
                    </a:lnTo>
                    <a:cubicBezTo>
                      <a:pt x="0" y="0"/>
                      <a:pt x="18508" y="0"/>
                      <a:pt x="41338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256A32FC-3B5A-00A8-32A3-EE54941B133C}"/>
                  </a:ext>
                </a:extLst>
              </p:cNvPr>
              <p:cNvSpPr/>
              <p:nvPr/>
            </p:nvSpPr>
            <p:spPr>
              <a:xfrm>
                <a:off x="7530782" y="2264505"/>
                <a:ext cx="355091" cy="87153"/>
              </a:xfrm>
              <a:custGeom>
                <a:avLst/>
                <a:gdLst>
                  <a:gd name="connsiteX0" fmla="*/ 0 w 355091"/>
                  <a:gd name="connsiteY0" fmla="*/ 0 h 87153"/>
                  <a:gd name="connsiteX1" fmla="*/ 0 w 355091"/>
                  <a:gd name="connsiteY1" fmla="*/ 39529 h 87153"/>
                  <a:gd name="connsiteX2" fmla="*/ 39433 w 355091"/>
                  <a:gd name="connsiteY2" fmla="*/ 87154 h 87153"/>
                  <a:gd name="connsiteX3" fmla="*/ 315659 w 355091"/>
                  <a:gd name="connsiteY3" fmla="*/ 87154 h 87153"/>
                  <a:gd name="connsiteX4" fmla="*/ 355092 w 355091"/>
                  <a:gd name="connsiteY4" fmla="*/ 39529 h 87153"/>
                  <a:gd name="connsiteX5" fmla="*/ 355092 w 355091"/>
                  <a:gd name="connsiteY5" fmla="*/ 0 h 8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091" h="87153">
                    <a:moveTo>
                      <a:pt x="0" y="0"/>
                    </a:moveTo>
                    <a:lnTo>
                      <a:pt x="0" y="39529"/>
                    </a:lnTo>
                    <a:cubicBezTo>
                      <a:pt x="0" y="65913"/>
                      <a:pt x="17621" y="87154"/>
                      <a:pt x="39433" y="87154"/>
                    </a:cubicBezTo>
                    <a:lnTo>
                      <a:pt x="315659" y="87154"/>
                    </a:lnTo>
                    <a:cubicBezTo>
                      <a:pt x="337471" y="87154"/>
                      <a:pt x="355092" y="65818"/>
                      <a:pt x="355092" y="39529"/>
                    </a:cubicBezTo>
                    <a:lnTo>
                      <a:pt x="355092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56DD73FA-1582-DE05-44D7-1FE6F9C78FF6}"/>
                  </a:ext>
                </a:extLst>
              </p:cNvPr>
              <p:cNvSpPr/>
              <p:nvPr/>
            </p:nvSpPr>
            <p:spPr>
              <a:xfrm>
                <a:off x="7530877" y="1641380"/>
                <a:ext cx="355091" cy="87153"/>
              </a:xfrm>
              <a:custGeom>
                <a:avLst/>
                <a:gdLst>
                  <a:gd name="connsiteX0" fmla="*/ 355092 w 355091"/>
                  <a:gd name="connsiteY0" fmla="*/ 87154 h 87153"/>
                  <a:gd name="connsiteX1" fmla="*/ 355092 w 355091"/>
                  <a:gd name="connsiteY1" fmla="*/ 47625 h 87153"/>
                  <a:gd name="connsiteX2" fmla="*/ 315659 w 355091"/>
                  <a:gd name="connsiteY2" fmla="*/ 0 h 87153"/>
                  <a:gd name="connsiteX3" fmla="*/ 39433 w 355091"/>
                  <a:gd name="connsiteY3" fmla="*/ 0 h 87153"/>
                  <a:gd name="connsiteX4" fmla="*/ 0 w 355091"/>
                  <a:gd name="connsiteY4" fmla="*/ 47625 h 87153"/>
                  <a:gd name="connsiteX5" fmla="*/ 0 w 355091"/>
                  <a:gd name="connsiteY5" fmla="*/ 87154 h 8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091" h="87153">
                    <a:moveTo>
                      <a:pt x="355092" y="87154"/>
                    </a:moveTo>
                    <a:lnTo>
                      <a:pt x="355092" y="47625"/>
                    </a:lnTo>
                    <a:cubicBezTo>
                      <a:pt x="355092" y="21241"/>
                      <a:pt x="337471" y="0"/>
                      <a:pt x="315659" y="0"/>
                    </a:cubicBezTo>
                    <a:lnTo>
                      <a:pt x="39433" y="0"/>
                    </a:lnTo>
                    <a:cubicBezTo>
                      <a:pt x="17621" y="0"/>
                      <a:pt x="0" y="21336"/>
                      <a:pt x="0" y="47625"/>
                    </a:cubicBezTo>
                    <a:lnTo>
                      <a:pt x="0" y="87154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9" name="图形 4">
              <a:extLst>
                <a:ext uri="{FF2B5EF4-FFF2-40B4-BE49-F238E27FC236}">
                  <a16:creationId xmlns:a16="http://schemas.microsoft.com/office/drawing/2014/main" id="{DF8A65FB-D0BA-3997-3B86-19154E111CB3}"/>
                </a:ext>
              </a:extLst>
            </p:cNvPr>
            <p:cNvGrpSpPr/>
            <p:nvPr/>
          </p:nvGrpSpPr>
          <p:grpSpPr>
            <a:xfrm>
              <a:off x="11037887" y="3358642"/>
              <a:ext cx="503015" cy="617530"/>
              <a:chOff x="9990137" y="3358642"/>
              <a:chExt cx="503015" cy="617530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1760AB9-6F43-8F22-EA14-658F7F4CAFCA}"/>
                  </a:ext>
                </a:extLst>
              </p:cNvPr>
              <p:cNvSpPr/>
              <p:nvPr/>
            </p:nvSpPr>
            <p:spPr>
              <a:xfrm>
                <a:off x="9990137" y="3358642"/>
                <a:ext cx="503015" cy="617530"/>
              </a:xfrm>
              <a:custGeom>
                <a:avLst/>
                <a:gdLst>
                  <a:gd name="connsiteX0" fmla="*/ 0 w 503015"/>
                  <a:gd name="connsiteY0" fmla="*/ 569500 h 617530"/>
                  <a:gd name="connsiteX1" fmla="*/ 0 w 503015"/>
                  <a:gd name="connsiteY1" fmla="*/ 173546 h 617530"/>
                  <a:gd name="connsiteX2" fmla="*/ 50438 w 503015"/>
                  <a:gd name="connsiteY2" fmla="*/ 125916 h 617530"/>
                  <a:gd name="connsiteX3" fmla="*/ 50578 w 503015"/>
                  <a:gd name="connsiteY3" fmla="*/ 125921 h 617530"/>
                  <a:gd name="connsiteX4" fmla="*/ 111443 w 503015"/>
                  <a:gd name="connsiteY4" fmla="*/ 125921 h 617530"/>
                  <a:gd name="connsiteX5" fmla="*/ 103537 w 503015"/>
                  <a:gd name="connsiteY5" fmla="*/ 0 h 617530"/>
                  <a:gd name="connsiteX6" fmla="*/ 206883 w 503015"/>
                  <a:gd name="connsiteY6" fmla="*/ 125921 h 617530"/>
                  <a:gd name="connsiteX7" fmla="*/ 452438 w 503015"/>
                  <a:gd name="connsiteY7" fmla="*/ 125921 h 617530"/>
                  <a:gd name="connsiteX8" fmla="*/ 503011 w 503015"/>
                  <a:gd name="connsiteY8" fmla="*/ 173406 h 617530"/>
                  <a:gd name="connsiteX9" fmla="*/ 503015 w 503015"/>
                  <a:gd name="connsiteY9" fmla="*/ 173546 h 617530"/>
                  <a:gd name="connsiteX10" fmla="*/ 503015 w 503015"/>
                  <a:gd name="connsiteY10" fmla="*/ 569881 h 617530"/>
                  <a:gd name="connsiteX11" fmla="*/ 452577 w 503015"/>
                  <a:gd name="connsiteY11" fmla="*/ 617510 h 617530"/>
                  <a:gd name="connsiteX12" fmla="*/ 452438 w 503015"/>
                  <a:gd name="connsiteY12" fmla="*/ 617506 h 617530"/>
                  <a:gd name="connsiteX13" fmla="*/ 50578 w 503015"/>
                  <a:gd name="connsiteY13" fmla="*/ 617506 h 617530"/>
                  <a:gd name="connsiteX14" fmla="*/ 13 w 503015"/>
                  <a:gd name="connsiteY14" fmla="*/ 570011 h 617530"/>
                  <a:gd name="connsiteX15" fmla="*/ 0 w 503015"/>
                  <a:gd name="connsiteY15" fmla="*/ 569500 h 617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03015" h="617530">
                    <a:moveTo>
                      <a:pt x="0" y="569500"/>
                    </a:moveTo>
                    <a:lnTo>
                      <a:pt x="0" y="173546"/>
                    </a:lnTo>
                    <a:cubicBezTo>
                      <a:pt x="776" y="146465"/>
                      <a:pt x="23358" y="125141"/>
                      <a:pt x="50438" y="125916"/>
                    </a:cubicBezTo>
                    <a:cubicBezTo>
                      <a:pt x="50485" y="125918"/>
                      <a:pt x="50531" y="125919"/>
                      <a:pt x="50578" y="125921"/>
                    </a:cubicBezTo>
                    <a:lnTo>
                      <a:pt x="111443" y="125921"/>
                    </a:lnTo>
                    <a:lnTo>
                      <a:pt x="103537" y="0"/>
                    </a:lnTo>
                    <a:lnTo>
                      <a:pt x="206883" y="125921"/>
                    </a:lnTo>
                    <a:lnTo>
                      <a:pt x="452438" y="125921"/>
                    </a:lnTo>
                    <a:cubicBezTo>
                      <a:pt x="479516" y="125068"/>
                      <a:pt x="502158" y="146328"/>
                      <a:pt x="503011" y="173406"/>
                    </a:cubicBezTo>
                    <a:cubicBezTo>
                      <a:pt x="503013" y="173453"/>
                      <a:pt x="503014" y="173499"/>
                      <a:pt x="503015" y="173546"/>
                    </a:cubicBezTo>
                    <a:lnTo>
                      <a:pt x="503015" y="569881"/>
                    </a:lnTo>
                    <a:cubicBezTo>
                      <a:pt x="502240" y="596961"/>
                      <a:pt x="479658" y="618286"/>
                      <a:pt x="452577" y="617510"/>
                    </a:cubicBezTo>
                    <a:cubicBezTo>
                      <a:pt x="452531" y="617508"/>
                      <a:pt x="452484" y="617507"/>
                      <a:pt x="452438" y="617506"/>
                    </a:cubicBezTo>
                    <a:lnTo>
                      <a:pt x="50578" y="617506"/>
                    </a:lnTo>
                    <a:cubicBezTo>
                      <a:pt x="23499" y="618353"/>
                      <a:pt x="861" y="597089"/>
                      <a:pt x="13" y="570011"/>
                    </a:cubicBezTo>
                    <a:cubicBezTo>
                      <a:pt x="8" y="569840"/>
                      <a:pt x="3" y="569670"/>
                      <a:pt x="0" y="56950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5CC71B59-68CE-7982-0ED4-3EF3E2E95449}"/>
                  </a:ext>
                </a:extLst>
              </p:cNvPr>
              <p:cNvSpPr/>
              <p:nvPr/>
            </p:nvSpPr>
            <p:spPr>
              <a:xfrm>
                <a:off x="10138346" y="3540652"/>
                <a:ext cx="295084" cy="334235"/>
              </a:xfrm>
              <a:custGeom>
                <a:avLst/>
                <a:gdLst>
                  <a:gd name="connsiteX0" fmla="*/ 6953 w 295084"/>
                  <a:gd name="connsiteY0" fmla="*/ 132030 h 334235"/>
                  <a:gd name="connsiteX1" fmla="*/ 97536 w 295084"/>
                  <a:gd name="connsiteY1" fmla="*/ 115742 h 334235"/>
                  <a:gd name="connsiteX2" fmla="*/ 132302 w 295084"/>
                  <a:gd name="connsiteY2" fmla="*/ 41447 h 334235"/>
                  <a:gd name="connsiteX3" fmla="*/ 160211 w 295084"/>
                  <a:gd name="connsiteY3" fmla="*/ 4299 h 334235"/>
                  <a:gd name="connsiteX4" fmla="*/ 190405 w 295084"/>
                  <a:gd name="connsiteY4" fmla="*/ 66974 h 334235"/>
                  <a:gd name="connsiteX5" fmla="*/ 192691 w 295084"/>
                  <a:gd name="connsiteY5" fmla="*/ 113456 h 334235"/>
                  <a:gd name="connsiteX6" fmla="*/ 285560 w 295084"/>
                  <a:gd name="connsiteY6" fmla="*/ 122981 h 334235"/>
                  <a:gd name="connsiteX7" fmla="*/ 295085 w 295084"/>
                  <a:gd name="connsiteY7" fmla="*/ 160129 h 334235"/>
                  <a:gd name="connsiteX8" fmla="*/ 285560 w 295084"/>
                  <a:gd name="connsiteY8" fmla="*/ 194990 h 334235"/>
                  <a:gd name="connsiteX9" fmla="*/ 260032 w 295084"/>
                  <a:gd name="connsiteY9" fmla="*/ 206610 h 334235"/>
                  <a:gd name="connsiteX10" fmla="*/ 246126 w 295084"/>
                  <a:gd name="connsiteY10" fmla="*/ 292335 h 334235"/>
                  <a:gd name="connsiteX11" fmla="*/ 227552 w 295084"/>
                  <a:gd name="connsiteY11" fmla="*/ 329483 h 334235"/>
                  <a:gd name="connsiteX12" fmla="*/ 178784 w 295084"/>
                  <a:gd name="connsiteY12" fmla="*/ 331864 h 334235"/>
                  <a:gd name="connsiteX13" fmla="*/ 0 w 295084"/>
                  <a:gd name="connsiteY13" fmla="*/ 315576 h 33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5084" h="334235">
                    <a:moveTo>
                      <a:pt x="6953" y="132030"/>
                    </a:moveTo>
                    <a:cubicBezTo>
                      <a:pt x="6953" y="132030"/>
                      <a:pt x="81248" y="122505"/>
                      <a:pt x="97536" y="115742"/>
                    </a:cubicBezTo>
                    <a:cubicBezTo>
                      <a:pt x="113824" y="108979"/>
                      <a:pt x="141637" y="90215"/>
                      <a:pt x="132302" y="41447"/>
                    </a:cubicBezTo>
                    <a:cubicBezTo>
                      <a:pt x="122968" y="-7321"/>
                      <a:pt x="141827" y="-2654"/>
                      <a:pt x="160211" y="4299"/>
                    </a:cubicBezTo>
                    <a:cubicBezTo>
                      <a:pt x="178594" y="11253"/>
                      <a:pt x="192691" y="48400"/>
                      <a:pt x="190405" y="66974"/>
                    </a:cubicBezTo>
                    <a:cubicBezTo>
                      <a:pt x="189362" y="82504"/>
                      <a:pt x="190130" y="98103"/>
                      <a:pt x="192691" y="113456"/>
                    </a:cubicBezTo>
                    <a:cubicBezTo>
                      <a:pt x="192691" y="113456"/>
                      <a:pt x="278416" y="120409"/>
                      <a:pt x="285560" y="122981"/>
                    </a:cubicBezTo>
                    <a:cubicBezTo>
                      <a:pt x="292703" y="125553"/>
                      <a:pt x="295085" y="148508"/>
                      <a:pt x="295085" y="160129"/>
                    </a:cubicBezTo>
                    <a:cubicBezTo>
                      <a:pt x="295085" y="171749"/>
                      <a:pt x="295085" y="190323"/>
                      <a:pt x="285560" y="194990"/>
                    </a:cubicBezTo>
                    <a:cubicBezTo>
                      <a:pt x="276035" y="199657"/>
                      <a:pt x="260032" y="206610"/>
                      <a:pt x="260032" y="206610"/>
                    </a:cubicBezTo>
                    <a:cubicBezTo>
                      <a:pt x="260032" y="206610"/>
                      <a:pt x="248412" y="276238"/>
                      <a:pt x="246126" y="292335"/>
                    </a:cubicBezTo>
                    <a:cubicBezTo>
                      <a:pt x="243840" y="308433"/>
                      <a:pt x="246126" y="322530"/>
                      <a:pt x="227552" y="329483"/>
                    </a:cubicBezTo>
                    <a:cubicBezTo>
                      <a:pt x="211848" y="334871"/>
                      <a:pt x="194939" y="335696"/>
                      <a:pt x="178784" y="331864"/>
                    </a:cubicBezTo>
                    <a:cubicBezTo>
                      <a:pt x="162496" y="329483"/>
                      <a:pt x="0" y="315576"/>
                      <a:pt x="0" y="3155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D88EAB7B-02BF-0A7E-4EFC-E5391C986717}"/>
                  </a:ext>
                </a:extLst>
              </p:cNvPr>
              <p:cNvSpPr/>
              <p:nvPr/>
            </p:nvSpPr>
            <p:spPr>
              <a:xfrm>
                <a:off x="10033857" y="3651726"/>
                <a:ext cx="136969" cy="239172"/>
              </a:xfrm>
              <a:custGeom>
                <a:avLst/>
                <a:gdLst>
                  <a:gd name="connsiteX0" fmla="*/ 0 w 136969"/>
                  <a:gd name="connsiteY0" fmla="*/ 0 h 239172"/>
                  <a:gd name="connsiteX1" fmla="*/ 136970 w 136969"/>
                  <a:gd name="connsiteY1" fmla="*/ 0 h 239172"/>
                  <a:gd name="connsiteX2" fmla="*/ 136970 w 136969"/>
                  <a:gd name="connsiteY2" fmla="*/ 239173 h 239172"/>
                  <a:gd name="connsiteX3" fmla="*/ 0 w 136969"/>
                  <a:gd name="connsiteY3" fmla="*/ 239173 h 239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969" h="239172">
                    <a:moveTo>
                      <a:pt x="0" y="0"/>
                    </a:moveTo>
                    <a:lnTo>
                      <a:pt x="136970" y="0"/>
                    </a:lnTo>
                    <a:lnTo>
                      <a:pt x="136970" y="239173"/>
                    </a:lnTo>
                    <a:lnTo>
                      <a:pt x="0" y="23917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0" name="图形 4">
              <a:extLst>
                <a:ext uri="{FF2B5EF4-FFF2-40B4-BE49-F238E27FC236}">
                  <a16:creationId xmlns:a16="http://schemas.microsoft.com/office/drawing/2014/main" id="{6DFA69ED-B446-163A-3EE2-6D6B5EB832BA}"/>
                </a:ext>
              </a:extLst>
            </p:cNvPr>
            <p:cNvGrpSpPr/>
            <p:nvPr/>
          </p:nvGrpSpPr>
          <p:grpSpPr>
            <a:xfrm>
              <a:off x="10366324" y="3019560"/>
              <a:ext cx="711708" cy="516540"/>
              <a:chOff x="10017759" y="2587974"/>
              <a:chExt cx="711708" cy="516540"/>
            </a:xfrm>
          </p:grpSpPr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E43EC1D5-166B-29B5-022E-B275D04841C5}"/>
                  </a:ext>
                </a:extLst>
              </p:cNvPr>
              <p:cNvSpPr/>
              <p:nvPr/>
            </p:nvSpPr>
            <p:spPr>
              <a:xfrm>
                <a:off x="10017759" y="2630742"/>
                <a:ext cx="711708" cy="364331"/>
              </a:xfrm>
              <a:custGeom>
                <a:avLst/>
                <a:gdLst>
                  <a:gd name="connsiteX0" fmla="*/ 664083 w 711708"/>
                  <a:gd name="connsiteY0" fmla="*/ 0 h 364331"/>
                  <a:gd name="connsiteX1" fmla="*/ 173641 w 711708"/>
                  <a:gd name="connsiteY1" fmla="*/ 0 h 364331"/>
                  <a:gd name="connsiteX2" fmla="*/ 126016 w 711708"/>
                  <a:gd name="connsiteY2" fmla="*/ 47625 h 364331"/>
                  <a:gd name="connsiteX3" fmla="*/ 126016 w 711708"/>
                  <a:gd name="connsiteY3" fmla="*/ 131540 h 364331"/>
                  <a:gd name="connsiteX4" fmla="*/ 0 w 711708"/>
                  <a:gd name="connsiteY4" fmla="*/ 124111 h 364331"/>
                  <a:gd name="connsiteX5" fmla="*/ 126016 w 711708"/>
                  <a:gd name="connsiteY5" fmla="*/ 220694 h 364331"/>
                  <a:gd name="connsiteX6" fmla="*/ 126016 w 711708"/>
                  <a:gd name="connsiteY6" fmla="*/ 316706 h 364331"/>
                  <a:gd name="connsiteX7" fmla="*/ 173641 w 711708"/>
                  <a:gd name="connsiteY7" fmla="*/ 364331 h 364331"/>
                  <a:gd name="connsiteX8" fmla="*/ 664083 w 711708"/>
                  <a:gd name="connsiteY8" fmla="*/ 364331 h 364331"/>
                  <a:gd name="connsiteX9" fmla="*/ 711708 w 711708"/>
                  <a:gd name="connsiteY9" fmla="*/ 316706 h 364331"/>
                  <a:gd name="connsiteX10" fmla="*/ 711708 w 711708"/>
                  <a:gd name="connsiteY10" fmla="*/ 47244 h 364331"/>
                  <a:gd name="connsiteX11" fmla="*/ 664083 w 711708"/>
                  <a:gd name="connsiteY11" fmla="*/ 0 h 364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1708" h="364331">
                    <a:moveTo>
                      <a:pt x="664083" y="0"/>
                    </a:moveTo>
                    <a:lnTo>
                      <a:pt x="173641" y="0"/>
                    </a:lnTo>
                    <a:cubicBezTo>
                      <a:pt x="147338" y="0"/>
                      <a:pt x="126016" y="21322"/>
                      <a:pt x="126016" y="47625"/>
                    </a:cubicBezTo>
                    <a:lnTo>
                      <a:pt x="126016" y="131540"/>
                    </a:lnTo>
                    <a:lnTo>
                      <a:pt x="0" y="124111"/>
                    </a:lnTo>
                    <a:lnTo>
                      <a:pt x="126016" y="220694"/>
                    </a:lnTo>
                    <a:lnTo>
                      <a:pt x="126016" y="316706"/>
                    </a:lnTo>
                    <a:cubicBezTo>
                      <a:pt x="126016" y="343009"/>
                      <a:pt x="147338" y="364331"/>
                      <a:pt x="173641" y="364331"/>
                    </a:cubicBezTo>
                    <a:lnTo>
                      <a:pt x="664083" y="364331"/>
                    </a:lnTo>
                    <a:cubicBezTo>
                      <a:pt x="690386" y="364331"/>
                      <a:pt x="711708" y="343009"/>
                      <a:pt x="711708" y="316706"/>
                    </a:cubicBezTo>
                    <a:lnTo>
                      <a:pt x="711708" y="47244"/>
                    </a:lnTo>
                    <a:cubicBezTo>
                      <a:pt x="711499" y="21090"/>
                      <a:pt x="690238" y="-1"/>
                      <a:pt x="66408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BD06A9C8-4CC4-7BD2-6046-AE95F6F90015}"/>
                  </a:ext>
                </a:extLst>
              </p:cNvPr>
              <p:cNvSpPr/>
              <p:nvPr/>
            </p:nvSpPr>
            <p:spPr>
              <a:xfrm>
                <a:off x="10334466" y="2877058"/>
                <a:ext cx="202025" cy="227457"/>
              </a:xfrm>
              <a:custGeom>
                <a:avLst/>
                <a:gdLst>
                  <a:gd name="connsiteX0" fmla="*/ 20860 w 202025"/>
                  <a:gd name="connsiteY0" fmla="*/ 11621 h 227457"/>
                  <a:gd name="connsiteX1" fmla="*/ 0 w 202025"/>
                  <a:gd name="connsiteY1" fmla="*/ 227457 h 227457"/>
                  <a:gd name="connsiteX2" fmla="*/ 102108 w 202025"/>
                  <a:gd name="connsiteY2" fmla="*/ 143923 h 227457"/>
                  <a:gd name="connsiteX3" fmla="*/ 202025 w 202025"/>
                  <a:gd name="connsiteY3" fmla="*/ 222885 h 227457"/>
                  <a:gd name="connsiteX4" fmla="*/ 164783 w 202025"/>
                  <a:gd name="connsiteY4" fmla="*/ 0 h 227457"/>
                  <a:gd name="connsiteX5" fmla="*/ 20860 w 202025"/>
                  <a:gd name="connsiteY5" fmla="*/ 11621 h 22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025" h="227457">
                    <a:moveTo>
                      <a:pt x="20860" y="11621"/>
                    </a:moveTo>
                    <a:lnTo>
                      <a:pt x="0" y="227457"/>
                    </a:lnTo>
                    <a:lnTo>
                      <a:pt x="102108" y="143923"/>
                    </a:lnTo>
                    <a:lnTo>
                      <a:pt x="202025" y="222885"/>
                    </a:lnTo>
                    <a:lnTo>
                      <a:pt x="164783" y="0"/>
                    </a:lnTo>
                    <a:lnTo>
                      <a:pt x="20860" y="116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C83777F6-CE99-8FD8-BEEB-27905EBFEB15}"/>
                  </a:ext>
                </a:extLst>
              </p:cNvPr>
              <p:cNvSpPr/>
              <p:nvPr/>
            </p:nvSpPr>
            <p:spPr>
              <a:xfrm>
                <a:off x="10262737" y="2587974"/>
                <a:ext cx="325004" cy="339375"/>
              </a:xfrm>
              <a:custGeom>
                <a:avLst/>
                <a:gdLst>
                  <a:gd name="connsiteX0" fmla="*/ 313188 w 325004"/>
                  <a:gd name="connsiteY0" fmla="*/ 169640 h 339375"/>
                  <a:gd name="connsiteX1" fmla="*/ 323951 w 325004"/>
                  <a:gd name="connsiteY1" fmla="*/ 117253 h 339375"/>
                  <a:gd name="connsiteX2" fmla="*/ 284422 w 325004"/>
                  <a:gd name="connsiteY2" fmla="*/ 81153 h 339375"/>
                  <a:gd name="connsiteX3" fmla="*/ 262324 w 325004"/>
                  <a:gd name="connsiteY3" fmla="*/ 32385 h 339375"/>
                  <a:gd name="connsiteX4" fmla="*/ 209080 w 325004"/>
                  <a:gd name="connsiteY4" fmla="*/ 26384 h 339375"/>
                  <a:gd name="connsiteX5" fmla="*/ 162502 w 325004"/>
                  <a:gd name="connsiteY5" fmla="*/ 0 h 339375"/>
                  <a:gd name="connsiteX6" fmla="*/ 115925 w 325004"/>
                  <a:gd name="connsiteY6" fmla="*/ 26384 h 339375"/>
                  <a:gd name="connsiteX7" fmla="*/ 62775 w 325004"/>
                  <a:gd name="connsiteY7" fmla="*/ 32385 h 339375"/>
                  <a:gd name="connsiteX8" fmla="*/ 40582 w 325004"/>
                  <a:gd name="connsiteY8" fmla="*/ 81153 h 339375"/>
                  <a:gd name="connsiteX9" fmla="*/ 1054 w 325004"/>
                  <a:gd name="connsiteY9" fmla="*/ 117253 h 339375"/>
                  <a:gd name="connsiteX10" fmla="*/ 11817 w 325004"/>
                  <a:gd name="connsiteY10" fmla="*/ 169640 h 339375"/>
                  <a:gd name="connsiteX11" fmla="*/ 1054 w 325004"/>
                  <a:gd name="connsiteY11" fmla="*/ 222123 h 339375"/>
                  <a:gd name="connsiteX12" fmla="*/ 40582 w 325004"/>
                  <a:gd name="connsiteY12" fmla="*/ 258223 h 339375"/>
                  <a:gd name="connsiteX13" fmla="*/ 62775 w 325004"/>
                  <a:gd name="connsiteY13" fmla="*/ 306991 h 339375"/>
                  <a:gd name="connsiteX14" fmla="*/ 115925 w 325004"/>
                  <a:gd name="connsiteY14" fmla="*/ 312992 h 339375"/>
                  <a:gd name="connsiteX15" fmla="*/ 162502 w 325004"/>
                  <a:gd name="connsiteY15" fmla="*/ 339376 h 339375"/>
                  <a:gd name="connsiteX16" fmla="*/ 209080 w 325004"/>
                  <a:gd name="connsiteY16" fmla="*/ 312992 h 339375"/>
                  <a:gd name="connsiteX17" fmla="*/ 262324 w 325004"/>
                  <a:gd name="connsiteY17" fmla="*/ 306991 h 339375"/>
                  <a:gd name="connsiteX18" fmla="*/ 284422 w 325004"/>
                  <a:gd name="connsiteY18" fmla="*/ 258223 h 339375"/>
                  <a:gd name="connsiteX19" fmla="*/ 323951 w 325004"/>
                  <a:gd name="connsiteY19" fmla="*/ 222123 h 339375"/>
                  <a:gd name="connsiteX20" fmla="*/ 313188 w 325004"/>
                  <a:gd name="connsiteY20" fmla="*/ 169640 h 33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5004" h="339375">
                    <a:moveTo>
                      <a:pt x="313188" y="169640"/>
                    </a:moveTo>
                    <a:cubicBezTo>
                      <a:pt x="313188" y="152400"/>
                      <a:pt x="328999" y="132779"/>
                      <a:pt x="323951" y="117253"/>
                    </a:cubicBezTo>
                    <a:cubicBezTo>
                      <a:pt x="318903" y="101727"/>
                      <a:pt x="294233" y="94583"/>
                      <a:pt x="284422" y="81153"/>
                    </a:cubicBezTo>
                    <a:cubicBezTo>
                      <a:pt x="274612" y="67723"/>
                      <a:pt x="275850" y="42291"/>
                      <a:pt x="262324" y="32385"/>
                    </a:cubicBezTo>
                    <a:cubicBezTo>
                      <a:pt x="248799" y="22479"/>
                      <a:pt x="225272" y="31623"/>
                      <a:pt x="209080" y="26384"/>
                    </a:cubicBezTo>
                    <a:cubicBezTo>
                      <a:pt x="192887" y="21146"/>
                      <a:pt x="179838" y="0"/>
                      <a:pt x="162502" y="0"/>
                    </a:cubicBezTo>
                    <a:cubicBezTo>
                      <a:pt x="145167" y="0"/>
                      <a:pt x="131546" y="21336"/>
                      <a:pt x="115925" y="26384"/>
                    </a:cubicBezTo>
                    <a:cubicBezTo>
                      <a:pt x="100304" y="31433"/>
                      <a:pt x="76206" y="22574"/>
                      <a:pt x="62775" y="32385"/>
                    </a:cubicBezTo>
                    <a:cubicBezTo>
                      <a:pt x="49345" y="42196"/>
                      <a:pt x="50488" y="67532"/>
                      <a:pt x="40582" y="81153"/>
                    </a:cubicBezTo>
                    <a:cubicBezTo>
                      <a:pt x="30676" y="94774"/>
                      <a:pt x="6292" y="101060"/>
                      <a:pt x="1054" y="117253"/>
                    </a:cubicBezTo>
                    <a:cubicBezTo>
                      <a:pt x="-4185" y="133445"/>
                      <a:pt x="11817" y="152400"/>
                      <a:pt x="11817" y="169640"/>
                    </a:cubicBezTo>
                    <a:cubicBezTo>
                      <a:pt x="11817" y="186881"/>
                      <a:pt x="-3995" y="206502"/>
                      <a:pt x="1054" y="222123"/>
                    </a:cubicBezTo>
                    <a:cubicBezTo>
                      <a:pt x="6102" y="237744"/>
                      <a:pt x="30867" y="244793"/>
                      <a:pt x="40582" y="258223"/>
                    </a:cubicBezTo>
                    <a:cubicBezTo>
                      <a:pt x="50298" y="271653"/>
                      <a:pt x="49155" y="297085"/>
                      <a:pt x="62775" y="306991"/>
                    </a:cubicBezTo>
                    <a:cubicBezTo>
                      <a:pt x="76396" y="316897"/>
                      <a:pt x="99828" y="307753"/>
                      <a:pt x="115925" y="312992"/>
                    </a:cubicBezTo>
                    <a:cubicBezTo>
                      <a:pt x="132022" y="318230"/>
                      <a:pt x="145262" y="339376"/>
                      <a:pt x="162502" y="339376"/>
                    </a:cubicBezTo>
                    <a:cubicBezTo>
                      <a:pt x="179742" y="339376"/>
                      <a:pt x="193458" y="318040"/>
                      <a:pt x="209080" y="312992"/>
                    </a:cubicBezTo>
                    <a:cubicBezTo>
                      <a:pt x="224700" y="307943"/>
                      <a:pt x="248799" y="316802"/>
                      <a:pt x="262324" y="306991"/>
                    </a:cubicBezTo>
                    <a:cubicBezTo>
                      <a:pt x="275850" y="297180"/>
                      <a:pt x="274516" y="271844"/>
                      <a:pt x="284422" y="258223"/>
                    </a:cubicBezTo>
                    <a:cubicBezTo>
                      <a:pt x="294328" y="244602"/>
                      <a:pt x="318712" y="238316"/>
                      <a:pt x="323951" y="222123"/>
                    </a:cubicBezTo>
                    <a:cubicBezTo>
                      <a:pt x="329190" y="205931"/>
                      <a:pt x="313188" y="186976"/>
                      <a:pt x="313188" y="1696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67D9966B-6976-225D-3452-2C113B5FCE57}"/>
                  </a:ext>
                </a:extLst>
              </p:cNvPr>
              <p:cNvSpPr/>
              <p:nvPr/>
            </p:nvSpPr>
            <p:spPr>
              <a:xfrm rot="-513600">
                <a:off x="10291786" y="2625007"/>
                <a:ext cx="265747" cy="265747"/>
              </a:xfrm>
              <a:custGeom>
                <a:avLst/>
                <a:gdLst>
                  <a:gd name="connsiteX0" fmla="*/ 265747 w 265747"/>
                  <a:gd name="connsiteY0" fmla="*/ 132874 h 265747"/>
                  <a:gd name="connsiteX1" fmla="*/ 132874 w 265747"/>
                  <a:gd name="connsiteY1" fmla="*/ 265747 h 265747"/>
                  <a:gd name="connsiteX2" fmla="*/ 0 w 265747"/>
                  <a:gd name="connsiteY2" fmla="*/ 132874 h 265747"/>
                  <a:gd name="connsiteX3" fmla="*/ 132874 w 265747"/>
                  <a:gd name="connsiteY3" fmla="*/ 0 h 265747"/>
                  <a:gd name="connsiteX4" fmla="*/ 265747 w 265747"/>
                  <a:gd name="connsiteY4" fmla="*/ 132874 h 265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747" h="265747">
                    <a:moveTo>
                      <a:pt x="265747" y="132874"/>
                    </a:moveTo>
                    <a:cubicBezTo>
                      <a:pt x="265747" y="206258"/>
                      <a:pt x="206258" y="265747"/>
                      <a:pt x="132874" y="265747"/>
                    </a:cubicBezTo>
                    <a:cubicBezTo>
                      <a:pt x="59489" y="265747"/>
                      <a:pt x="0" y="206258"/>
                      <a:pt x="0" y="132874"/>
                    </a:cubicBezTo>
                    <a:cubicBezTo>
                      <a:pt x="0" y="59490"/>
                      <a:pt x="59489" y="0"/>
                      <a:pt x="132874" y="0"/>
                    </a:cubicBezTo>
                    <a:cubicBezTo>
                      <a:pt x="206258" y="0"/>
                      <a:pt x="265747" y="59490"/>
                      <a:pt x="265747" y="132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BCA3D1FC-3E4F-A4EE-1052-3120850B6BE8}"/>
                  </a:ext>
                </a:extLst>
              </p:cNvPr>
              <p:cNvSpPr/>
              <p:nvPr/>
            </p:nvSpPr>
            <p:spPr>
              <a:xfrm>
                <a:off x="10395902" y="2677319"/>
                <a:ext cx="54292" cy="158305"/>
              </a:xfrm>
              <a:custGeom>
                <a:avLst/>
                <a:gdLst>
                  <a:gd name="connsiteX0" fmla="*/ 21622 w 54292"/>
                  <a:gd name="connsiteY0" fmla="*/ 158305 h 158305"/>
                  <a:gd name="connsiteX1" fmla="*/ 21622 w 54292"/>
                  <a:gd name="connsiteY1" fmla="*/ 32290 h 158305"/>
                  <a:gd name="connsiteX2" fmla="*/ 16764 w 54292"/>
                  <a:gd name="connsiteY2" fmla="*/ 34576 h 158305"/>
                  <a:gd name="connsiteX3" fmla="*/ 11049 w 54292"/>
                  <a:gd name="connsiteY3" fmla="*/ 37052 h 158305"/>
                  <a:gd name="connsiteX4" fmla="*/ 5144 w 54292"/>
                  <a:gd name="connsiteY4" fmla="*/ 39529 h 158305"/>
                  <a:gd name="connsiteX5" fmla="*/ 0 w 54292"/>
                  <a:gd name="connsiteY5" fmla="*/ 41815 h 158305"/>
                  <a:gd name="connsiteX6" fmla="*/ 0 w 54292"/>
                  <a:gd name="connsiteY6" fmla="*/ 17621 h 158305"/>
                  <a:gd name="connsiteX7" fmla="*/ 6001 w 54292"/>
                  <a:gd name="connsiteY7" fmla="*/ 14383 h 158305"/>
                  <a:gd name="connsiteX8" fmla="*/ 14478 w 54292"/>
                  <a:gd name="connsiteY8" fmla="*/ 9811 h 158305"/>
                  <a:gd name="connsiteX9" fmla="*/ 22860 w 54292"/>
                  <a:gd name="connsiteY9" fmla="*/ 4667 h 158305"/>
                  <a:gd name="connsiteX10" fmla="*/ 28670 w 54292"/>
                  <a:gd name="connsiteY10" fmla="*/ 0 h 158305"/>
                  <a:gd name="connsiteX11" fmla="*/ 54292 w 54292"/>
                  <a:gd name="connsiteY11" fmla="*/ 0 h 158305"/>
                  <a:gd name="connsiteX12" fmla="*/ 54292 w 54292"/>
                  <a:gd name="connsiteY12" fmla="*/ 158305 h 15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292" h="158305">
                    <a:moveTo>
                      <a:pt x="21622" y="158305"/>
                    </a:moveTo>
                    <a:lnTo>
                      <a:pt x="21622" y="32290"/>
                    </a:lnTo>
                    <a:lnTo>
                      <a:pt x="16764" y="34576"/>
                    </a:lnTo>
                    <a:lnTo>
                      <a:pt x="11049" y="37052"/>
                    </a:lnTo>
                    <a:lnTo>
                      <a:pt x="5144" y="39529"/>
                    </a:lnTo>
                    <a:lnTo>
                      <a:pt x="0" y="41815"/>
                    </a:lnTo>
                    <a:lnTo>
                      <a:pt x="0" y="17621"/>
                    </a:lnTo>
                    <a:lnTo>
                      <a:pt x="6001" y="14383"/>
                    </a:lnTo>
                    <a:cubicBezTo>
                      <a:pt x="8668" y="13049"/>
                      <a:pt x="11430" y="11525"/>
                      <a:pt x="14478" y="9811"/>
                    </a:cubicBezTo>
                    <a:cubicBezTo>
                      <a:pt x="17526" y="8096"/>
                      <a:pt x="20193" y="6382"/>
                      <a:pt x="22860" y="4667"/>
                    </a:cubicBezTo>
                    <a:cubicBezTo>
                      <a:pt x="24940" y="3299"/>
                      <a:pt x="26886" y="1737"/>
                      <a:pt x="28670" y="0"/>
                    </a:cubicBezTo>
                    <a:lnTo>
                      <a:pt x="54292" y="0"/>
                    </a:lnTo>
                    <a:lnTo>
                      <a:pt x="54292" y="15830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1" name="图形 4">
              <a:extLst>
                <a:ext uri="{FF2B5EF4-FFF2-40B4-BE49-F238E27FC236}">
                  <a16:creationId xmlns:a16="http://schemas.microsoft.com/office/drawing/2014/main" id="{25812F35-BC12-893A-56CE-4646AAFB7AD0}"/>
                </a:ext>
              </a:extLst>
            </p:cNvPr>
            <p:cNvGrpSpPr/>
            <p:nvPr/>
          </p:nvGrpSpPr>
          <p:grpSpPr>
            <a:xfrm>
              <a:off x="9515601" y="1554131"/>
              <a:ext cx="585692" cy="412718"/>
              <a:chOff x="9515601" y="1554131"/>
              <a:chExt cx="585692" cy="412718"/>
            </a:xfrm>
          </p:grpSpPr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A499B124-B058-3DAC-6332-3A49FB503630}"/>
                  </a:ext>
                </a:extLst>
              </p:cNvPr>
              <p:cNvSpPr/>
              <p:nvPr/>
            </p:nvSpPr>
            <p:spPr>
              <a:xfrm>
                <a:off x="9515601" y="1554131"/>
                <a:ext cx="585692" cy="412718"/>
              </a:xfrm>
              <a:custGeom>
                <a:avLst/>
                <a:gdLst>
                  <a:gd name="connsiteX0" fmla="*/ 538067 w 585692"/>
                  <a:gd name="connsiteY0" fmla="*/ 0 h 412718"/>
                  <a:gd name="connsiteX1" fmla="*/ 47625 w 585692"/>
                  <a:gd name="connsiteY1" fmla="*/ 0 h 412718"/>
                  <a:gd name="connsiteX2" fmla="*/ 0 w 585692"/>
                  <a:gd name="connsiteY2" fmla="*/ 47625 h 412718"/>
                  <a:gd name="connsiteX3" fmla="*/ 0 w 585692"/>
                  <a:gd name="connsiteY3" fmla="*/ 260318 h 412718"/>
                  <a:gd name="connsiteX4" fmla="*/ 47625 w 585692"/>
                  <a:gd name="connsiteY4" fmla="*/ 307943 h 412718"/>
                  <a:gd name="connsiteX5" fmla="*/ 78296 w 585692"/>
                  <a:gd name="connsiteY5" fmla="*/ 307943 h 412718"/>
                  <a:gd name="connsiteX6" fmla="*/ 38386 w 585692"/>
                  <a:gd name="connsiteY6" fmla="*/ 412718 h 412718"/>
                  <a:gd name="connsiteX7" fmla="*/ 149447 w 585692"/>
                  <a:gd name="connsiteY7" fmla="*/ 307943 h 412718"/>
                  <a:gd name="connsiteX8" fmla="*/ 538067 w 585692"/>
                  <a:gd name="connsiteY8" fmla="*/ 307943 h 412718"/>
                  <a:gd name="connsiteX9" fmla="*/ 585692 w 585692"/>
                  <a:gd name="connsiteY9" fmla="*/ 260318 h 412718"/>
                  <a:gd name="connsiteX10" fmla="*/ 585692 w 585692"/>
                  <a:gd name="connsiteY10" fmla="*/ 47244 h 412718"/>
                  <a:gd name="connsiteX11" fmla="*/ 538067 w 585692"/>
                  <a:gd name="connsiteY11" fmla="*/ 0 h 41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5692" h="412718">
                    <a:moveTo>
                      <a:pt x="538067" y="0"/>
                    </a:moveTo>
                    <a:lnTo>
                      <a:pt x="47625" y="0"/>
                    </a:lnTo>
                    <a:cubicBezTo>
                      <a:pt x="21323" y="0"/>
                      <a:pt x="0" y="21322"/>
                      <a:pt x="0" y="47625"/>
                    </a:cubicBezTo>
                    <a:lnTo>
                      <a:pt x="0" y="260318"/>
                    </a:lnTo>
                    <a:cubicBezTo>
                      <a:pt x="0" y="286621"/>
                      <a:pt x="21323" y="307943"/>
                      <a:pt x="47625" y="307943"/>
                    </a:cubicBezTo>
                    <a:lnTo>
                      <a:pt x="78296" y="307943"/>
                    </a:lnTo>
                    <a:lnTo>
                      <a:pt x="38386" y="412718"/>
                    </a:lnTo>
                    <a:lnTo>
                      <a:pt x="149447" y="307943"/>
                    </a:lnTo>
                    <a:lnTo>
                      <a:pt x="538067" y="307943"/>
                    </a:lnTo>
                    <a:cubicBezTo>
                      <a:pt x="564370" y="307943"/>
                      <a:pt x="585692" y="286621"/>
                      <a:pt x="585692" y="260318"/>
                    </a:cubicBezTo>
                    <a:lnTo>
                      <a:pt x="585692" y="47244"/>
                    </a:lnTo>
                    <a:cubicBezTo>
                      <a:pt x="585483" y="21090"/>
                      <a:pt x="564222" y="-1"/>
                      <a:pt x="53806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42BFB9F9-8F79-1AAC-0F3F-6644739F3F71}"/>
                  </a:ext>
                </a:extLst>
              </p:cNvPr>
              <p:cNvSpPr/>
              <p:nvPr/>
            </p:nvSpPr>
            <p:spPr>
              <a:xfrm>
                <a:off x="9686480" y="1692434"/>
                <a:ext cx="38290" cy="38290"/>
              </a:xfrm>
              <a:custGeom>
                <a:avLst/>
                <a:gdLst>
                  <a:gd name="connsiteX0" fmla="*/ 38291 w 38290"/>
                  <a:gd name="connsiteY0" fmla="*/ 19145 h 38290"/>
                  <a:gd name="connsiteX1" fmla="*/ 19145 w 38290"/>
                  <a:gd name="connsiteY1" fmla="*/ 38291 h 38290"/>
                  <a:gd name="connsiteX2" fmla="*/ 0 w 38290"/>
                  <a:gd name="connsiteY2" fmla="*/ 19145 h 38290"/>
                  <a:gd name="connsiteX3" fmla="*/ 19145 w 38290"/>
                  <a:gd name="connsiteY3" fmla="*/ 0 h 38290"/>
                  <a:gd name="connsiteX4" fmla="*/ 38291 w 38290"/>
                  <a:gd name="connsiteY4" fmla="*/ 19145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0" h="38290">
                    <a:moveTo>
                      <a:pt x="38291" y="19145"/>
                    </a:moveTo>
                    <a:cubicBezTo>
                      <a:pt x="38291" y="29719"/>
                      <a:pt x="29719" y="38291"/>
                      <a:pt x="19145" y="38291"/>
                    </a:cubicBezTo>
                    <a:cubicBezTo>
                      <a:pt x="8572" y="38291"/>
                      <a:pt x="0" y="29719"/>
                      <a:pt x="0" y="19145"/>
                    </a:cubicBezTo>
                    <a:cubicBezTo>
                      <a:pt x="0" y="8572"/>
                      <a:pt x="8572" y="0"/>
                      <a:pt x="19145" y="0"/>
                    </a:cubicBezTo>
                    <a:cubicBezTo>
                      <a:pt x="29719" y="0"/>
                      <a:pt x="38291" y="8572"/>
                      <a:pt x="38291" y="191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3E17ED83-EC9D-1DFA-BB33-DFD78A337A5A}"/>
                  </a:ext>
                </a:extLst>
              </p:cNvPr>
              <p:cNvSpPr/>
              <p:nvPr/>
            </p:nvSpPr>
            <p:spPr>
              <a:xfrm>
                <a:off x="9782111" y="1692434"/>
                <a:ext cx="38290" cy="38290"/>
              </a:xfrm>
              <a:custGeom>
                <a:avLst/>
                <a:gdLst>
                  <a:gd name="connsiteX0" fmla="*/ 38290 w 38290"/>
                  <a:gd name="connsiteY0" fmla="*/ 19145 h 38290"/>
                  <a:gd name="connsiteX1" fmla="*/ 19145 w 38290"/>
                  <a:gd name="connsiteY1" fmla="*/ 38291 h 38290"/>
                  <a:gd name="connsiteX2" fmla="*/ 0 w 38290"/>
                  <a:gd name="connsiteY2" fmla="*/ 19145 h 38290"/>
                  <a:gd name="connsiteX3" fmla="*/ 19145 w 38290"/>
                  <a:gd name="connsiteY3" fmla="*/ 0 h 38290"/>
                  <a:gd name="connsiteX4" fmla="*/ 38290 w 38290"/>
                  <a:gd name="connsiteY4" fmla="*/ 19145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0" h="38290">
                    <a:moveTo>
                      <a:pt x="38290" y="19145"/>
                    </a:moveTo>
                    <a:cubicBezTo>
                      <a:pt x="38290" y="29719"/>
                      <a:pt x="29719" y="38291"/>
                      <a:pt x="19145" y="38291"/>
                    </a:cubicBezTo>
                    <a:cubicBezTo>
                      <a:pt x="8571" y="38291"/>
                      <a:pt x="0" y="29719"/>
                      <a:pt x="0" y="19145"/>
                    </a:cubicBezTo>
                    <a:cubicBezTo>
                      <a:pt x="0" y="8572"/>
                      <a:pt x="8571" y="0"/>
                      <a:pt x="19145" y="0"/>
                    </a:cubicBezTo>
                    <a:cubicBezTo>
                      <a:pt x="29719" y="0"/>
                      <a:pt x="38290" y="8572"/>
                      <a:pt x="38290" y="191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CA939BED-3463-67DF-B86D-3287B2D5F83F}"/>
                  </a:ext>
                </a:extLst>
              </p:cNvPr>
              <p:cNvSpPr/>
              <p:nvPr/>
            </p:nvSpPr>
            <p:spPr>
              <a:xfrm>
                <a:off x="9877742" y="1692434"/>
                <a:ext cx="38290" cy="38290"/>
              </a:xfrm>
              <a:custGeom>
                <a:avLst/>
                <a:gdLst>
                  <a:gd name="connsiteX0" fmla="*/ 38291 w 38290"/>
                  <a:gd name="connsiteY0" fmla="*/ 19145 h 38290"/>
                  <a:gd name="connsiteX1" fmla="*/ 19145 w 38290"/>
                  <a:gd name="connsiteY1" fmla="*/ 38291 h 38290"/>
                  <a:gd name="connsiteX2" fmla="*/ 0 w 38290"/>
                  <a:gd name="connsiteY2" fmla="*/ 19145 h 38290"/>
                  <a:gd name="connsiteX3" fmla="*/ 19145 w 38290"/>
                  <a:gd name="connsiteY3" fmla="*/ 0 h 38290"/>
                  <a:gd name="connsiteX4" fmla="*/ 38291 w 38290"/>
                  <a:gd name="connsiteY4" fmla="*/ 19145 h 3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0" h="38290">
                    <a:moveTo>
                      <a:pt x="38291" y="19145"/>
                    </a:moveTo>
                    <a:cubicBezTo>
                      <a:pt x="38291" y="29719"/>
                      <a:pt x="29719" y="38291"/>
                      <a:pt x="19145" y="38291"/>
                    </a:cubicBezTo>
                    <a:cubicBezTo>
                      <a:pt x="8571" y="38291"/>
                      <a:pt x="0" y="29719"/>
                      <a:pt x="0" y="19145"/>
                    </a:cubicBezTo>
                    <a:cubicBezTo>
                      <a:pt x="0" y="8572"/>
                      <a:pt x="8571" y="0"/>
                      <a:pt x="19145" y="0"/>
                    </a:cubicBezTo>
                    <a:cubicBezTo>
                      <a:pt x="29719" y="0"/>
                      <a:pt x="38291" y="8572"/>
                      <a:pt x="38291" y="191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2" name="图形 4">
              <a:extLst>
                <a:ext uri="{FF2B5EF4-FFF2-40B4-BE49-F238E27FC236}">
                  <a16:creationId xmlns:a16="http://schemas.microsoft.com/office/drawing/2014/main" id="{D444961F-7427-F84D-A778-4C1D070E0BDF}"/>
                </a:ext>
              </a:extLst>
            </p:cNvPr>
            <p:cNvGrpSpPr/>
            <p:nvPr/>
          </p:nvGrpSpPr>
          <p:grpSpPr>
            <a:xfrm>
              <a:off x="8061325" y="1904079"/>
              <a:ext cx="775811" cy="340899"/>
              <a:chOff x="8061325" y="1904079"/>
              <a:chExt cx="775811" cy="340899"/>
            </a:xfrm>
          </p:grpSpPr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CDFD1706-AE8C-F1C9-879A-388B1EADF9A5}"/>
                  </a:ext>
                </a:extLst>
              </p:cNvPr>
              <p:cNvSpPr/>
              <p:nvPr/>
            </p:nvSpPr>
            <p:spPr>
              <a:xfrm>
                <a:off x="8061325" y="1904079"/>
                <a:ext cx="775811" cy="340899"/>
              </a:xfrm>
              <a:custGeom>
                <a:avLst/>
                <a:gdLst>
                  <a:gd name="connsiteX0" fmla="*/ 775811 w 775811"/>
                  <a:gd name="connsiteY0" fmla="*/ 214503 h 340899"/>
                  <a:gd name="connsiteX1" fmla="*/ 676275 w 775811"/>
                  <a:gd name="connsiteY1" fmla="*/ 158306 h 340899"/>
                  <a:gd name="connsiteX2" fmla="*/ 676275 w 775811"/>
                  <a:gd name="connsiteY2" fmla="*/ 47625 h 340899"/>
                  <a:gd name="connsiteX3" fmla="*/ 628650 w 775811"/>
                  <a:gd name="connsiteY3" fmla="*/ 0 h 340899"/>
                  <a:gd name="connsiteX4" fmla="*/ 47625 w 775811"/>
                  <a:gd name="connsiteY4" fmla="*/ 0 h 340899"/>
                  <a:gd name="connsiteX5" fmla="*/ 0 w 775811"/>
                  <a:gd name="connsiteY5" fmla="*/ 47625 h 340899"/>
                  <a:gd name="connsiteX6" fmla="*/ 0 w 775811"/>
                  <a:gd name="connsiteY6" fmla="*/ 293275 h 340899"/>
                  <a:gd name="connsiteX7" fmla="*/ 47625 w 775811"/>
                  <a:gd name="connsiteY7" fmla="*/ 340900 h 340899"/>
                  <a:gd name="connsiteX8" fmla="*/ 628650 w 775811"/>
                  <a:gd name="connsiteY8" fmla="*/ 340900 h 340899"/>
                  <a:gd name="connsiteX9" fmla="*/ 676275 w 775811"/>
                  <a:gd name="connsiteY9" fmla="*/ 293275 h 340899"/>
                  <a:gd name="connsiteX10" fmla="*/ 676275 w 775811"/>
                  <a:gd name="connsiteY10" fmla="*/ 223171 h 34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5811" h="340899">
                    <a:moveTo>
                      <a:pt x="775811" y="214503"/>
                    </a:moveTo>
                    <a:lnTo>
                      <a:pt x="676275" y="158306"/>
                    </a:lnTo>
                    <a:lnTo>
                      <a:pt x="676275" y="47625"/>
                    </a:lnTo>
                    <a:cubicBezTo>
                      <a:pt x="676275" y="21322"/>
                      <a:pt x="654953" y="0"/>
                      <a:pt x="628650" y="0"/>
                    </a:cubicBezTo>
                    <a:lnTo>
                      <a:pt x="47625" y="0"/>
                    </a:lnTo>
                    <a:cubicBezTo>
                      <a:pt x="21322" y="0"/>
                      <a:pt x="0" y="21322"/>
                      <a:pt x="0" y="47625"/>
                    </a:cubicBezTo>
                    <a:lnTo>
                      <a:pt x="0" y="293275"/>
                    </a:lnTo>
                    <a:cubicBezTo>
                      <a:pt x="0" y="319577"/>
                      <a:pt x="21322" y="340900"/>
                      <a:pt x="47625" y="340900"/>
                    </a:cubicBezTo>
                    <a:lnTo>
                      <a:pt x="628650" y="340900"/>
                    </a:lnTo>
                    <a:cubicBezTo>
                      <a:pt x="654953" y="340900"/>
                      <a:pt x="676275" y="319577"/>
                      <a:pt x="676275" y="293275"/>
                    </a:cubicBezTo>
                    <a:lnTo>
                      <a:pt x="676275" y="22317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615B1A0-9E2B-6894-DB8D-E3057D7EF45B}"/>
                  </a:ext>
                </a:extLst>
              </p:cNvPr>
              <p:cNvSpPr/>
              <p:nvPr/>
            </p:nvSpPr>
            <p:spPr>
              <a:xfrm>
                <a:off x="8115808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627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581 w 99631"/>
                  <a:gd name="connsiteY4" fmla="*/ 94774 h 94773"/>
                  <a:gd name="connsiteX5" fmla="*/ 49816 w 99631"/>
                  <a:gd name="connsiteY5" fmla="*/ 72485 h 94773"/>
                  <a:gd name="connsiteX6" fmla="*/ 19050 w 99631"/>
                  <a:gd name="connsiteY6" fmla="*/ 94774 h 94773"/>
                  <a:gd name="connsiteX7" fmla="*/ 30766 w 99631"/>
                  <a:gd name="connsiteY7" fmla="*/ 58579 h 94773"/>
                  <a:gd name="connsiteX8" fmla="*/ 0 w 99631"/>
                  <a:gd name="connsiteY8" fmla="*/ 36290 h 94773"/>
                  <a:gd name="connsiteX9" fmla="*/ 38100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627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581" y="94774"/>
                    </a:lnTo>
                    <a:lnTo>
                      <a:pt x="49816" y="72485"/>
                    </a:lnTo>
                    <a:lnTo>
                      <a:pt x="19050" y="94774"/>
                    </a:lnTo>
                    <a:lnTo>
                      <a:pt x="30766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839E20C-0EFF-5636-02C1-4C3D7FBD7B29}"/>
                  </a:ext>
                </a:extLst>
              </p:cNvPr>
              <p:cNvSpPr/>
              <p:nvPr/>
            </p:nvSpPr>
            <p:spPr>
              <a:xfrm>
                <a:off x="8234299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627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677 w 99631"/>
                  <a:gd name="connsiteY4" fmla="*/ 94774 h 94773"/>
                  <a:gd name="connsiteX5" fmla="*/ 49816 w 99631"/>
                  <a:gd name="connsiteY5" fmla="*/ 72485 h 94773"/>
                  <a:gd name="connsiteX6" fmla="*/ 19050 w 99631"/>
                  <a:gd name="connsiteY6" fmla="*/ 94774 h 94773"/>
                  <a:gd name="connsiteX7" fmla="*/ 30861 w 99631"/>
                  <a:gd name="connsiteY7" fmla="*/ 58579 h 94773"/>
                  <a:gd name="connsiteX8" fmla="*/ 0 w 99631"/>
                  <a:gd name="connsiteY8" fmla="*/ 36290 h 94773"/>
                  <a:gd name="connsiteX9" fmla="*/ 38100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627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677" y="94774"/>
                    </a:lnTo>
                    <a:lnTo>
                      <a:pt x="49816" y="72485"/>
                    </a:lnTo>
                    <a:lnTo>
                      <a:pt x="19050" y="94774"/>
                    </a:lnTo>
                    <a:lnTo>
                      <a:pt x="30861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7234C998-154A-1352-D995-10FA5B331A52}"/>
                  </a:ext>
                </a:extLst>
              </p:cNvPr>
              <p:cNvSpPr/>
              <p:nvPr/>
            </p:nvSpPr>
            <p:spPr>
              <a:xfrm>
                <a:off x="8352790" y="2022189"/>
                <a:ext cx="99726" cy="94773"/>
              </a:xfrm>
              <a:custGeom>
                <a:avLst/>
                <a:gdLst>
                  <a:gd name="connsiteX0" fmla="*/ 49911 w 99726"/>
                  <a:gd name="connsiteY0" fmla="*/ 0 h 94773"/>
                  <a:gd name="connsiteX1" fmla="*/ 61627 w 99726"/>
                  <a:gd name="connsiteY1" fmla="*/ 36290 h 94773"/>
                  <a:gd name="connsiteX2" fmla="*/ 99727 w 99726"/>
                  <a:gd name="connsiteY2" fmla="*/ 36290 h 94773"/>
                  <a:gd name="connsiteX3" fmla="*/ 68866 w 99726"/>
                  <a:gd name="connsiteY3" fmla="*/ 58579 h 94773"/>
                  <a:gd name="connsiteX4" fmla="*/ 80677 w 99726"/>
                  <a:gd name="connsiteY4" fmla="*/ 94774 h 94773"/>
                  <a:gd name="connsiteX5" fmla="*/ 49911 w 99726"/>
                  <a:gd name="connsiteY5" fmla="*/ 72485 h 94773"/>
                  <a:gd name="connsiteX6" fmla="*/ 19050 w 99726"/>
                  <a:gd name="connsiteY6" fmla="*/ 94774 h 94773"/>
                  <a:gd name="connsiteX7" fmla="*/ 30861 w 99726"/>
                  <a:gd name="connsiteY7" fmla="*/ 58579 h 94773"/>
                  <a:gd name="connsiteX8" fmla="*/ 0 w 99726"/>
                  <a:gd name="connsiteY8" fmla="*/ 36290 h 94773"/>
                  <a:gd name="connsiteX9" fmla="*/ 38100 w 99726"/>
                  <a:gd name="connsiteY9" fmla="*/ 36290 h 94773"/>
                  <a:gd name="connsiteX10" fmla="*/ 49911 w 99726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726" h="94773">
                    <a:moveTo>
                      <a:pt x="49911" y="0"/>
                    </a:moveTo>
                    <a:lnTo>
                      <a:pt x="61627" y="36290"/>
                    </a:lnTo>
                    <a:lnTo>
                      <a:pt x="99727" y="36290"/>
                    </a:lnTo>
                    <a:lnTo>
                      <a:pt x="68866" y="58579"/>
                    </a:lnTo>
                    <a:lnTo>
                      <a:pt x="80677" y="94774"/>
                    </a:lnTo>
                    <a:lnTo>
                      <a:pt x="49911" y="72485"/>
                    </a:lnTo>
                    <a:lnTo>
                      <a:pt x="19050" y="94774"/>
                    </a:lnTo>
                    <a:lnTo>
                      <a:pt x="30861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91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F940B54-08DC-291E-0B2A-D97EB7054BD4}"/>
                  </a:ext>
                </a:extLst>
              </p:cNvPr>
              <p:cNvSpPr/>
              <p:nvPr/>
            </p:nvSpPr>
            <p:spPr>
              <a:xfrm>
                <a:off x="8471376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531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581 w 99631"/>
                  <a:gd name="connsiteY4" fmla="*/ 94774 h 94773"/>
                  <a:gd name="connsiteX5" fmla="*/ 49816 w 99631"/>
                  <a:gd name="connsiteY5" fmla="*/ 72485 h 94773"/>
                  <a:gd name="connsiteX6" fmla="*/ 18955 w 99631"/>
                  <a:gd name="connsiteY6" fmla="*/ 94774 h 94773"/>
                  <a:gd name="connsiteX7" fmla="*/ 30766 w 99631"/>
                  <a:gd name="connsiteY7" fmla="*/ 58579 h 94773"/>
                  <a:gd name="connsiteX8" fmla="*/ 0 w 99631"/>
                  <a:gd name="connsiteY8" fmla="*/ 36290 h 94773"/>
                  <a:gd name="connsiteX9" fmla="*/ 38005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531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581" y="94774"/>
                    </a:lnTo>
                    <a:lnTo>
                      <a:pt x="49816" y="72485"/>
                    </a:lnTo>
                    <a:lnTo>
                      <a:pt x="18955" y="94774"/>
                    </a:lnTo>
                    <a:lnTo>
                      <a:pt x="30766" y="58579"/>
                    </a:lnTo>
                    <a:lnTo>
                      <a:pt x="0" y="36290"/>
                    </a:lnTo>
                    <a:lnTo>
                      <a:pt x="38005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B89B7D39-BE0E-6FD1-17DB-76C46520BE78}"/>
                  </a:ext>
                </a:extLst>
              </p:cNvPr>
              <p:cNvSpPr/>
              <p:nvPr/>
            </p:nvSpPr>
            <p:spPr>
              <a:xfrm>
                <a:off x="8589867" y="2022189"/>
                <a:ext cx="99631" cy="94773"/>
              </a:xfrm>
              <a:custGeom>
                <a:avLst/>
                <a:gdLst>
                  <a:gd name="connsiteX0" fmla="*/ 49816 w 99631"/>
                  <a:gd name="connsiteY0" fmla="*/ 0 h 94773"/>
                  <a:gd name="connsiteX1" fmla="*/ 61627 w 99631"/>
                  <a:gd name="connsiteY1" fmla="*/ 36290 h 94773"/>
                  <a:gd name="connsiteX2" fmla="*/ 99631 w 99631"/>
                  <a:gd name="connsiteY2" fmla="*/ 36290 h 94773"/>
                  <a:gd name="connsiteX3" fmla="*/ 68866 w 99631"/>
                  <a:gd name="connsiteY3" fmla="*/ 58579 h 94773"/>
                  <a:gd name="connsiteX4" fmla="*/ 80581 w 99631"/>
                  <a:gd name="connsiteY4" fmla="*/ 94774 h 94773"/>
                  <a:gd name="connsiteX5" fmla="*/ 49816 w 99631"/>
                  <a:gd name="connsiteY5" fmla="*/ 72485 h 94773"/>
                  <a:gd name="connsiteX6" fmla="*/ 19050 w 99631"/>
                  <a:gd name="connsiteY6" fmla="*/ 94774 h 94773"/>
                  <a:gd name="connsiteX7" fmla="*/ 30766 w 99631"/>
                  <a:gd name="connsiteY7" fmla="*/ 58579 h 94773"/>
                  <a:gd name="connsiteX8" fmla="*/ 0 w 99631"/>
                  <a:gd name="connsiteY8" fmla="*/ 36290 h 94773"/>
                  <a:gd name="connsiteX9" fmla="*/ 38100 w 99631"/>
                  <a:gd name="connsiteY9" fmla="*/ 36290 h 94773"/>
                  <a:gd name="connsiteX10" fmla="*/ 49816 w 99631"/>
                  <a:gd name="connsiteY10" fmla="*/ 0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631" h="94773">
                    <a:moveTo>
                      <a:pt x="49816" y="0"/>
                    </a:moveTo>
                    <a:lnTo>
                      <a:pt x="61627" y="36290"/>
                    </a:lnTo>
                    <a:lnTo>
                      <a:pt x="99631" y="36290"/>
                    </a:lnTo>
                    <a:lnTo>
                      <a:pt x="68866" y="58579"/>
                    </a:lnTo>
                    <a:lnTo>
                      <a:pt x="80581" y="94774"/>
                    </a:lnTo>
                    <a:lnTo>
                      <a:pt x="49816" y="72485"/>
                    </a:lnTo>
                    <a:lnTo>
                      <a:pt x="19050" y="94774"/>
                    </a:lnTo>
                    <a:lnTo>
                      <a:pt x="30766" y="58579"/>
                    </a:lnTo>
                    <a:lnTo>
                      <a:pt x="0" y="36290"/>
                    </a:lnTo>
                    <a:lnTo>
                      <a:pt x="38100" y="36290"/>
                    </a:lnTo>
                    <a:lnTo>
                      <a:pt x="498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3" name="图形 4">
              <a:extLst>
                <a:ext uri="{FF2B5EF4-FFF2-40B4-BE49-F238E27FC236}">
                  <a16:creationId xmlns:a16="http://schemas.microsoft.com/office/drawing/2014/main" id="{6DED7366-3D2C-6336-50A3-9576BF42C858}"/>
                </a:ext>
              </a:extLst>
            </p:cNvPr>
            <p:cNvGrpSpPr/>
            <p:nvPr/>
          </p:nvGrpSpPr>
          <p:grpSpPr>
            <a:xfrm>
              <a:off x="6496653" y="3040412"/>
              <a:ext cx="610266" cy="308324"/>
              <a:chOff x="7593933" y="2766092"/>
              <a:chExt cx="610266" cy="308324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CE8F5B19-9849-3F32-4619-10930C575439}"/>
                  </a:ext>
                </a:extLst>
              </p:cNvPr>
              <p:cNvSpPr/>
              <p:nvPr/>
            </p:nvSpPr>
            <p:spPr>
              <a:xfrm>
                <a:off x="7593933" y="2766092"/>
                <a:ext cx="610266" cy="308324"/>
              </a:xfrm>
              <a:custGeom>
                <a:avLst/>
                <a:gdLst>
                  <a:gd name="connsiteX0" fmla="*/ 610267 w 610266"/>
                  <a:gd name="connsiteY0" fmla="*/ 126492 h 308324"/>
                  <a:gd name="connsiteX1" fmla="*/ 461582 w 610266"/>
                  <a:gd name="connsiteY1" fmla="*/ 126492 h 308324"/>
                  <a:gd name="connsiteX2" fmla="*/ 461582 w 610266"/>
                  <a:gd name="connsiteY2" fmla="*/ 47625 h 308324"/>
                  <a:gd name="connsiteX3" fmla="*/ 413957 w 610266"/>
                  <a:gd name="connsiteY3" fmla="*/ 0 h 308324"/>
                  <a:gd name="connsiteX4" fmla="*/ 47625 w 610266"/>
                  <a:gd name="connsiteY4" fmla="*/ 0 h 308324"/>
                  <a:gd name="connsiteX5" fmla="*/ 0 w 610266"/>
                  <a:gd name="connsiteY5" fmla="*/ 47625 h 308324"/>
                  <a:gd name="connsiteX6" fmla="*/ 0 w 610266"/>
                  <a:gd name="connsiteY6" fmla="*/ 260699 h 308324"/>
                  <a:gd name="connsiteX7" fmla="*/ 47625 w 610266"/>
                  <a:gd name="connsiteY7" fmla="*/ 308324 h 308324"/>
                  <a:gd name="connsiteX8" fmla="*/ 414338 w 610266"/>
                  <a:gd name="connsiteY8" fmla="*/ 308324 h 308324"/>
                  <a:gd name="connsiteX9" fmla="*/ 461963 w 610266"/>
                  <a:gd name="connsiteY9" fmla="*/ 260699 h 308324"/>
                  <a:gd name="connsiteX10" fmla="*/ 461963 w 610266"/>
                  <a:gd name="connsiteY10" fmla="*/ 192786 h 30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0266" h="308324">
                    <a:moveTo>
                      <a:pt x="610267" y="126492"/>
                    </a:moveTo>
                    <a:lnTo>
                      <a:pt x="461582" y="126492"/>
                    </a:lnTo>
                    <a:lnTo>
                      <a:pt x="461582" y="47625"/>
                    </a:lnTo>
                    <a:cubicBezTo>
                      <a:pt x="461582" y="21322"/>
                      <a:pt x="440259" y="0"/>
                      <a:pt x="413957" y="0"/>
                    </a:cubicBezTo>
                    <a:lnTo>
                      <a:pt x="47625" y="0"/>
                    </a:lnTo>
                    <a:cubicBezTo>
                      <a:pt x="21322" y="0"/>
                      <a:pt x="0" y="21322"/>
                      <a:pt x="0" y="47625"/>
                    </a:cubicBezTo>
                    <a:lnTo>
                      <a:pt x="0" y="260699"/>
                    </a:lnTo>
                    <a:cubicBezTo>
                      <a:pt x="0" y="287002"/>
                      <a:pt x="21322" y="308324"/>
                      <a:pt x="47625" y="308324"/>
                    </a:cubicBezTo>
                    <a:lnTo>
                      <a:pt x="414338" y="308324"/>
                    </a:lnTo>
                    <a:cubicBezTo>
                      <a:pt x="440640" y="308324"/>
                      <a:pt x="461963" y="287002"/>
                      <a:pt x="461963" y="260699"/>
                    </a:cubicBezTo>
                    <a:lnTo>
                      <a:pt x="461963" y="1927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353837F4-4273-435D-5B11-3EBD9755CD21}"/>
                  </a:ext>
                </a:extLst>
              </p:cNvPr>
              <p:cNvSpPr/>
              <p:nvPr/>
            </p:nvSpPr>
            <p:spPr>
              <a:xfrm>
                <a:off x="7690738" y="2820177"/>
                <a:ext cx="249874" cy="216519"/>
              </a:xfrm>
              <a:custGeom>
                <a:avLst/>
                <a:gdLst>
                  <a:gd name="connsiteX0" fmla="*/ 230950 w 249874"/>
                  <a:gd name="connsiteY0" fmla="*/ 110411 h 216519"/>
                  <a:gd name="connsiteX1" fmla="*/ 216472 w 249874"/>
                  <a:gd name="connsiteY1" fmla="*/ 124985 h 216519"/>
                  <a:gd name="connsiteX2" fmla="*/ 125032 w 249874"/>
                  <a:gd name="connsiteY2" fmla="*/ 216520 h 216519"/>
                  <a:gd name="connsiteX3" fmla="*/ 33402 w 249874"/>
                  <a:gd name="connsiteY3" fmla="*/ 124985 h 216519"/>
                  <a:gd name="connsiteX4" fmla="*/ 18924 w 249874"/>
                  <a:gd name="connsiteY4" fmla="*/ 110411 h 216519"/>
                  <a:gd name="connsiteX5" fmla="*/ 18972 w 249874"/>
                  <a:gd name="connsiteY5" fmla="*/ 18924 h 216519"/>
                  <a:gd name="connsiteX6" fmla="*/ 110459 w 249874"/>
                  <a:gd name="connsiteY6" fmla="*/ 18972 h 216519"/>
                  <a:gd name="connsiteX7" fmla="*/ 125032 w 249874"/>
                  <a:gd name="connsiteY7" fmla="*/ 33449 h 216519"/>
                  <a:gd name="connsiteX8" fmla="*/ 139415 w 249874"/>
                  <a:gd name="connsiteY8" fmla="*/ 18972 h 216519"/>
                  <a:gd name="connsiteX9" fmla="*/ 230903 w 249874"/>
                  <a:gd name="connsiteY9" fmla="*/ 18924 h 216519"/>
                  <a:gd name="connsiteX10" fmla="*/ 230950 w 249874"/>
                  <a:gd name="connsiteY10" fmla="*/ 110411 h 21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9874" h="216519">
                    <a:moveTo>
                      <a:pt x="230950" y="110411"/>
                    </a:moveTo>
                    <a:lnTo>
                      <a:pt x="216472" y="124985"/>
                    </a:lnTo>
                    <a:lnTo>
                      <a:pt x="125032" y="216520"/>
                    </a:lnTo>
                    <a:lnTo>
                      <a:pt x="33402" y="124985"/>
                    </a:lnTo>
                    <a:lnTo>
                      <a:pt x="18924" y="110411"/>
                    </a:lnTo>
                    <a:cubicBezTo>
                      <a:pt x="-6327" y="85135"/>
                      <a:pt x="-6305" y="44174"/>
                      <a:pt x="18972" y="18924"/>
                    </a:cubicBezTo>
                    <a:cubicBezTo>
                      <a:pt x="44248" y="-6327"/>
                      <a:pt x="85209" y="-6305"/>
                      <a:pt x="110459" y="18972"/>
                    </a:cubicBezTo>
                    <a:lnTo>
                      <a:pt x="125032" y="33449"/>
                    </a:lnTo>
                    <a:lnTo>
                      <a:pt x="139415" y="18972"/>
                    </a:lnTo>
                    <a:cubicBezTo>
                      <a:pt x="164666" y="-6305"/>
                      <a:pt x="205626" y="-6326"/>
                      <a:pt x="230903" y="18924"/>
                    </a:cubicBezTo>
                    <a:cubicBezTo>
                      <a:pt x="256180" y="44174"/>
                      <a:pt x="256201" y="85135"/>
                      <a:pt x="230950" y="1104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94" name="图形 4">
              <a:extLst>
                <a:ext uri="{FF2B5EF4-FFF2-40B4-BE49-F238E27FC236}">
                  <a16:creationId xmlns:a16="http://schemas.microsoft.com/office/drawing/2014/main" id="{A72A2BC8-E39A-B617-9B3F-1D711D281E01}"/>
                </a:ext>
              </a:extLst>
            </p:cNvPr>
            <p:cNvGrpSpPr/>
            <p:nvPr/>
          </p:nvGrpSpPr>
          <p:grpSpPr>
            <a:xfrm>
              <a:off x="6927778" y="4019151"/>
              <a:ext cx="784131" cy="681228"/>
              <a:chOff x="7761158" y="3431222"/>
              <a:chExt cx="784131" cy="681228"/>
            </a:xfrm>
          </p:grpSpPr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DD902136-D061-7636-0191-AEB83E6D021C}"/>
                  </a:ext>
                </a:extLst>
              </p:cNvPr>
              <p:cNvSpPr/>
              <p:nvPr/>
            </p:nvSpPr>
            <p:spPr>
              <a:xfrm>
                <a:off x="7761158" y="3431222"/>
                <a:ext cx="784131" cy="681228"/>
              </a:xfrm>
              <a:custGeom>
                <a:avLst/>
                <a:gdLst>
                  <a:gd name="connsiteX0" fmla="*/ 54612 w 784131"/>
                  <a:gd name="connsiteY0" fmla="*/ 0 h 681228"/>
                  <a:gd name="connsiteX1" fmla="*/ 587441 w 784131"/>
                  <a:gd name="connsiteY1" fmla="*/ 0 h 681228"/>
                  <a:gd name="connsiteX2" fmla="*/ 642021 w 784131"/>
                  <a:gd name="connsiteY2" fmla="*/ 58324 h 681228"/>
                  <a:gd name="connsiteX3" fmla="*/ 642019 w 784131"/>
                  <a:gd name="connsiteY3" fmla="*/ 58388 h 681228"/>
                  <a:gd name="connsiteX4" fmla="*/ 642019 w 784131"/>
                  <a:gd name="connsiteY4" fmla="*/ 100965 h 681228"/>
                  <a:gd name="connsiteX5" fmla="*/ 784132 w 784131"/>
                  <a:gd name="connsiteY5" fmla="*/ 42005 h 681228"/>
                  <a:gd name="connsiteX6" fmla="*/ 642019 w 784131"/>
                  <a:gd name="connsiteY6" fmla="*/ 211264 h 681228"/>
                  <a:gd name="connsiteX7" fmla="*/ 642019 w 784131"/>
                  <a:gd name="connsiteY7" fmla="*/ 622840 h 681228"/>
                  <a:gd name="connsiteX8" fmla="*/ 587441 w 784131"/>
                  <a:gd name="connsiteY8" fmla="*/ 681228 h 681228"/>
                  <a:gd name="connsiteX9" fmla="*/ 54612 w 784131"/>
                  <a:gd name="connsiteY9" fmla="*/ 681228 h 681228"/>
                  <a:gd name="connsiteX10" fmla="*/ 34 w 784131"/>
                  <a:gd name="connsiteY10" fmla="*/ 622840 h 681228"/>
                  <a:gd name="connsiteX11" fmla="*/ 34 w 784131"/>
                  <a:gd name="connsiteY11" fmla="*/ 58388 h 681228"/>
                  <a:gd name="connsiteX12" fmla="*/ 54548 w 784131"/>
                  <a:gd name="connsiteY12" fmla="*/ 2 h 681228"/>
                  <a:gd name="connsiteX13" fmla="*/ 54612 w 784131"/>
                  <a:gd name="connsiteY13" fmla="*/ 0 h 68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84131" h="681228">
                    <a:moveTo>
                      <a:pt x="54612" y="0"/>
                    </a:moveTo>
                    <a:lnTo>
                      <a:pt x="587441" y="0"/>
                    </a:lnTo>
                    <a:cubicBezTo>
                      <a:pt x="618618" y="1034"/>
                      <a:pt x="643055" y="27146"/>
                      <a:pt x="642021" y="58324"/>
                    </a:cubicBezTo>
                    <a:cubicBezTo>
                      <a:pt x="642020" y="58345"/>
                      <a:pt x="642020" y="58367"/>
                      <a:pt x="642019" y="58388"/>
                    </a:cubicBezTo>
                    <a:lnTo>
                      <a:pt x="642019" y="100965"/>
                    </a:lnTo>
                    <a:lnTo>
                      <a:pt x="784132" y="42005"/>
                    </a:lnTo>
                    <a:lnTo>
                      <a:pt x="642019" y="211264"/>
                    </a:lnTo>
                    <a:lnTo>
                      <a:pt x="642019" y="622840"/>
                    </a:lnTo>
                    <a:cubicBezTo>
                      <a:pt x="643036" y="654021"/>
                      <a:pt x="618620" y="680142"/>
                      <a:pt x="587441" y="681228"/>
                    </a:cubicBezTo>
                    <a:lnTo>
                      <a:pt x="54612" y="681228"/>
                    </a:lnTo>
                    <a:cubicBezTo>
                      <a:pt x="23433" y="680142"/>
                      <a:pt x="-983" y="654021"/>
                      <a:pt x="34" y="622840"/>
                    </a:cubicBezTo>
                    <a:lnTo>
                      <a:pt x="34" y="58388"/>
                    </a:lnTo>
                    <a:cubicBezTo>
                      <a:pt x="-1035" y="27212"/>
                      <a:pt x="23371" y="1071"/>
                      <a:pt x="54548" y="2"/>
                    </a:cubicBezTo>
                    <a:cubicBezTo>
                      <a:pt x="54569" y="1"/>
                      <a:pt x="54591" y="1"/>
                      <a:pt x="546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CA0CC510-7103-8C3A-3C67-1E1608A17660}"/>
                  </a:ext>
                </a:extLst>
              </p:cNvPr>
              <p:cNvSpPr/>
              <p:nvPr/>
            </p:nvSpPr>
            <p:spPr>
              <a:xfrm>
                <a:off x="7866919" y="3500755"/>
                <a:ext cx="352996" cy="352996"/>
              </a:xfrm>
              <a:custGeom>
                <a:avLst/>
                <a:gdLst>
                  <a:gd name="connsiteX0" fmla="*/ 352996 w 352996"/>
                  <a:gd name="connsiteY0" fmla="*/ 176498 h 352996"/>
                  <a:gd name="connsiteX1" fmla="*/ 176498 w 352996"/>
                  <a:gd name="connsiteY1" fmla="*/ 352997 h 352996"/>
                  <a:gd name="connsiteX2" fmla="*/ 0 w 352996"/>
                  <a:gd name="connsiteY2" fmla="*/ 176498 h 352996"/>
                  <a:gd name="connsiteX3" fmla="*/ 176498 w 352996"/>
                  <a:gd name="connsiteY3" fmla="*/ 0 h 352996"/>
                  <a:gd name="connsiteX4" fmla="*/ 352996 w 352996"/>
                  <a:gd name="connsiteY4" fmla="*/ 176498 h 352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996" h="352996">
                    <a:moveTo>
                      <a:pt x="352996" y="176498"/>
                    </a:moveTo>
                    <a:cubicBezTo>
                      <a:pt x="352996" y="273976"/>
                      <a:pt x="273976" y="352997"/>
                      <a:pt x="176498" y="352997"/>
                    </a:cubicBezTo>
                    <a:cubicBezTo>
                      <a:pt x="79021" y="352997"/>
                      <a:pt x="0" y="273976"/>
                      <a:pt x="0" y="176498"/>
                    </a:cubicBezTo>
                    <a:cubicBezTo>
                      <a:pt x="0" y="79021"/>
                      <a:pt x="79021" y="0"/>
                      <a:pt x="176498" y="0"/>
                    </a:cubicBezTo>
                    <a:cubicBezTo>
                      <a:pt x="273976" y="0"/>
                      <a:pt x="352996" y="79021"/>
                      <a:pt x="352996" y="1764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6B41F09B-3C17-2DF5-8724-56325A0C7792}"/>
                  </a:ext>
                </a:extLst>
              </p:cNvPr>
              <p:cNvSpPr/>
              <p:nvPr/>
            </p:nvSpPr>
            <p:spPr>
              <a:xfrm>
                <a:off x="7985900" y="3544665"/>
                <a:ext cx="115443" cy="265557"/>
              </a:xfrm>
              <a:custGeom>
                <a:avLst/>
                <a:gdLst>
                  <a:gd name="connsiteX0" fmla="*/ 54470 w 115443"/>
                  <a:gd name="connsiteY0" fmla="*/ 265557 h 265557"/>
                  <a:gd name="connsiteX1" fmla="*/ 54470 w 115443"/>
                  <a:gd name="connsiteY1" fmla="*/ 239839 h 265557"/>
                  <a:gd name="connsiteX2" fmla="*/ 14465 w 115443"/>
                  <a:gd name="connsiteY2" fmla="*/ 222599 h 265557"/>
                  <a:gd name="connsiteX3" fmla="*/ 82 w 115443"/>
                  <a:gd name="connsiteY3" fmla="*/ 173546 h 265557"/>
                  <a:gd name="connsiteX4" fmla="*/ 39706 w 115443"/>
                  <a:gd name="connsiteY4" fmla="*/ 167640 h 265557"/>
                  <a:gd name="connsiteX5" fmla="*/ 41992 w 115443"/>
                  <a:gd name="connsiteY5" fmla="*/ 189357 h 265557"/>
                  <a:gd name="connsiteX6" fmla="*/ 48088 w 115443"/>
                  <a:gd name="connsiteY6" fmla="*/ 201263 h 265557"/>
                  <a:gd name="connsiteX7" fmla="*/ 57613 w 115443"/>
                  <a:gd name="connsiteY7" fmla="*/ 204883 h 265557"/>
                  <a:gd name="connsiteX8" fmla="*/ 67138 w 115443"/>
                  <a:gd name="connsiteY8" fmla="*/ 200025 h 265557"/>
                  <a:gd name="connsiteX9" fmla="*/ 69329 w 115443"/>
                  <a:gd name="connsiteY9" fmla="*/ 189643 h 265557"/>
                  <a:gd name="connsiteX10" fmla="*/ 63328 w 115443"/>
                  <a:gd name="connsiteY10" fmla="*/ 167735 h 265557"/>
                  <a:gd name="connsiteX11" fmla="*/ 46850 w 115443"/>
                  <a:gd name="connsiteY11" fmla="*/ 149447 h 265557"/>
                  <a:gd name="connsiteX12" fmla="*/ 28466 w 115443"/>
                  <a:gd name="connsiteY12" fmla="*/ 133636 h 265557"/>
                  <a:gd name="connsiteX13" fmla="*/ 14369 w 115443"/>
                  <a:gd name="connsiteY13" fmla="*/ 119253 h 265557"/>
                  <a:gd name="connsiteX14" fmla="*/ 4178 w 115443"/>
                  <a:gd name="connsiteY14" fmla="*/ 102203 h 265557"/>
                  <a:gd name="connsiteX15" fmla="*/ 272 w 115443"/>
                  <a:gd name="connsiteY15" fmla="*/ 78962 h 265557"/>
                  <a:gd name="connsiteX16" fmla="*/ 14369 w 115443"/>
                  <a:gd name="connsiteY16" fmla="*/ 40386 h 265557"/>
                  <a:gd name="connsiteX17" fmla="*/ 52469 w 115443"/>
                  <a:gd name="connsiteY17" fmla="*/ 24574 h 265557"/>
                  <a:gd name="connsiteX18" fmla="*/ 52469 w 115443"/>
                  <a:gd name="connsiteY18" fmla="*/ 0 h 265557"/>
                  <a:gd name="connsiteX19" fmla="*/ 65709 w 115443"/>
                  <a:gd name="connsiteY19" fmla="*/ 0 h 265557"/>
                  <a:gd name="connsiteX20" fmla="*/ 65709 w 115443"/>
                  <a:gd name="connsiteY20" fmla="*/ 24289 h 265557"/>
                  <a:gd name="connsiteX21" fmla="*/ 89808 w 115443"/>
                  <a:gd name="connsiteY21" fmla="*/ 31242 h 265557"/>
                  <a:gd name="connsiteX22" fmla="*/ 103428 w 115443"/>
                  <a:gd name="connsiteY22" fmla="*/ 46196 h 265557"/>
                  <a:gd name="connsiteX23" fmla="*/ 109619 w 115443"/>
                  <a:gd name="connsiteY23" fmla="*/ 65246 h 265557"/>
                  <a:gd name="connsiteX24" fmla="*/ 111524 w 115443"/>
                  <a:gd name="connsiteY24" fmla="*/ 83725 h 265557"/>
                  <a:gd name="connsiteX25" fmla="*/ 71424 w 115443"/>
                  <a:gd name="connsiteY25" fmla="*/ 88678 h 265557"/>
                  <a:gd name="connsiteX26" fmla="*/ 70281 w 115443"/>
                  <a:gd name="connsiteY26" fmla="*/ 72390 h 265557"/>
                  <a:gd name="connsiteX27" fmla="*/ 66662 w 115443"/>
                  <a:gd name="connsiteY27" fmla="*/ 61627 h 265557"/>
                  <a:gd name="connsiteX28" fmla="*/ 57899 w 115443"/>
                  <a:gd name="connsiteY28" fmla="*/ 58103 h 265557"/>
                  <a:gd name="connsiteX29" fmla="*/ 48374 w 115443"/>
                  <a:gd name="connsiteY29" fmla="*/ 63532 h 265557"/>
                  <a:gd name="connsiteX30" fmla="*/ 45231 w 115443"/>
                  <a:gd name="connsiteY30" fmla="*/ 74391 h 265557"/>
                  <a:gd name="connsiteX31" fmla="*/ 51612 w 115443"/>
                  <a:gd name="connsiteY31" fmla="*/ 94488 h 265557"/>
                  <a:gd name="connsiteX32" fmla="*/ 65423 w 115443"/>
                  <a:gd name="connsiteY32" fmla="*/ 108871 h 265557"/>
                  <a:gd name="connsiteX33" fmla="*/ 83045 w 115443"/>
                  <a:gd name="connsiteY33" fmla="*/ 124111 h 265557"/>
                  <a:gd name="connsiteX34" fmla="*/ 99237 w 115443"/>
                  <a:gd name="connsiteY34" fmla="*/ 141256 h 265557"/>
                  <a:gd name="connsiteX35" fmla="*/ 111048 w 115443"/>
                  <a:gd name="connsiteY35" fmla="*/ 161449 h 265557"/>
                  <a:gd name="connsiteX36" fmla="*/ 115430 w 115443"/>
                  <a:gd name="connsiteY36" fmla="*/ 187071 h 265557"/>
                  <a:gd name="connsiteX37" fmla="*/ 109715 w 115443"/>
                  <a:gd name="connsiteY37" fmla="*/ 212217 h 265557"/>
                  <a:gd name="connsiteX38" fmla="*/ 93427 w 115443"/>
                  <a:gd name="connsiteY38" fmla="*/ 230791 h 265557"/>
                  <a:gd name="connsiteX39" fmla="*/ 68090 w 115443"/>
                  <a:gd name="connsiteY39" fmla="*/ 239459 h 265557"/>
                  <a:gd name="connsiteX40" fmla="*/ 68091 w 115443"/>
                  <a:gd name="connsiteY40" fmla="*/ 265367 h 26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5443" h="265557">
                    <a:moveTo>
                      <a:pt x="54470" y="265557"/>
                    </a:moveTo>
                    <a:lnTo>
                      <a:pt x="54470" y="239839"/>
                    </a:lnTo>
                    <a:cubicBezTo>
                      <a:pt x="39267" y="240159"/>
                      <a:pt x="24673" y="233870"/>
                      <a:pt x="14465" y="222599"/>
                    </a:cubicBezTo>
                    <a:cubicBezTo>
                      <a:pt x="4344" y="208305"/>
                      <a:pt x="-717" y="191042"/>
                      <a:pt x="82" y="173546"/>
                    </a:cubicBezTo>
                    <a:lnTo>
                      <a:pt x="39706" y="167640"/>
                    </a:lnTo>
                    <a:cubicBezTo>
                      <a:pt x="39709" y="174939"/>
                      <a:pt x="40476" y="182217"/>
                      <a:pt x="41992" y="189357"/>
                    </a:cubicBezTo>
                    <a:cubicBezTo>
                      <a:pt x="42834" y="193830"/>
                      <a:pt x="44951" y="197965"/>
                      <a:pt x="48088" y="201263"/>
                    </a:cubicBezTo>
                    <a:cubicBezTo>
                      <a:pt x="50680" y="203648"/>
                      <a:pt x="54091" y="204944"/>
                      <a:pt x="57613" y="204883"/>
                    </a:cubicBezTo>
                    <a:cubicBezTo>
                      <a:pt x="61483" y="205367"/>
                      <a:pt x="65257" y="203442"/>
                      <a:pt x="67138" y="200025"/>
                    </a:cubicBezTo>
                    <a:cubicBezTo>
                      <a:pt x="68619" y="196766"/>
                      <a:pt x="69366" y="193222"/>
                      <a:pt x="69329" y="189643"/>
                    </a:cubicBezTo>
                    <a:cubicBezTo>
                      <a:pt x="69603" y="181900"/>
                      <a:pt x="67509" y="174258"/>
                      <a:pt x="63328" y="167735"/>
                    </a:cubicBezTo>
                    <a:cubicBezTo>
                      <a:pt x="58668" y="160937"/>
                      <a:pt x="53127" y="154788"/>
                      <a:pt x="46850" y="149447"/>
                    </a:cubicBezTo>
                    <a:lnTo>
                      <a:pt x="28466" y="133636"/>
                    </a:lnTo>
                    <a:cubicBezTo>
                      <a:pt x="23458" y="129155"/>
                      <a:pt x="18749" y="124350"/>
                      <a:pt x="14369" y="119253"/>
                    </a:cubicBezTo>
                    <a:cubicBezTo>
                      <a:pt x="10029" y="114189"/>
                      <a:pt x="6583" y="108424"/>
                      <a:pt x="4178" y="102203"/>
                    </a:cubicBezTo>
                    <a:cubicBezTo>
                      <a:pt x="1374" y="94784"/>
                      <a:pt x="48" y="86889"/>
                      <a:pt x="272" y="78962"/>
                    </a:cubicBezTo>
                    <a:cubicBezTo>
                      <a:pt x="-543" y="64711"/>
                      <a:pt x="4557" y="50754"/>
                      <a:pt x="14369" y="40386"/>
                    </a:cubicBezTo>
                    <a:cubicBezTo>
                      <a:pt x="24713" y="30640"/>
                      <a:pt x="38265" y="25016"/>
                      <a:pt x="52469" y="24574"/>
                    </a:cubicBezTo>
                    <a:lnTo>
                      <a:pt x="52469" y="0"/>
                    </a:lnTo>
                    <a:lnTo>
                      <a:pt x="65709" y="0"/>
                    </a:lnTo>
                    <a:lnTo>
                      <a:pt x="65709" y="24289"/>
                    </a:lnTo>
                    <a:cubicBezTo>
                      <a:pt x="74219" y="24412"/>
                      <a:pt x="82540" y="26813"/>
                      <a:pt x="89808" y="31242"/>
                    </a:cubicBezTo>
                    <a:cubicBezTo>
                      <a:pt x="95554" y="34978"/>
                      <a:pt x="100244" y="40127"/>
                      <a:pt x="103428" y="46196"/>
                    </a:cubicBezTo>
                    <a:cubicBezTo>
                      <a:pt x="106406" y="52212"/>
                      <a:pt x="108491" y="58630"/>
                      <a:pt x="109619" y="65246"/>
                    </a:cubicBezTo>
                    <a:cubicBezTo>
                      <a:pt x="110724" y="71348"/>
                      <a:pt x="111361" y="77526"/>
                      <a:pt x="111524" y="83725"/>
                    </a:cubicBezTo>
                    <a:lnTo>
                      <a:pt x="71424" y="88678"/>
                    </a:lnTo>
                    <a:cubicBezTo>
                      <a:pt x="71424" y="82328"/>
                      <a:pt x="71043" y="76899"/>
                      <a:pt x="70281" y="72390"/>
                    </a:cubicBezTo>
                    <a:cubicBezTo>
                      <a:pt x="69946" y="68566"/>
                      <a:pt x="68705" y="64877"/>
                      <a:pt x="66662" y="61627"/>
                    </a:cubicBezTo>
                    <a:cubicBezTo>
                      <a:pt x="64570" y="58984"/>
                      <a:pt x="61238" y="57644"/>
                      <a:pt x="57899" y="58103"/>
                    </a:cubicBezTo>
                    <a:cubicBezTo>
                      <a:pt x="53944" y="57929"/>
                      <a:pt x="50240" y="60040"/>
                      <a:pt x="48374" y="63532"/>
                    </a:cubicBezTo>
                    <a:cubicBezTo>
                      <a:pt x="46377" y="66807"/>
                      <a:pt x="45292" y="70556"/>
                      <a:pt x="45231" y="74391"/>
                    </a:cubicBezTo>
                    <a:cubicBezTo>
                      <a:pt x="44865" y="81640"/>
                      <a:pt x="47131" y="88778"/>
                      <a:pt x="51612" y="94488"/>
                    </a:cubicBezTo>
                    <a:cubicBezTo>
                      <a:pt x="55845" y="99626"/>
                      <a:pt x="60462" y="104434"/>
                      <a:pt x="65423" y="108871"/>
                    </a:cubicBezTo>
                    <a:lnTo>
                      <a:pt x="83045" y="124111"/>
                    </a:lnTo>
                    <a:cubicBezTo>
                      <a:pt x="88855" y="129422"/>
                      <a:pt x="94267" y="135152"/>
                      <a:pt x="99237" y="141256"/>
                    </a:cubicBezTo>
                    <a:cubicBezTo>
                      <a:pt x="104207" y="147327"/>
                      <a:pt x="108192" y="154141"/>
                      <a:pt x="111048" y="161449"/>
                    </a:cubicBezTo>
                    <a:cubicBezTo>
                      <a:pt x="114115" y="169636"/>
                      <a:pt x="115602" y="178330"/>
                      <a:pt x="115430" y="187071"/>
                    </a:cubicBezTo>
                    <a:cubicBezTo>
                      <a:pt x="115528" y="195785"/>
                      <a:pt x="113570" y="204401"/>
                      <a:pt x="109715" y="212217"/>
                    </a:cubicBezTo>
                    <a:cubicBezTo>
                      <a:pt x="106014" y="219733"/>
                      <a:pt x="100395" y="226140"/>
                      <a:pt x="93427" y="230791"/>
                    </a:cubicBezTo>
                    <a:cubicBezTo>
                      <a:pt x="85805" y="235683"/>
                      <a:pt x="77112" y="238657"/>
                      <a:pt x="68090" y="239459"/>
                    </a:cubicBezTo>
                    <a:lnTo>
                      <a:pt x="68091" y="26536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EDA4E045-DC24-A2D0-9621-B1FD18CCB20F}"/>
                  </a:ext>
                </a:extLst>
              </p:cNvPr>
              <p:cNvSpPr/>
              <p:nvPr/>
            </p:nvSpPr>
            <p:spPr>
              <a:xfrm>
                <a:off x="7822188" y="3681921"/>
                <a:ext cx="539078" cy="360722"/>
              </a:xfrm>
              <a:custGeom>
                <a:avLst/>
                <a:gdLst>
                  <a:gd name="connsiteX0" fmla="*/ 539079 w 539078"/>
                  <a:gd name="connsiteY0" fmla="*/ 0 h 360722"/>
                  <a:gd name="connsiteX1" fmla="*/ 420111 w 539078"/>
                  <a:gd name="connsiteY1" fmla="*/ 40767 h 360722"/>
                  <a:gd name="connsiteX2" fmla="*/ 452877 w 539078"/>
                  <a:gd name="connsiteY2" fmla="*/ 69342 h 360722"/>
                  <a:gd name="connsiteX3" fmla="*/ 286190 w 539078"/>
                  <a:gd name="connsiteY3" fmla="*/ 259842 h 360722"/>
                  <a:gd name="connsiteX4" fmla="*/ 185796 w 539078"/>
                  <a:gd name="connsiteY4" fmla="*/ 204502 h 360722"/>
                  <a:gd name="connsiteX5" fmla="*/ 165032 w 539078"/>
                  <a:gd name="connsiteY5" fmla="*/ 206121 h 360722"/>
                  <a:gd name="connsiteX6" fmla="*/ 7488 w 539078"/>
                  <a:gd name="connsiteY6" fmla="*/ 326517 h 360722"/>
                  <a:gd name="connsiteX7" fmla="*/ 3917 w 539078"/>
                  <a:gd name="connsiteY7" fmla="*/ 353235 h 360722"/>
                  <a:gd name="connsiteX8" fmla="*/ 30634 w 539078"/>
                  <a:gd name="connsiteY8" fmla="*/ 356806 h 360722"/>
                  <a:gd name="connsiteX9" fmla="*/ 178557 w 539078"/>
                  <a:gd name="connsiteY9" fmla="*/ 243649 h 360722"/>
                  <a:gd name="connsiteX10" fmla="*/ 281427 w 539078"/>
                  <a:gd name="connsiteY10" fmla="*/ 300323 h 360722"/>
                  <a:gd name="connsiteX11" fmla="*/ 304954 w 539078"/>
                  <a:gd name="connsiteY11" fmla="*/ 296228 h 360722"/>
                  <a:gd name="connsiteX12" fmla="*/ 481833 w 539078"/>
                  <a:gd name="connsiteY12" fmla="*/ 94583 h 360722"/>
                  <a:gd name="connsiteX13" fmla="*/ 514599 w 539078"/>
                  <a:gd name="connsiteY13" fmla="*/ 123158 h 360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9078" h="360722">
                    <a:moveTo>
                      <a:pt x="539079" y="0"/>
                    </a:moveTo>
                    <a:lnTo>
                      <a:pt x="420111" y="40767"/>
                    </a:lnTo>
                    <a:lnTo>
                      <a:pt x="452877" y="69342"/>
                    </a:lnTo>
                    <a:lnTo>
                      <a:pt x="286190" y="259842"/>
                    </a:lnTo>
                    <a:lnTo>
                      <a:pt x="185796" y="204502"/>
                    </a:lnTo>
                    <a:cubicBezTo>
                      <a:pt x="179166" y="200875"/>
                      <a:pt x="171020" y="201510"/>
                      <a:pt x="165032" y="206121"/>
                    </a:cubicBezTo>
                    <a:lnTo>
                      <a:pt x="7488" y="326517"/>
                    </a:lnTo>
                    <a:cubicBezTo>
                      <a:pt x="-876" y="332908"/>
                      <a:pt x="-2475" y="344871"/>
                      <a:pt x="3917" y="353235"/>
                    </a:cubicBezTo>
                    <a:cubicBezTo>
                      <a:pt x="10308" y="361599"/>
                      <a:pt x="22270" y="363198"/>
                      <a:pt x="30634" y="356806"/>
                    </a:cubicBezTo>
                    <a:lnTo>
                      <a:pt x="178557" y="243649"/>
                    </a:lnTo>
                    <a:lnTo>
                      <a:pt x="281427" y="300323"/>
                    </a:lnTo>
                    <a:cubicBezTo>
                      <a:pt x="289258" y="304653"/>
                      <a:pt x="299047" y="302949"/>
                      <a:pt x="304954" y="296228"/>
                    </a:cubicBezTo>
                    <a:lnTo>
                      <a:pt x="481833" y="94583"/>
                    </a:lnTo>
                    <a:lnTo>
                      <a:pt x="514599" y="12315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5" name="图形 4">
              <a:extLst>
                <a:ext uri="{FF2B5EF4-FFF2-40B4-BE49-F238E27FC236}">
                  <a16:creationId xmlns:a16="http://schemas.microsoft.com/office/drawing/2014/main" id="{D2589F4F-7DB6-F6D6-25AD-6FC17D79FA72}"/>
                </a:ext>
              </a:extLst>
            </p:cNvPr>
            <p:cNvGrpSpPr/>
            <p:nvPr/>
          </p:nvGrpSpPr>
          <p:grpSpPr>
            <a:xfrm>
              <a:off x="7759144" y="2235072"/>
              <a:ext cx="2554354" cy="4371282"/>
              <a:chOff x="8015908" y="1914673"/>
              <a:chExt cx="2070177" cy="3542707"/>
            </a:xfrm>
          </p:grpSpPr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925777EF-59D2-70AA-2D84-B406DB2DBE21}"/>
                  </a:ext>
                </a:extLst>
              </p:cNvPr>
              <p:cNvSpPr/>
              <p:nvPr/>
            </p:nvSpPr>
            <p:spPr>
              <a:xfrm>
                <a:off x="8864854" y="3552666"/>
                <a:ext cx="687228" cy="1714785"/>
              </a:xfrm>
              <a:custGeom>
                <a:avLst/>
                <a:gdLst>
                  <a:gd name="connsiteX0" fmla="*/ 0 w 687228"/>
                  <a:gd name="connsiteY0" fmla="*/ 213360 h 1714785"/>
                  <a:gd name="connsiteX1" fmla="*/ 62198 w 687228"/>
                  <a:gd name="connsiteY1" fmla="*/ 1164146 h 1714785"/>
                  <a:gd name="connsiteX2" fmla="*/ 124396 w 687228"/>
                  <a:gd name="connsiteY2" fmla="*/ 1558100 h 1714785"/>
                  <a:gd name="connsiteX3" fmla="*/ 88868 w 687228"/>
                  <a:gd name="connsiteY3" fmla="*/ 1599629 h 1714785"/>
                  <a:gd name="connsiteX4" fmla="*/ 91821 w 687228"/>
                  <a:gd name="connsiteY4" fmla="*/ 1697355 h 1714785"/>
                  <a:gd name="connsiteX5" fmla="*/ 308038 w 687228"/>
                  <a:gd name="connsiteY5" fmla="*/ 1712119 h 1714785"/>
                  <a:gd name="connsiteX6" fmla="*/ 316897 w 687228"/>
                  <a:gd name="connsiteY6" fmla="*/ 1537335 h 1714785"/>
                  <a:gd name="connsiteX7" fmla="*/ 316897 w 687228"/>
                  <a:gd name="connsiteY7" fmla="*/ 1356360 h 1714785"/>
                  <a:gd name="connsiteX8" fmla="*/ 352520 w 687228"/>
                  <a:gd name="connsiteY8" fmla="*/ 319659 h 1714785"/>
                  <a:gd name="connsiteX9" fmla="*/ 379095 w 687228"/>
                  <a:gd name="connsiteY9" fmla="*/ 1359408 h 1714785"/>
                  <a:gd name="connsiteX10" fmla="*/ 385096 w 687228"/>
                  <a:gd name="connsiteY10" fmla="*/ 1688116 h 1714785"/>
                  <a:gd name="connsiteX11" fmla="*/ 426529 w 687228"/>
                  <a:gd name="connsiteY11" fmla="*/ 1714786 h 1714785"/>
                  <a:gd name="connsiteX12" fmla="*/ 616077 w 687228"/>
                  <a:gd name="connsiteY12" fmla="*/ 1708880 h 1714785"/>
                  <a:gd name="connsiteX13" fmla="*/ 630936 w 687228"/>
                  <a:gd name="connsiteY13" fmla="*/ 1602296 h 1714785"/>
                  <a:gd name="connsiteX14" fmla="*/ 607219 w 687228"/>
                  <a:gd name="connsiteY14" fmla="*/ 1436370 h 1714785"/>
                  <a:gd name="connsiteX15" fmla="*/ 687229 w 687228"/>
                  <a:gd name="connsiteY15" fmla="*/ 968407 h 1714785"/>
                  <a:gd name="connsiteX16" fmla="*/ 687229 w 687228"/>
                  <a:gd name="connsiteY16" fmla="*/ 0 h 1714785"/>
                  <a:gd name="connsiteX17" fmla="*/ 6096 w 687228"/>
                  <a:gd name="connsiteY17" fmla="*/ 0 h 171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7228" h="1714785">
                    <a:moveTo>
                      <a:pt x="0" y="213360"/>
                    </a:moveTo>
                    <a:cubicBezTo>
                      <a:pt x="0" y="213360"/>
                      <a:pt x="41434" y="1003935"/>
                      <a:pt x="62198" y="1164146"/>
                    </a:cubicBezTo>
                    <a:cubicBezTo>
                      <a:pt x="82963" y="1324356"/>
                      <a:pt x="124396" y="1558100"/>
                      <a:pt x="124396" y="1558100"/>
                    </a:cubicBezTo>
                    <a:cubicBezTo>
                      <a:pt x="124396" y="1558100"/>
                      <a:pt x="94774" y="1578864"/>
                      <a:pt x="88868" y="1599629"/>
                    </a:cubicBezTo>
                    <a:cubicBezTo>
                      <a:pt x="82963" y="1620393"/>
                      <a:pt x="91821" y="1697355"/>
                      <a:pt x="91821" y="1697355"/>
                    </a:cubicBezTo>
                    <a:lnTo>
                      <a:pt x="308038" y="1712119"/>
                    </a:lnTo>
                    <a:cubicBezTo>
                      <a:pt x="308038" y="1712119"/>
                      <a:pt x="316897" y="1658874"/>
                      <a:pt x="316897" y="1537335"/>
                    </a:cubicBezTo>
                    <a:lnTo>
                      <a:pt x="316897" y="1356360"/>
                    </a:lnTo>
                    <a:cubicBezTo>
                      <a:pt x="316897" y="1332738"/>
                      <a:pt x="352520" y="319659"/>
                      <a:pt x="352520" y="319659"/>
                    </a:cubicBezTo>
                    <a:lnTo>
                      <a:pt x="379095" y="1359408"/>
                    </a:lnTo>
                    <a:cubicBezTo>
                      <a:pt x="379095" y="1359408"/>
                      <a:pt x="370237" y="1682210"/>
                      <a:pt x="385096" y="1688116"/>
                    </a:cubicBezTo>
                    <a:cubicBezTo>
                      <a:pt x="399721" y="1695673"/>
                      <a:pt x="413594" y="1704604"/>
                      <a:pt x="426529" y="1714786"/>
                    </a:cubicBezTo>
                    <a:lnTo>
                      <a:pt x="616077" y="1708880"/>
                    </a:lnTo>
                    <a:cubicBezTo>
                      <a:pt x="624106" y="1673849"/>
                      <a:pt x="629077" y="1638187"/>
                      <a:pt x="630936" y="1602296"/>
                    </a:cubicBezTo>
                    <a:cubicBezTo>
                      <a:pt x="630936" y="1560767"/>
                      <a:pt x="604266" y="1480852"/>
                      <a:pt x="607219" y="1436370"/>
                    </a:cubicBezTo>
                    <a:cubicBezTo>
                      <a:pt x="610172" y="1391888"/>
                      <a:pt x="687229" y="1030605"/>
                      <a:pt x="687229" y="968407"/>
                    </a:cubicBezTo>
                    <a:lnTo>
                      <a:pt x="687229" y="0"/>
                    </a:lnTo>
                    <a:lnTo>
                      <a:pt x="609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EE4CC8A1-567F-D083-7CC3-665E356CE108}"/>
                  </a:ext>
                </a:extLst>
              </p:cNvPr>
              <p:cNvSpPr/>
              <p:nvPr/>
            </p:nvSpPr>
            <p:spPr>
              <a:xfrm>
                <a:off x="8788784" y="5187460"/>
                <a:ext cx="393465" cy="269920"/>
              </a:xfrm>
              <a:custGeom>
                <a:avLst/>
                <a:gdLst>
                  <a:gd name="connsiteX0" fmla="*/ 363344 w 393465"/>
                  <a:gd name="connsiteY0" fmla="*/ 62561 h 269920"/>
                  <a:gd name="connsiteX1" fmla="*/ 247901 w 393465"/>
                  <a:gd name="connsiteY1" fmla="*/ 363 h 269920"/>
                  <a:gd name="connsiteX2" fmla="*/ 176749 w 393465"/>
                  <a:gd name="connsiteY2" fmla="*/ 35891 h 269920"/>
                  <a:gd name="connsiteX3" fmla="*/ 147126 w 393465"/>
                  <a:gd name="connsiteY3" fmla="*/ 80278 h 269920"/>
                  <a:gd name="connsiteX4" fmla="*/ 25683 w 393465"/>
                  <a:gd name="connsiteY4" fmla="*/ 210675 h 269920"/>
                  <a:gd name="connsiteX5" fmla="*/ 7966 w 393465"/>
                  <a:gd name="connsiteY5" fmla="*/ 252109 h 269920"/>
                  <a:gd name="connsiteX6" fmla="*/ 46066 w 393465"/>
                  <a:gd name="connsiteY6" fmla="*/ 269920 h 269920"/>
                  <a:gd name="connsiteX7" fmla="*/ 384108 w 393465"/>
                  <a:gd name="connsiteY7" fmla="*/ 269920 h 269920"/>
                  <a:gd name="connsiteX8" fmla="*/ 392967 w 393465"/>
                  <a:gd name="connsiteY8" fmla="*/ 189910 h 269920"/>
                  <a:gd name="connsiteX9" fmla="*/ 384108 w 393465"/>
                  <a:gd name="connsiteY9" fmla="*/ 77325 h 26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3465" h="269920">
                    <a:moveTo>
                      <a:pt x="363344" y="62561"/>
                    </a:moveTo>
                    <a:cubicBezTo>
                      <a:pt x="363344" y="62561"/>
                      <a:pt x="283429" y="-5542"/>
                      <a:pt x="247901" y="363"/>
                    </a:cubicBezTo>
                    <a:cubicBezTo>
                      <a:pt x="212372" y="6268"/>
                      <a:pt x="179702" y="27033"/>
                      <a:pt x="176749" y="35891"/>
                    </a:cubicBezTo>
                    <a:cubicBezTo>
                      <a:pt x="173796" y="44750"/>
                      <a:pt x="153032" y="62561"/>
                      <a:pt x="147126" y="80278"/>
                    </a:cubicBezTo>
                    <a:cubicBezTo>
                      <a:pt x="141221" y="97994"/>
                      <a:pt x="46447" y="186958"/>
                      <a:pt x="25683" y="210675"/>
                    </a:cubicBezTo>
                    <a:cubicBezTo>
                      <a:pt x="4918" y="234392"/>
                      <a:pt x="-9846" y="237345"/>
                      <a:pt x="7966" y="252109"/>
                    </a:cubicBezTo>
                    <a:cubicBezTo>
                      <a:pt x="18990" y="261117"/>
                      <a:pt x="32084" y="267239"/>
                      <a:pt x="46066" y="269920"/>
                    </a:cubicBezTo>
                    <a:lnTo>
                      <a:pt x="384108" y="269920"/>
                    </a:lnTo>
                    <a:cubicBezTo>
                      <a:pt x="384108" y="269920"/>
                      <a:pt x="396014" y="243251"/>
                      <a:pt x="392967" y="189910"/>
                    </a:cubicBezTo>
                    <a:cubicBezTo>
                      <a:pt x="389918" y="136570"/>
                      <a:pt x="384108" y="77325"/>
                      <a:pt x="384108" y="773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925958B5-3E02-A99F-4302-BB4D72AE83BC}"/>
                  </a:ext>
                </a:extLst>
              </p:cNvPr>
              <p:cNvSpPr/>
              <p:nvPr/>
            </p:nvSpPr>
            <p:spPr>
              <a:xfrm>
                <a:off x="8788844" y="5427663"/>
                <a:ext cx="391191" cy="29622"/>
              </a:xfrm>
              <a:custGeom>
                <a:avLst/>
                <a:gdLst>
                  <a:gd name="connsiteX0" fmla="*/ 0 w 391191"/>
                  <a:gd name="connsiteY0" fmla="*/ 0 h 29622"/>
                  <a:gd name="connsiteX1" fmla="*/ 7906 w 391191"/>
                  <a:gd name="connsiteY1" fmla="*/ 11811 h 29622"/>
                  <a:gd name="connsiteX2" fmla="*/ 46006 w 391191"/>
                  <a:gd name="connsiteY2" fmla="*/ 29623 h 29622"/>
                  <a:gd name="connsiteX3" fmla="*/ 384048 w 391191"/>
                  <a:gd name="connsiteY3" fmla="*/ 29623 h 29622"/>
                  <a:gd name="connsiteX4" fmla="*/ 391192 w 391191"/>
                  <a:gd name="connsiteY4" fmla="*/ 0 h 2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191" h="29622">
                    <a:moveTo>
                      <a:pt x="0" y="0"/>
                    </a:moveTo>
                    <a:cubicBezTo>
                      <a:pt x="0" y="3429"/>
                      <a:pt x="2096" y="6953"/>
                      <a:pt x="7906" y="11811"/>
                    </a:cubicBezTo>
                    <a:cubicBezTo>
                      <a:pt x="18930" y="20820"/>
                      <a:pt x="32024" y="26941"/>
                      <a:pt x="46006" y="29623"/>
                    </a:cubicBezTo>
                    <a:lnTo>
                      <a:pt x="384048" y="29623"/>
                    </a:lnTo>
                    <a:cubicBezTo>
                      <a:pt x="387654" y="20085"/>
                      <a:pt x="390054" y="10133"/>
                      <a:pt x="39119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D58864D8-B72B-6393-F325-692940A821D4}"/>
                  </a:ext>
                </a:extLst>
              </p:cNvPr>
              <p:cNvSpPr/>
              <p:nvPr/>
            </p:nvSpPr>
            <p:spPr>
              <a:xfrm>
                <a:off x="9263892" y="5187460"/>
                <a:ext cx="370625" cy="269920"/>
              </a:xfrm>
              <a:custGeom>
                <a:avLst/>
                <a:gdLst>
                  <a:gd name="connsiteX0" fmla="*/ 28729 w 370625"/>
                  <a:gd name="connsiteY0" fmla="*/ 62561 h 269920"/>
                  <a:gd name="connsiteX1" fmla="*/ 137600 w 370625"/>
                  <a:gd name="connsiteY1" fmla="*/ 363 h 269920"/>
                  <a:gd name="connsiteX2" fmla="*/ 204275 w 370625"/>
                  <a:gd name="connsiteY2" fmla="*/ 35891 h 269920"/>
                  <a:gd name="connsiteX3" fmla="*/ 232183 w 370625"/>
                  <a:gd name="connsiteY3" fmla="*/ 80278 h 269920"/>
                  <a:gd name="connsiteX4" fmla="*/ 346483 w 370625"/>
                  <a:gd name="connsiteY4" fmla="*/ 210675 h 269920"/>
                  <a:gd name="connsiteX5" fmla="*/ 363247 w 370625"/>
                  <a:gd name="connsiteY5" fmla="*/ 252109 h 269920"/>
                  <a:gd name="connsiteX6" fmla="*/ 326957 w 370625"/>
                  <a:gd name="connsiteY6" fmla="*/ 269920 h 269920"/>
                  <a:gd name="connsiteX7" fmla="*/ 8822 w 370625"/>
                  <a:gd name="connsiteY7" fmla="*/ 269920 h 269920"/>
                  <a:gd name="connsiteX8" fmla="*/ 440 w 370625"/>
                  <a:gd name="connsiteY8" fmla="*/ 189910 h 269920"/>
                  <a:gd name="connsiteX9" fmla="*/ 8822 w 370625"/>
                  <a:gd name="connsiteY9" fmla="*/ 77325 h 26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625" h="269920">
                    <a:moveTo>
                      <a:pt x="28729" y="62561"/>
                    </a:moveTo>
                    <a:cubicBezTo>
                      <a:pt x="28729" y="62561"/>
                      <a:pt x="104072" y="-5542"/>
                      <a:pt x="137600" y="363"/>
                    </a:cubicBezTo>
                    <a:cubicBezTo>
                      <a:pt x="171128" y="6268"/>
                      <a:pt x="201799" y="27033"/>
                      <a:pt x="204275" y="35891"/>
                    </a:cubicBezTo>
                    <a:cubicBezTo>
                      <a:pt x="206752" y="44750"/>
                      <a:pt x="226564" y="62561"/>
                      <a:pt x="232183" y="80278"/>
                    </a:cubicBezTo>
                    <a:cubicBezTo>
                      <a:pt x="237803" y="97994"/>
                      <a:pt x="327433" y="186958"/>
                      <a:pt x="346483" y="210675"/>
                    </a:cubicBezTo>
                    <a:cubicBezTo>
                      <a:pt x="365533" y="234392"/>
                      <a:pt x="380011" y="237345"/>
                      <a:pt x="363247" y="252109"/>
                    </a:cubicBezTo>
                    <a:cubicBezTo>
                      <a:pt x="352916" y="261117"/>
                      <a:pt x="340403" y="267258"/>
                      <a:pt x="326957" y="269920"/>
                    </a:cubicBezTo>
                    <a:lnTo>
                      <a:pt x="8822" y="269920"/>
                    </a:lnTo>
                    <a:cubicBezTo>
                      <a:pt x="8822" y="269920"/>
                      <a:pt x="-2322" y="243251"/>
                      <a:pt x="440" y="189910"/>
                    </a:cubicBezTo>
                    <a:cubicBezTo>
                      <a:pt x="3202" y="136570"/>
                      <a:pt x="8822" y="77325"/>
                      <a:pt x="8822" y="773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AD1CE8DF-7F4F-4FA0-83EE-DBCD379B699E}"/>
                  </a:ext>
                </a:extLst>
              </p:cNvPr>
              <p:cNvSpPr/>
              <p:nvPr/>
            </p:nvSpPr>
            <p:spPr>
              <a:xfrm>
                <a:off x="9266332" y="5427663"/>
                <a:ext cx="368617" cy="29622"/>
              </a:xfrm>
              <a:custGeom>
                <a:avLst/>
                <a:gdLst>
                  <a:gd name="connsiteX0" fmla="*/ 368617 w 368617"/>
                  <a:gd name="connsiteY0" fmla="*/ 0 h 29622"/>
                  <a:gd name="connsiteX1" fmla="*/ 361188 w 368617"/>
                  <a:gd name="connsiteY1" fmla="*/ 11811 h 29622"/>
                  <a:gd name="connsiteX2" fmla="*/ 324898 w 368617"/>
                  <a:gd name="connsiteY2" fmla="*/ 29623 h 29622"/>
                  <a:gd name="connsiteX3" fmla="*/ 6763 w 368617"/>
                  <a:gd name="connsiteY3" fmla="*/ 29623 h 29622"/>
                  <a:gd name="connsiteX4" fmla="*/ 0 w 368617"/>
                  <a:gd name="connsiteY4" fmla="*/ 0 h 2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617" h="29622">
                    <a:moveTo>
                      <a:pt x="368617" y="0"/>
                    </a:moveTo>
                    <a:cubicBezTo>
                      <a:pt x="368617" y="3429"/>
                      <a:pt x="366617" y="6953"/>
                      <a:pt x="361188" y="11811"/>
                    </a:cubicBezTo>
                    <a:cubicBezTo>
                      <a:pt x="350857" y="20819"/>
                      <a:pt x="338344" y="26960"/>
                      <a:pt x="324898" y="29623"/>
                    </a:cubicBezTo>
                    <a:lnTo>
                      <a:pt x="6763" y="29623"/>
                    </a:lnTo>
                    <a:cubicBezTo>
                      <a:pt x="3371" y="20043"/>
                      <a:pt x="1102" y="10102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FF279ED4-261B-DB79-A2AB-4D6C3891F828}"/>
                  </a:ext>
                </a:extLst>
              </p:cNvPr>
              <p:cNvSpPr/>
              <p:nvPr/>
            </p:nvSpPr>
            <p:spPr>
              <a:xfrm>
                <a:off x="9028779" y="2490819"/>
                <a:ext cx="398374" cy="1078229"/>
              </a:xfrm>
              <a:custGeom>
                <a:avLst/>
                <a:gdLst>
                  <a:gd name="connsiteX0" fmla="*/ 85725 w 398374"/>
                  <a:gd name="connsiteY0" fmla="*/ 0 h 1078229"/>
                  <a:gd name="connsiteX1" fmla="*/ 0 w 398374"/>
                  <a:gd name="connsiteY1" fmla="*/ 72771 h 1078229"/>
                  <a:gd name="connsiteX2" fmla="*/ 15430 w 398374"/>
                  <a:gd name="connsiteY2" fmla="*/ 1078230 h 1078229"/>
                  <a:gd name="connsiteX3" fmla="*/ 385858 w 398374"/>
                  <a:gd name="connsiteY3" fmla="*/ 1078230 h 1078229"/>
                  <a:gd name="connsiteX4" fmla="*/ 396907 w 398374"/>
                  <a:gd name="connsiteY4" fmla="*/ 35242 h 1078229"/>
                  <a:gd name="connsiteX5" fmla="*/ 350615 w 398374"/>
                  <a:gd name="connsiteY5" fmla="*/ 4382 h 1078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8374" h="1078229">
                    <a:moveTo>
                      <a:pt x="85725" y="0"/>
                    </a:moveTo>
                    <a:lnTo>
                      <a:pt x="0" y="72771"/>
                    </a:lnTo>
                    <a:lnTo>
                      <a:pt x="15430" y="1078230"/>
                    </a:lnTo>
                    <a:lnTo>
                      <a:pt x="385858" y="1078230"/>
                    </a:lnTo>
                    <a:cubicBezTo>
                      <a:pt x="385858" y="1078230"/>
                      <a:pt x="403479" y="50673"/>
                      <a:pt x="396907" y="35242"/>
                    </a:cubicBezTo>
                    <a:cubicBezTo>
                      <a:pt x="390334" y="19812"/>
                      <a:pt x="350615" y="4382"/>
                      <a:pt x="350615" y="4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C7F9128D-BDEA-8391-FED6-8BFCF3F7F0D2}"/>
                  </a:ext>
                </a:extLst>
              </p:cNvPr>
              <p:cNvSpPr/>
              <p:nvPr/>
            </p:nvSpPr>
            <p:spPr>
              <a:xfrm>
                <a:off x="9336150" y="2495201"/>
                <a:ext cx="553974" cy="1335309"/>
              </a:xfrm>
              <a:custGeom>
                <a:avLst/>
                <a:gdLst>
                  <a:gd name="connsiteX0" fmla="*/ 406622 w 553974"/>
                  <a:gd name="connsiteY0" fmla="*/ 433673 h 1335309"/>
                  <a:gd name="connsiteX1" fmla="*/ 553974 w 553974"/>
                  <a:gd name="connsiteY1" fmla="*/ 474440 h 1335309"/>
                  <a:gd name="connsiteX2" fmla="*/ 377571 w 553974"/>
                  <a:gd name="connsiteY2" fmla="*/ 135064 h 1335309"/>
                  <a:gd name="connsiteX3" fmla="*/ 318992 w 553974"/>
                  <a:gd name="connsiteY3" fmla="*/ 64294 h 1335309"/>
                  <a:gd name="connsiteX4" fmla="*/ 43339 w 553974"/>
                  <a:gd name="connsiteY4" fmla="*/ 0 h 1335309"/>
                  <a:gd name="connsiteX5" fmla="*/ 26194 w 553974"/>
                  <a:gd name="connsiteY5" fmla="*/ 502063 h 1335309"/>
                  <a:gd name="connsiteX6" fmla="*/ 0 w 553974"/>
                  <a:gd name="connsiteY6" fmla="*/ 1335310 h 1335309"/>
                  <a:gd name="connsiteX7" fmla="*/ 311753 w 553974"/>
                  <a:gd name="connsiteY7" fmla="*/ 1335310 h 1335309"/>
                  <a:gd name="connsiteX8" fmla="*/ 270986 w 553974"/>
                  <a:gd name="connsiteY8" fmla="*/ 947833 h 1335309"/>
                  <a:gd name="connsiteX9" fmla="*/ 250508 w 553974"/>
                  <a:gd name="connsiteY9" fmla="*/ 816673 h 1335309"/>
                  <a:gd name="connsiteX10" fmla="*/ 298133 w 553974"/>
                  <a:gd name="connsiteY10" fmla="*/ 425101 h 133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3974" h="1335309">
                    <a:moveTo>
                      <a:pt x="406622" y="433673"/>
                    </a:moveTo>
                    <a:lnTo>
                      <a:pt x="553974" y="474440"/>
                    </a:lnTo>
                    <a:cubicBezTo>
                      <a:pt x="553974" y="474440"/>
                      <a:pt x="404717" y="200692"/>
                      <a:pt x="377571" y="135064"/>
                    </a:cubicBezTo>
                    <a:cubicBezTo>
                      <a:pt x="356330" y="83820"/>
                      <a:pt x="329946" y="68389"/>
                      <a:pt x="318992" y="64294"/>
                    </a:cubicBezTo>
                    <a:cubicBezTo>
                      <a:pt x="262509" y="27813"/>
                      <a:pt x="43339" y="0"/>
                      <a:pt x="43339" y="0"/>
                    </a:cubicBezTo>
                    <a:lnTo>
                      <a:pt x="26194" y="502063"/>
                    </a:lnTo>
                    <a:lnTo>
                      <a:pt x="0" y="1335310"/>
                    </a:lnTo>
                    <a:lnTo>
                      <a:pt x="311753" y="1335310"/>
                    </a:lnTo>
                    <a:cubicBezTo>
                      <a:pt x="311753" y="1335310"/>
                      <a:pt x="285464" y="1041082"/>
                      <a:pt x="270986" y="947833"/>
                    </a:cubicBezTo>
                    <a:lnTo>
                      <a:pt x="250508" y="816673"/>
                    </a:lnTo>
                    <a:cubicBezTo>
                      <a:pt x="250508" y="816673"/>
                      <a:pt x="275749" y="616648"/>
                      <a:pt x="298133" y="4251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C0CD0233-2958-DD98-34E4-953BE09B128F}"/>
                  </a:ext>
                </a:extLst>
              </p:cNvPr>
              <p:cNvSpPr/>
              <p:nvPr/>
            </p:nvSpPr>
            <p:spPr>
              <a:xfrm>
                <a:off x="9377680" y="3126804"/>
                <a:ext cx="36194" cy="72199"/>
              </a:xfrm>
              <a:custGeom>
                <a:avLst/>
                <a:gdLst>
                  <a:gd name="connsiteX0" fmla="*/ 36195 w 36194"/>
                  <a:gd name="connsiteY0" fmla="*/ 0 h 72199"/>
                  <a:gd name="connsiteX1" fmla="*/ 0 w 36194"/>
                  <a:gd name="connsiteY1" fmla="*/ 72200 h 72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194" h="72199">
                    <a:moveTo>
                      <a:pt x="36195" y="0"/>
                    </a:moveTo>
                    <a:cubicBezTo>
                      <a:pt x="26571" y="25215"/>
                      <a:pt x="14446" y="49402"/>
                      <a:pt x="0" y="7220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C33083DF-0750-EE19-38BA-880917A7110C}"/>
                  </a:ext>
                </a:extLst>
              </p:cNvPr>
              <p:cNvSpPr/>
              <p:nvPr/>
            </p:nvSpPr>
            <p:spPr>
              <a:xfrm>
                <a:off x="9425400" y="2526062"/>
                <a:ext cx="76676" cy="558736"/>
              </a:xfrm>
              <a:custGeom>
                <a:avLst/>
                <a:gdLst>
                  <a:gd name="connsiteX0" fmla="*/ 0 w 76676"/>
                  <a:gd name="connsiteY0" fmla="*/ 0 h 558736"/>
                  <a:gd name="connsiteX1" fmla="*/ 51816 w 76676"/>
                  <a:gd name="connsiteY1" fmla="*/ 115348 h 558736"/>
                  <a:gd name="connsiteX2" fmla="*/ 9239 w 76676"/>
                  <a:gd name="connsiteY2" fmla="*/ 161544 h 558736"/>
                  <a:gd name="connsiteX3" fmla="*/ 76676 w 76676"/>
                  <a:gd name="connsiteY3" fmla="*/ 243173 h 558736"/>
                  <a:gd name="connsiteX4" fmla="*/ 4001 w 76676"/>
                  <a:gd name="connsiteY4" fmla="*/ 558737 h 558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676" h="558736">
                    <a:moveTo>
                      <a:pt x="0" y="0"/>
                    </a:moveTo>
                    <a:lnTo>
                      <a:pt x="51816" y="115348"/>
                    </a:lnTo>
                    <a:lnTo>
                      <a:pt x="9239" y="161544"/>
                    </a:lnTo>
                    <a:lnTo>
                      <a:pt x="76676" y="243173"/>
                    </a:lnTo>
                    <a:cubicBezTo>
                      <a:pt x="76676" y="243173"/>
                      <a:pt x="50387" y="421005"/>
                      <a:pt x="4001" y="55873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9AAB7473-DFCB-FD24-773D-FB9FAE25DDB7}"/>
                  </a:ext>
                </a:extLst>
              </p:cNvPr>
              <p:cNvSpPr/>
              <p:nvPr/>
            </p:nvSpPr>
            <p:spPr>
              <a:xfrm>
                <a:off x="9038193" y="2226342"/>
                <a:ext cx="58784" cy="131603"/>
              </a:xfrm>
              <a:custGeom>
                <a:avLst/>
                <a:gdLst>
                  <a:gd name="connsiteX0" fmla="*/ 50974 w 58784"/>
                  <a:gd name="connsiteY0" fmla="*/ 20637 h 131603"/>
                  <a:gd name="connsiteX1" fmla="*/ 3349 w 58784"/>
                  <a:gd name="connsiteY1" fmla="*/ 9874 h 131603"/>
                  <a:gd name="connsiteX2" fmla="*/ 58784 w 58784"/>
                  <a:gd name="connsiteY2" fmla="*/ 131603 h 13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784" h="131603">
                    <a:moveTo>
                      <a:pt x="50974" y="20637"/>
                    </a:moveTo>
                    <a:cubicBezTo>
                      <a:pt x="50974" y="20637"/>
                      <a:pt x="23256" y="-17463"/>
                      <a:pt x="3349" y="9874"/>
                    </a:cubicBezTo>
                    <a:cubicBezTo>
                      <a:pt x="-16558" y="37210"/>
                      <a:pt x="58784" y="131603"/>
                      <a:pt x="58784" y="1316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1AD151C0-5F0F-5A34-E571-1B9EBF0E7DF6}"/>
                  </a:ext>
                </a:extLst>
              </p:cNvPr>
              <p:cNvSpPr/>
              <p:nvPr/>
            </p:nvSpPr>
            <p:spPr>
              <a:xfrm>
                <a:off x="9401873" y="2226342"/>
                <a:ext cx="58784" cy="131603"/>
              </a:xfrm>
              <a:custGeom>
                <a:avLst/>
                <a:gdLst>
                  <a:gd name="connsiteX0" fmla="*/ 7811 w 58784"/>
                  <a:gd name="connsiteY0" fmla="*/ 20637 h 131603"/>
                  <a:gd name="connsiteX1" fmla="*/ 55436 w 58784"/>
                  <a:gd name="connsiteY1" fmla="*/ 9874 h 131603"/>
                  <a:gd name="connsiteX2" fmla="*/ 0 w 58784"/>
                  <a:gd name="connsiteY2" fmla="*/ 131603 h 13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784" h="131603">
                    <a:moveTo>
                      <a:pt x="7811" y="20637"/>
                    </a:moveTo>
                    <a:cubicBezTo>
                      <a:pt x="7811" y="20637"/>
                      <a:pt x="35528" y="-17463"/>
                      <a:pt x="55436" y="9874"/>
                    </a:cubicBezTo>
                    <a:cubicBezTo>
                      <a:pt x="75343" y="37210"/>
                      <a:pt x="0" y="131603"/>
                      <a:pt x="0" y="1316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38944CA2-62ED-AD4E-7CBB-9972826043B5}"/>
                  </a:ext>
                </a:extLst>
              </p:cNvPr>
              <p:cNvSpPr/>
              <p:nvPr/>
            </p:nvSpPr>
            <p:spPr>
              <a:xfrm>
                <a:off x="9082955" y="1989444"/>
                <a:ext cx="331955" cy="665036"/>
              </a:xfrm>
              <a:custGeom>
                <a:avLst/>
                <a:gdLst>
                  <a:gd name="connsiteX0" fmla="*/ 21 w 331955"/>
                  <a:gd name="connsiteY0" fmla="*/ 236009 h 665036"/>
                  <a:gd name="connsiteX1" fmla="*/ 20119 w 331955"/>
                  <a:gd name="connsiteY1" fmla="*/ 444035 h 665036"/>
                  <a:gd name="connsiteX2" fmla="*/ 46313 w 331955"/>
                  <a:gd name="connsiteY2" fmla="*/ 564145 h 665036"/>
                  <a:gd name="connsiteX3" fmla="*/ 166423 w 331955"/>
                  <a:gd name="connsiteY3" fmla="*/ 664348 h 665036"/>
                  <a:gd name="connsiteX4" fmla="*/ 291296 w 331955"/>
                  <a:gd name="connsiteY4" fmla="*/ 547190 h 665036"/>
                  <a:gd name="connsiteX5" fmla="*/ 308250 w 331955"/>
                  <a:gd name="connsiteY5" fmla="*/ 467085 h 665036"/>
                  <a:gd name="connsiteX6" fmla="*/ 323586 w 331955"/>
                  <a:gd name="connsiteY6" fmla="*/ 350023 h 665036"/>
                  <a:gd name="connsiteX7" fmla="*/ 330920 w 331955"/>
                  <a:gd name="connsiteY7" fmla="*/ 237818 h 665036"/>
                  <a:gd name="connsiteX8" fmla="*/ 329396 w 331955"/>
                  <a:gd name="connsiteY8" fmla="*/ 157713 h 665036"/>
                  <a:gd name="connsiteX9" fmla="*/ 317108 w 331955"/>
                  <a:gd name="connsiteY9" fmla="*/ 40556 h 665036"/>
                  <a:gd name="connsiteX10" fmla="*/ 253863 w 331955"/>
                  <a:gd name="connsiteY10" fmla="*/ 5123 h 665036"/>
                  <a:gd name="connsiteX11" fmla="*/ 81365 w 331955"/>
                  <a:gd name="connsiteY11" fmla="*/ 23696 h 665036"/>
                  <a:gd name="connsiteX12" fmla="*/ 1260 w 331955"/>
                  <a:gd name="connsiteY12" fmla="*/ 100658 h 665036"/>
                  <a:gd name="connsiteX13" fmla="*/ 21 w 331955"/>
                  <a:gd name="connsiteY13" fmla="*/ 236009 h 66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1955" h="665036">
                    <a:moveTo>
                      <a:pt x="21" y="236009"/>
                    </a:moveTo>
                    <a:cubicBezTo>
                      <a:pt x="21" y="236009"/>
                      <a:pt x="16976" y="413174"/>
                      <a:pt x="20119" y="444035"/>
                    </a:cubicBezTo>
                    <a:cubicBezTo>
                      <a:pt x="23262" y="474896"/>
                      <a:pt x="33930" y="541094"/>
                      <a:pt x="46313" y="564145"/>
                    </a:cubicBezTo>
                    <a:cubicBezTo>
                      <a:pt x="58695" y="587195"/>
                      <a:pt x="143373" y="673587"/>
                      <a:pt x="166423" y="664348"/>
                    </a:cubicBezTo>
                    <a:cubicBezTo>
                      <a:pt x="189474" y="655109"/>
                      <a:pt x="269674" y="571860"/>
                      <a:pt x="291296" y="547190"/>
                    </a:cubicBezTo>
                    <a:cubicBezTo>
                      <a:pt x="312917" y="522521"/>
                      <a:pt x="305107" y="477848"/>
                      <a:pt x="308250" y="467085"/>
                    </a:cubicBezTo>
                    <a:cubicBezTo>
                      <a:pt x="311394" y="456322"/>
                      <a:pt x="323586" y="350023"/>
                      <a:pt x="323586" y="350023"/>
                    </a:cubicBezTo>
                    <a:lnTo>
                      <a:pt x="330920" y="237818"/>
                    </a:lnTo>
                    <a:cubicBezTo>
                      <a:pt x="330920" y="237818"/>
                      <a:pt x="334063" y="227055"/>
                      <a:pt x="329396" y="157713"/>
                    </a:cubicBezTo>
                    <a:cubicBezTo>
                      <a:pt x="324729" y="88371"/>
                      <a:pt x="324824" y="57510"/>
                      <a:pt x="317108" y="40556"/>
                    </a:cubicBezTo>
                    <a:cubicBezTo>
                      <a:pt x="309393" y="23601"/>
                      <a:pt x="289391" y="14362"/>
                      <a:pt x="253863" y="5123"/>
                    </a:cubicBezTo>
                    <a:cubicBezTo>
                      <a:pt x="218334" y="-4117"/>
                      <a:pt x="133752" y="-2497"/>
                      <a:pt x="81365" y="23696"/>
                    </a:cubicBezTo>
                    <a:cubicBezTo>
                      <a:pt x="28977" y="49890"/>
                      <a:pt x="2784" y="86847"/>
                      <a:pt x="1260" y="100658"/>
                    </a:cubicBezTo>
                    <a:cubicBezTo>
                      <a:pt x="-264" y="114470"/>
                      <a:pt x="21" y="236009"/>
                      <a:pt x="21" y="2360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581A1A08-692D-12ED-9BFD-54CCBBE61ADE}"/>
                  </a:ext>
                </a:extLst>
              </p:cNvPr>
              <p:cNvSpPr/>
              <p:nvPr/>
            </p:nvSpPr>
            <p:spPr>
              <a:xfrm>
                <a:off x="9150794" y="2163313"/>
                <a:ext cx="74009" cy="20801"/>
              </a:xfrm>
              <a:custGeom>
                <a:avLst/>
                <a:gdLst>
                  <a:gd name="connsiteX0" fmla="*/ 74009 w 74009"/>
                  <a:gd name="connsiteY0" fmla="*/ 11276 h 20801"/>
                  <a:gd name="connsiteX1" fmla="*/ 0 w 74009"/>
                  <a:gd name="connsiteY1" fmla="*/ 20801 h 2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009" h="20801">
                    <a:moveTo>
                      <a:pt x="74009" y="11276"/>
                    </a:moveTo>
                    <a:cubicBezTo>
                      <a:pt x="74009" y="11276"/>
                      <a:pt x="26384" y="-19585"/>
                      <a:pt x="0" y="2080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AC2DC429-8BAD-C304-CE84-B0DFB44A7349}"/>
                  </a:ext>
                </a:extLst>
              </p:cNvPr>
              <p:cNvSpPr/>
              <p:nvPr/>
            </p:nvSpPr>
            <p:spPr>
              <a:xfrm>
                <a:off x="9291002" y="2169942"/>
                <a:ext cx="64769" cy="15410"/>
              </a:xfrm>
              <a:custGeom>
                <a:avLst/>
                <a:gdLst>
                  <a:gd name="connsiteX0" fmla="*/ 0 w 64769"/>
                  <a:gd name="connsiteY0" fmla="*/ 7695 h 15410"/>
                  <a:gd name="connsiteX1" fmla="*/ 64770 w 64769"/>
                  <a:gd name="connsiteY1" fmla="*/ 15410 h 15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769" h="15410">
                    <a:moveTo>
                      <a:pt x="0" y="7695"/>
                    </a:moveTo>
                    <a:cubicBezTo>
                      <a:pt x="20792" y="-4947"/>
                      <a:pt x="47529" y="-1762"/>
                      <a:pt x="64770" y="1541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2848537C-7E34-349E-80C1-8B1D44222837}"/>
                  </a:ext>
                </a:extLst>
              </p:cNvPr>
              <p:cNvSpPr/>
              <p:nvPr/>
            </p:nvSpPr>
            <p:spPr>
              <a:xfrm>
                <a:off x="9225089" y="2193068"/>
                <a:ext cx="61932" cy="122777"/>
              </a:xfrm>
              <a:custGeom>
                <a:avLst/>
                <a:gdLst>
                  <a:gd name="connsiteX0" fmla="*/ 52102 w 61932"/>
                  <a:gd name="connsiteY0" fmla="*/ 0 h 122777"/>
                  <a:gd name="connsiteX1" fmla="*/ 61627 w 61932"/>
                  <a:gd name="connsiteY1" fmla="*/ 38100 h 122777"/>
                  <a:gd name="connsiteX2" fmla="*/ 58484 w 61932"/>
                  <a:gd name="connsiteY2" fmla="*/ 122777 h 122777"/>
                  <a:gd name="connsiteX3" fmla="*/ 0 w 61932"/>
                  <a:gd name="connsiteY3" fmla="*/ 116586 h 122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932" h="122777">
                    <a:moveTo>
                      <a:pt x="52102" y="0"/>
                    </a:moveTo>
                    <a:cubicBezTo>
                      <a:pt x="58458" y="11686"/>
                      <a:pt x="61736" y="24798"/>
                      <a:pt x="61627" y="38100"/>
                    </a:cubicBezTo>
                    <a:cubicBezTo>
                      <a:pt x="63151" y="65818"/>
                      <a:pt x="58484" y="122777"/>
                      <a:pt x="58484" y="122777"/>
                    </a:cubicBezTo>
                    <a:lnTo>
                      <a:pt x="0" y="116586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B9D6913D-5A8A-608A-24F6-FCE1304884D7}"/>
                  </a:ext>
                </a:extLst>
              </p:cNvPr>
              <p:cNvSpPr/>
              <p:nvPr/>
            </p:nvSpPr>
            <p:spPr>
              <a:xfrm>
                <a:off x="9193942" y="2330228"/>
                <a:ext cx="103250" cy="30093"/>
              </a:xfrm>
              <a:custGeom>
                <a:avLst/>
                <a:gdLst>
                  <a:gd name="connsiteX0" fmla="*/ 0 w 103250"/>
                  <a:gd name="connsiteY0" fmla="*/ 0 h 30093"/>
                  <a:gd name="connsiteX1" fmla="*/ 103251 w 103250"/>
                  <a:gd name="connsiteY1" fmla="*/ 23050 h 3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250" h="30093">
                    <a:moveTo>
                      <a:pt x="0" y="0"/>
                    </a:moveTo>
                    <a:cubicBezTo>
                      <a:pt x="0" y="0"/>
                      <a:pt x="29242" y="47625"/>
                      <a:pt x="103251" y="2305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8D800011-23D1-0F90-618F-A1AD1403B7F0}"/>
                  </a:ext>
                </a:extLst>
              </p:cNvPr>
              <p:cNvSpPr/>
              <p:nvPr/>
            </p:nvSpPr>
            <p:spPr>
              <a:xfrm>
                <a:off x="9184132" y="2203831"/>
                <a:ext cx="19050" cy="32385"/>
              </a:xfrm>
              <a:custGeom>
                <a:avLst/>
                <a:gdLst>
                  <a:gd name="connsiteX0" fmla="*/ 19050 w 19050"/>
                  <a:gd name="connsiteY0" fmla="*/ 16192 h 32385"/>
                  <a:gd name="connsiteX1" fmla="*/ 9525 w 19050"/>
                  <a:gd name="connsiteY1" fmla="*/ 32385 h 32385"/>
                  <a:gd name="connsiteX2" fmla="*/ 0 w 19050"/>
                  <a:gd name="connsiteY2" fmla="*/ 16192 h 32385"/>
                  <a:gd name="connsiteX3" fmla="*/ 9525 w 19050"/>
                  <a:gd name="connsiteY3" fmla="*/ 0 h 32385"/>
                  <a:gd name="connsiteX4" fmla="*/ 19050 w 19050"/>
                  <a:gd name="connsiteY4" fmla="*/ 16192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2385">
                    <a:moveTo>
                      <a:pt x="19050" y="16192"/>
                    </a:moveTo>
                    <a:cubicBezTo>
                      <a:pt x="19050" y="25146"/>
                      <a:pt x="14954" y="32385"/>
                      <a:pt x="9525" y="32385"/>
                    </a:cubicBezTo>
                    <a:cubicBezTo>
                      <a:pt x="4096" y="32385"/>
                      <a:pt x="0" y="25146"/>
                      <a:pt x="0" y="16192"/>
                    </a:cubicBezTo>
                    <a:cubicBezTo>
                      <a:pt x="0" y="7239"/>
                      <a:pt x="4191" y="0"/>
                      <a:pt x="9525" y="0"/>
                    </a:cubicBezTo>
                    <a:cubicBezTo>
                      <a:pt x="14859" y="0"/>
                      <a:pt x="19050" y="7239"/>
                      <a:pt x="19050" y="161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895DF22F-DFED-D4F0-2084-25B9FC742413}"/>
                  </a:ext>
                </a:extLst>
              </p:cNvPr>
              <p:cNvSpPr/>
              <p:nvPr/>
            </p:nvSpPr>
            <p:spPr>
              <a:xfrm>
                <a:off x="9315100" y="2203831"/>
                <a:ext cx="19050" cy="32385"/>
              </a:xfrm>
              <a:custGeom>
                <a:avLst/>
                <a:gdLst>
                  <a:gd name="connsiteX0" fmla="*/ 19050 w 19050"/>
                  <a:gd name="connsiteY0" fmla="*/ 16192 h 32385"/>
                  <a:gd name="connsiteX1" fmla="*/ 9525 w 19050"/>
                  <a:gd name="connsiteY1" fmla="*/ 32385 h 32385"/>
                  <a:gd name="connsiteX2" fmla="*/ 0 w 19050"/>
                  <a:gd name="connsiteY2" fmla="*/ 16192 h 32385"/>
                  <a:gd name="connsiteX3" fmla="*/ 9525 w 19050"/>
                  <a:gd name="connsiteY3" fmla="*/ 0 h 32385"/>
                  <a:gd name="connsiteX4" fmla="*/ 19050 w 19050"/>
                  <a:gd name="connsiteY4" fmla="*/ 16192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2385">
                    <a:moveTo>
                      <a:pt x="19050" y="16192"/>
                    </a:moveTo>
                    <a:cubicBezTo>
                      <a:pt x="19050" y="25146"/>
                      <a:pt x="14954" y="32385"/>
                      <a:pt x="9525" y="32385"/>
                    </a:cubicBezTo>
                    <a:cubicBezTo>
                      <a:pt x="4096" y="32385"/>
                      <a:pt x="0" y="25146"/>
                      <a:pt x="0" y="16192"/>
                    </a:cubicBezTo>
                    <a:cubicBezTo>
                      <a:pt x="0" y="7239"/>
                      <a:pt x="4096" y="0"/>
                      <a:pt x="9525" y="0"/>
                    </a:cubicBezTo>
                    <a:cubicBezTo>
                      <a:pt x="14954" y="0"/>
                      <a:pt x="19050" y="7239"/>
                      <a:pt x="19050" y="161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416A60F7-DB97-5B24-FA99-75A475356231}"/>
                  </a:ext>
                </a:extLst>
              </p:cNvPr>
              <p:cNvSpPr/>
              <p:nvPr/>
            </p:nvSpPr>
            <p:spPr>
              <a:xfrm>
                <a:off x="9172416" y="2240883"/>
                <a:ext cx="43148" cy="24574"/>
              </a:xfrm>
              <a:custGeom>
                <a:avLst/>
                <a:gdLst>
                  <a:gd name="connsiteX0" fmla="*/ 43148 w 43148"/>
                  <a:gd name="connsiteY0" fmla="*/ 0 h 24574"/>
                  <a:gd name="connsiteX1" fmla="*/ 0 w 43148"/>
                  <a:gd name="connsiteY1" fmla="*/ 24575 h 2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148" h="24574">
                    <a:moveTo>
                      <a:pt x="43148" y="0"/>
                    </a:moveTo>
                    <a:cubicBezTo>
                      <a:pt x="30942" y="11531"/>
                      <a:pt x="16144" y="19959"/>
                      <a:pt x="0" y="24575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3FA90ED-95BE-2A58-713A-61F1B2A6F2C1}"/>
                  </a:ext>
                </a:extLst>
              </p:cNvPr>
              <p:cNvSpPr/>
              <p:nvPr/>
            </p:nvSpPr>
            <p:spPr>
              <a:xfrm>
                <a:off x="9306433" y="2240883"/>
                <a:ext cx="40100" cy="24574"/>
              </a:xfrm>
              <a:custGeom>
                <a:avLst/>
                <a:gdLst>
                  <a:gd name="connsiteX0" fmla="*/ 0 w 40100"/>
                  <a:gd name="connsiteY0" fmla="*/ 0 h 24574"/>
                  <a:gd name="connsiteX1" fmla="*/ 40100 w 40100"/>
                  <a:gd name="connsiteY1" fmla="*/ 24575 h 2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100" h="24574">
                    <a:moveTo>
                      <a:pt x="0" y="0"/>
                    </a:moveTo>
                    <a:cubicBezTo>
                      <a:pt x="0" y="0"/>
                      <a:pt x="18479" y="21527"/>
                      <a:pt x="40100" y="24575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E1D305D9-5A9D-75B5-1A96-830724C999E3}"/>
                  </a:ext>
                </a:extLst>
              </p:cNvPr>
              <p:cNvSpPr/>
              <p:nvPr/>
            </p:nvSpPr>
            <p:spPr>
              <a:xfrm>
                <a:off x="9195466" y="2478151"/>
                <a:ext cx="110966" cy="16209"/>
              </a:xfrm>
              <a:custGeom>
                <a:avLst/>
                <a:gdLst>
                  <a:gd name="connsiteX0" fmla="*/ 0 w 110966"/>
                  <a:gd name="connsiteY0" fmla="*/ 0 h 16209"/>
                  <a:gd name="connsiteX1" fmla="*/ 110966 w 110966"/>
                  <a:gd name="connsiteY1" fmla="*/ 1524 h 1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0966" h="16209">
                    <a:moveTo>
                      <a:pt x="0" y="0"/>
                    </a:moveTo>
                    <a:cubicBezTo>
                      <a:pt x="0" y="0"/>
                      <a:pt x="29337" y="35433"/>
                      <a:pt x="110966" y="152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54FBF2D9-DC34-FD0B-0EDB-F1C31B57CFA2}"/>
                  </a:ext>
                </a:extLst>
              </p:cNvPr>
              <p:cNvSpPr/>
              <p:nvPr/>
            </p:nvSpPr>
            <p:spPr>
              <a:xfrm>
                <a:off x="9052130" y="1914673"/>
                <a:ext cx="399948" cy="331424"/>
              </a:xfrm>
              <a:custGeom>
                <a:avLst/>
                <a:gdLst>
                  <a:gd name="connsiteX0" fmla="*/ 13987 w 399948"/>
                  <a:gd name="connsiteY0" fmla="*/ 165904 h 331424"/>
                  <a:gd name="connsiteX1" fmla="*/ 23512 w 399948"/>
                  <a:gd name="connsiteY1" fmla="*/ 324591 h 331424"/>
                  <a:gd name="connsiteX2" fmla="*/ 45038 w 399948"/>
                  <a:gd name="connsiteY2" fmla="*/ 320019 h 331424"/>
                  <a:gd name="connsiteX3" fmla="*/ 46562 w 399948"/>
                  <a:gd name="connsiteY3" fmla="*/ 269155 h 331424"/>
                  <a:gd name="connsiteX4" fmla="*/ 65041 w 399948"/>
                  <a:gd name="connsiteY4" fmla="*/ 242962 h 331424"/>
                  <a:gd name="connsiteX5" fmla="*/ 54277 w 399948"/>
                  <a:gd name="connsiteY5" fmla="*/ 175144 h 331424"/>
                  <a:gd name="connsiteX6" fmla="*/ 162100 w 399948"/>
                  <a:gd name="connsiteY6" fmla="*/ 119708 h 331424"/>
                  <a:gd name="connsiteX7" fmla="*/ 274591 w 399948"/>
                  <a:gd name="connsiteY7" fmla="*/ 129233 h 331424"/>
                  <a:gd name="connsiteX8" fmla="*/ 326978 w 399948"/>
                  <a:gd name="connsiteY8" fmla="*/ 112279 h 331424"/>
                  <a:gd name="connsiteX9" fmla="*/ 311548 w 399948"/>
                  <a:gd name="connsiteY9" fmla="*/ 146188 h 331424"/>
                  <a:gd name="connsiteX10" fmla="*/ 328502 w 399948"/>
                  <a:gd name="connsiteY10" fmla="*/ 230960 h 331424"/>
                  <a:gd name="connsiteX11" fmla="*/ 331645 w 399948"/>
                  <a:gd name="connsiteY11" fmla="*/ 272489 h 331424"/>
                  <a:gd name="connsiteX12" fmla="*/ 351648 w 399948"/>
                  <a:gd name="connsiteY12" fmla="*/ 286396 h 331424"/>
                  <a:gd name="connsiteX13" fmla="*/ 357839 w 399948"/>
                  <a:gd name="connsiteY13" fmla="*/ 331068 h 331424"/>
                  <a:gd name="connsiteX14" fmla="*/ 376318 w 399948"/>
                  <a:gd name="connsiteY14" fmla="*/ 294111 h 331424"/>
                  <a:gd name="connsiteX15" fmla="*/ 385843 w 399948"/>
                  <a:gd name="connsiteY15" fmla="*/ 198861 h 331424"/>
                  <a:gd name="connsiteX16" fmla="*/ 396606 w 399948"/>
                  <a:gd name="connsiteY16" fmla="*/ 144949 h 331424"/>
                  <a:gd name="connsiteX17" fmla="*/ 350410 w 399948"/>
                  <a:gd name="connsiteY17" fmla="*/ 97324 h 331424"/>
                  <a:gd name="connsiteX18" fmla="*/ 211726 w 399948"/>
                  <a:gd name="connsiteY18" fmla="*/ 2074 h 331424"/>
                  <a:gd name="connsiteX19" fmla="*/ 3700 w 399948"/>
                  <a:gd name="connsiteY19" fmla="*/ 125423 h 331424"/>
                  <a:gd name="connsiteX20" fmla="*/ 13987 w 399948"/>
                  <a:gd name="connsiteY20" fmla="*/ 165904 h 33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9948" h="331424">
                    <a:moveTo>
                      <a:pt x="13987" y="165904"/>
                    </a:moveTo>
                    <a:cubicBezTo>
                      <a:pt x="13987" y="165904"/>
                      <a:pt x="18559" y="321543"/>
                      <a:pt x="23512" y="324591"/>
                    </a:cubicBezTo>
                    <a:cubicBezTo>
                      <a:pt x="28464" y="327639"/>
                      <a:pt x="41990" y="330782"/>
                      <a:pt x="45038" y="320019"/>
                    </a:cubicBezTo>
                    <a:cubicBezTo>
                      <a:pt x="46942" y="303135"/>
                      <a:pt x="47452" y="286123"/>
                      <a:pt x="46562" y="269155"/>
                    </a:cubicBezTo>
                    <a:cubicBezTo>
                      <a:pt x="46562" y="269155"/>
                      <a:pt x="61993" y="267631"/>
                      <a:pt x="65041" y="242962"/>
                    </a:cubicBezTo>
                    <a:cubicBezTo>
                      <a:pt x="68089" y="218292"/>
                      <a:pt x="54277" y="175144"/>
                      <a:pt x="54277" y="175144"/>
                    </a:cubicBezTo>
                    <a:cubicBezTo>
                      <a:pt x="54277" y="175144"/>
                      <a:pt x="109713" y="135139"/>
                      <a:pt x="162100" y="119708"/>
                    </a:cubicBezTo>
                    <a:cubicBezTo>
                      <a:pt x="214488" y="104278"/>
                      <a:pt x="242301" y="127423"/>
                      <a:pt x="274591" y="129233"/>
                    </a:cubicBezTo>
                    <a:cubicBezTo>
                      <a:pt x="293556" y="130309"/>
                      <a:pt x="312239" y="124262"/>
                      <a:pt x="326978" y="112279"/>
                    </a:cubicBezTo>
                    <a:cubicBezTo>
                      <a:pt x="326978" y="112279"/>
                      <a:pt x="311548" y="135424"/>
                      <a:pt x="311548" y="146188"/>
                    </a:cubicBezTo>
                    <a:cubicBezTo>
                      <a:pt x="311548" y="156951"/>
                      <a:pt x="331645" y="214006"/>
                      <a:pt x="328502" y="230960"/>
                    </a:cubicBezTo>
                    <a:cubicBezTo>
                      <a:pt x="325359" y="247915"/>
                      <a:pt x="322406" y="266393"/>
                      <a:pt x="331645" y="272489"/>
                    </a:cubicBezTo>
                    <a:cubicBezTo>
                      <a:pt x="340885" y="278585"/>
                      <a:pt x="351648" y="286396"/>
                      <a:pt x="351648" y="286396"/>
                    </a:cubicBezTo>
                    <a:cubicBezTo>
                      <a:pt x="351648" y="286396"/>
                      <a:pt x="351648" y="328020"/>
                      <a:pt x="357839" y="331068"/>
                    </a:cubicBezTo>
                    <a:cubicBezTo>
                      <a:pt x="364030" y="334116"/>
                      <a:pt x="374793" y="317257"/>
                      <a:pt x="376318" y="294111"/>
                    </a:cubicBezTo>
                    <a:cubicBezTo>
                      <a:pt x="377842" y="270965"/>
                      <a:pt x="377842" y="215530"/>
                      <a:pt x="385843" y="198861"/>
                    </a:cubicBezTo>
                    <a:cubicBezTo>
                      <a:pt x="393843" y="182192"/>
                      <a:pt x="405845" y="169619"/>
                      <a:pt x="396606" y="144949"/>
                    </a:cubicBezTo>
                    <a:cubicBezTo>
                      <a:pt x="387367" y="120280"/>
                      <a:pt x="354982" y="98753"/>
                      <a:pt x="350410" y="97324"/>
                    </a:cubicBezTo>
                    <a:cubicBezTo>
                      <a:pt x="345837" y="95896"/>
                      <a:pt x="287259" y="20362"/>
                      <a:pt x="211726" y="2074"/>
                    </a:cubicBezTo>
                    <a:cubicBezTo>
                      <a:pt x="136192" y="-16214"/>
                      <a:pt x="16082" y="91514"/>
                      <a:pt x="3700" y="125423"/>
                    </a:cubicBezTo>
                    <a:cubicBezTo>
                      <a:pt x="-8683" y="159332"/>
                      <a:pt x="13987" y="165904"/>
                      <a:pt x="13987" y="16590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1159311B-C0F4-B41B-1414-352A26C21270}"/>
                  </a:ext>
                </a:extLst>
              </p:cNvPr>
              <p:cNvSpPr/>
              <p:nvPr/>
            </p:nvSpPr>
            <p:spPr>
              <a:xfrm>
                <a:off x="8015908" y="2421473"/>
                <a:ext cx="370313" cy="268133"/>
              </a:xfrm>
              <a:custGeom>
                <a:avLst/>
                <a:gdLst>
                  <a:gd name="connsiteX0" fmla="*/ 370314 w 370313"/>
                  <a:gd name="connsiteY0" fmla="*/ 205840 h 268133"/>
                  <a:gd name="connsiteX1" fmla="*/ 349073 w 370313"/>
                  <a:gd name="connsiteY1" fmla="*/ 139165 h 268133"/>
                  <a:gd name="connsiteX2" fmla="*/ 293447 w 370313"/>
                  <a:gd name="connsiteY2" fmla="*/ 73728 h 268133"/>
                  <a:gd name="connsiteX3" fmla="*/ 219819 w 370313"/>
                  <a:gd name="connsiteY3" fmla="*/ 22960 h 268133"/>
                  <a:gd name="connsiteX4" fmla="*/ 180481 w 370313"/>
                  <a:gd name="connsiteY4" fmla="*/ 14768 h 268133"/>
                  <a:gd name="connsiteX5" fmla="*/ 210008 w 370313"/>
                  <a:gd name="connsiteY5" fmla="*/ 65537 h 268133"/>
                  <a:gd name="connsiteX6" fmla="*/ 242679 w 370313"/>
                  <a:gd name="connsiteY6" fmla="*/ 93350 h 268133"/>
                  <a:gd name="connsiteX7" fmla="*/ 192006 w 370313"/>
                  <a:gd name="connsiteY7" fmla="*/ 102875 h 268133"/>
                  <a:gd name="connsiteX8" fmla="*/ 101995 w 370313"/>
                  <a:gd name="connsiteY8" fmla="*/ 94683 h 268133"/>
                  <a:gd name="connsiteX9" fmla="*/ 553 w 370313"/>
                  <a:gd name="connsiteY9" fmla="*/ 50487 h 268133"/>
                  <a:gd name="connsiteX10" fmla="*/ 82373 w 370313"/>
                  <a:gd name="connsiteY10" fmla="*/ 137260 h 268133"/>
                  <a:gd name="connsiteX11" fmla="*/ 174004 w 370313"/>
                  <a:gd name="connsiteY11" fmla="*/ 196124 h 268133"/>
                  <a:gd name="connsiteX12" fmla="*/ 272111 w 370313"/>
                  <a:gd name="connsiteY12" fmla="*/ 222318 h 268133"/>
                  <a:gd name="connsiteX13" fmla="*/ 306497 w 370313"/>
                  <a:gd name="connsiteY13" fmla="*/ 268133 h 268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0313" h="268133">
                    <a:moveTo>
                      <a:pt x="370314" y="205840"/>
                    </a:moveTo>
                    <a:cubicBezTo>
                      <a:pt x="361590" y="184172"/>
                      <a:pt x="354490" y="161886"/>
                      <a:pt x="349073" y="139165"/>
                    </a:cubicBezTo>
                    <a:cubicBezTo>
                      <a:pt x="345739" y="117924"/>
                      <a:pt x="319546" y="83539"/>
                      <a:pt x="293447" y="73728"/>
                    </a:cubicBezTo>
                    <a:cubicBezTo>
                      <a:pt x="265251" y="62836"/>
                      <a:pt x="240024" y="45442"/>
                      <a:pt x="219819" y="22960"/>
                    </a:cubicBezTo>
                    <a:cubicBezTo>
                      <a:pt x="196864" y="-1519"/>
                      <a:pt x="183814" y="-9711"/>
                      <a:pt x="180481" y="14768"/>
                    </a:cubicBezTo>
                    <a:cubicBezTo>
                      <a:pt x="177147" y="39248"/>
                      <a:pt x="193625" y="50773"/>
                      <a:pt x="210008" y="65537"/>
                    </a:cubicBezTo>
                    <a:cubicBezTo>
                      <a:pt x="226391" y="80301"/>
                      <a:pt x="242679" y="93350"/>
                      <a:pt x="242679" y="93350"/>
                    </a:cubicBezTo>
                    <a:cubicBezTo>
                      <a:pt x="226263" y="98671"/>
                      <a:pt x="209234" y="101872"/>
                      <a:pt x="192006" y="102875"/>
                    </a:cubicBezTo>
                    <a:cubicBezTo>
                      <a:pt x="161767" y="104365"/>
                      <a:pt x="131468" y="101608"/>
                      <a:pt x="101995" y="94683"/>
                    </a:cubicBezTo>
                    <a:cubicBezTo>
                      <a:pt x="77420" y="88111"/>
                      <a:pt x="-7638" y="26008"/>
                      <a:pt x="553" y="50487"/>
                    </a:cubicBezTo>
                    <a:cubicBezTo>
                      <a:pt x="8745" y="74966"/>
                      <a:pt x="49607" y="106113"/>
                      <a:pt x="82373" y="137260"/>
                    </a:cubicBezTo>
                    <a:cubicBezTo>
                      <a:pt x="115139" y="168407"/>
                      <a:pt x="136380" y="184885"/>
                      <a:pt x="174004" y="196124"/>
                    </a:cubicBezTo>
                    <a:cubicBezTo>
                      <a:pt x="211627" y="207364"/>
                      <a:pt x="272111" y="222318"/>
                      <a:pt x="272111" y="222318"/>
                    </a:cubicBezTo>
                    <a:lnTo>
                      <a:pt x="306497" y="2681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414178C2-267C-9E0F-FC62-B17A59233F51}"/>
                  </a:ext>
                </a:extLst>
              </p:cNvPr>
              <p:cNvSpPr/>
              <p:nvPr/>
            </p:nvSpPr>
            <p:spPr>
              <a:xfrm>
                <a:off x="8067554" y="2444398"/>
                <a:ext cx="99403" cy="138813"/>
              </a:xfrm>
              <a:custGeom>
                <a:avLst/>
                <a:gdLst>
                  <a:gd name="connsiteX0" fmla="*/ 65113 w 99403"/>
                  <a:gd name="connsiteY0" fmla="*/ 138813 h 138813"/>
                  <a:gd name="connsiteX1" fmla="*/ 4534 w 99403"/>
                  <a:gd name="connsiteY1" fmla="*/ 55374 h 138813"/>
                  <a:gd name="connsiteX2" fmla="*/ 11106 w 99403"/>
                  <a:gd name="connsiteY2" fmla="*/ 1368 h 138813"/>
                  <a:gd name="connsiteX3" fmla="*/ 50349 w 99403"/>
                  <a:gd name="connsiteY3" fmla="*/ 71757 h 138813"/>
                  <a:gd name="connsiteX4" fmla="*/ 99403 w 99403"/>
                  <a:gd name="connsiteY4" fmla="*/ 125764 h 13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403" h="138813">
                    <a:moveTo>
                      <a:pt x="65113" y="138813"/>
                    </a:moveTo>
                    <a:cubicBezTo>
                      <a:pt x="65113" y="138813"/>
                      <a:pt x="12726" y="99570"/>
                      <a:pt x="4534" y="55374"/>
                    </a:cubicBezTo>
                    <a:cubicBezTo>
                      <a:pt x="-3657" y="11178"/>
                      <a:pt x="-324" y="-5109"/>
                      <a:pt x="11106" y="1368"/>
                    </a:cubicBezTo>
                    <a:cubicBezTo>
                      <a:pt x="22536" y="7845"/>
                      <a:pt x="50349" y="71757"/>
                      <a:pt x="50349" y="71757"/>
                    </a:cubicBezTo>
                    <a:lnTo>
                      <a:pt x="99403" y="125764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1025F50B-4875-4B78-E477-7EC677E7DBAC}"/>
                  </a:ext>
                </a:extLst>
              </p:cNvPr>
              <p:cNvSpPr/>
              <p:nvPr/>
            </p:nvSpPr>
            <p:spPr>
              <a:xfrm>
                <a:off x="8113009" y="2435611"/>
                <a:ext cx="67092" cy="168936"/>
              </a:xfrm>
              <a:custGeom>
                <a:avLst/>
                <a:gdLst>
                  <a:gd name="connsiteX0" fmla="*/ 63759 w 67092"/>
                  <a:gd name="connsiteY0" fmla="*/ 168937 h 168936"/>
                  <a:gd name="connsiteX1" fmla="*/ 9848 w 67092"/>
                  <a:gd name="connsiteY1" fmla="*/ 109977 h 168936"/>
                  <a:gd name="connsiteX2" fmla="*/ 4894 w 67092"/>
                  <a:gd name="connsiteY2" fmla="*/ 344 h 168936"/>
                  <a:gd name="connsiteX3" fmla="*/ 39280 w 67092"/>
                  <a:gd name="connsiteY3" fmla="*/ 98547 h 168936"/>
                  <a:gd name="connsiteX4" fmla="*/ 67093 w 67092"/>
                  <a:gd name="connsiteY4" fmla="*/ 123122 h 16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92" h="168936">
                    <a:moveTo>
                      <a:pt x="63759" y="168937"/>
                    </a:moveTo>
                    <a:cubicBezTo>
                      <a:pt x="63759" y="168937"/>
                      <a:pt x="14705" y="139409"/>
                      <a:pt x="9848" y="109977"/>
                    </a:cubicBezTo>
                    <a:cubicBezTo>
                      <a:pt x="4990" y="80545"/>
                      <a:pt x="-6535" y="-6133"/>
                      <a:pt x="4894" y="344"/>
                    </a:cubicBezTo>
                    <a:cubicBezTo>
                      <a:pt x="16324" y="6821"/>
                      <a:pt x="39280" y="98547"/>
                      <a:pt x="39280" y="98547"/>
                    </a:cubicBezTo>
                    <a:lnTo>
                      <a:pt x="67093" y="123122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3D76FF39-67AD-6CC1-F25C-4A86DDC1FCE4}"/>
                  </a:ext>
                </a:extLst>
              </p:cNvPr>
              <p:cNvSpPr/>
              <p:nvPr/>
            </p:nvSpPr>
            <p:spPr>
              <a:xfrm>
                <a:off x="8155354" y="2440807"/>
                <a:ext cx="171241" cy="165360"/>
              </a:xfrm>
              <a:custGeom>
                <a:avLst/>
                <a:gdLst>
                  <a:gd name="connsiteX0" fmla="*/ 48845 w 171241"/>
                  <a:gd name="connsiteY0" fmla="*/ 165360 h 165360"/>
                  <a:gd name="connsiteX1" fmla="*/ 12841 w 171241"/>
                  <a:gd name="connsiteY1" fmla="*/ 90113 h 165360"/>
                  <a:gd name="connsiteX2" fmla="*/ 6364 w 171241"/>
                  <a:gd name="connsiteY2" fmla="*/ 102 h 165360"/>
                  <a:gd name="connsiteX3" fmla="*/ 34177 w 171241"/>
                  <a:gd name="connsiteY3" fmla="*/ 78588 h 165360"/>
                  <a:gd name="connsiteX4" fmla="*/ 71800 w 171241"/>
                  <a:gd name="connsiteY4" fmla="*/ 126213 h 165360"/>
                  <a:gd name="connsiteX5" fmla="*/ 138475 w 171241"/>
                  <a:gd name="connsiteY5" fmla="*/ 113068 h 165360"/>
                  <a:gd name="connsiteX6" fmla="*/ 171241 w 171241"/>
                  <a:gd name="connsiteY6" fmla="*/ 145834 h 16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41" h="165360">
                    <a:moveTo>
                      <a:pt x="48845" y="165360"/>
                    </a:moveTo>
                    <a:cubicBezTo>
                      <a:pt x="48845" y="165360"/>
                      <a:pt x="19413" y="108210"/>
                      <a:pt x="12841" y="90113"/>
                    </a:cubicBezTo>
                    <a:cubicBezTo>
                      <a:pt x="6268" y="72015"/>
                      <a:pt x="-8400" y="-3137"/>
                      <a:pt x="6364" y="102"/>
                    </a:cubicBezTo>
                    <a:cubicBezTo>
                      <a:pt x="21127" y="3340"/>
                      <a:pt x="34177" y="78588"/>
                      <a:pt x="34177" y="78588"/>
                    </a:cubicBezTo>
                    <a:lnTo>
                      <a:pt x="71800" y="126213"/>
                    </a:lnTo>
                    <a:cubicBezTo>
                      <a:pt x="71800" y="126213"/>
                      <a:pt x="124093" y="109830"/>
                      <a:pt x="138475" y="113068"/>
                    </a:cubicBezTo>
                    <a:cubicBezTo>
                      <a:pt x="152858" y="116307"/>
                      <a:pt x="171241" y="145834"/>
                      <a:pt x="171241" y="145834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2A0D40D8-D99F-4EC3-514F-EEBD26556DAA}"/>
                  </a:ext>
                </a:extLst>
              </p:cNvPr>
              <p:cNvSpPr/>
              <p:nvPr/>
            </p:nvSpPr>
            <p:spPr>
              <a:xfrm>
                <a:off x="8289258" y="2617025"/>
                <a:ext cx="135826" cy="138112"/>
              </a:xfrm>
              <a:custGeom>
                <a:avLst/>
                <a:gdLst>
                  <a:gd name="connsiteX0" fmla="*/ 135827 w 135826"/>
                  <a:gd name="connsiteY0" fmla="*/ 36290 h 138112"/>
                  <a:gd name="connsiteX1" fmla="*/ 96679 w 135826"/>
                  <a:gd name="connsiteY1" fmla="*/ 0 h 138112"/>
                  <a:gd name="connsiteX2" fmla="*/ 0 w 135826"/>
                  <a:gd name="connsiteY2" fmla="*/ 100870 h 138112"/>
                  <a:gd name="connsiteX3" fmla="*/ 28385 w 135826"/>
                  <a:gd name="connsiteY3" fmla="*/ 138113 h 138112"/>
                  <a:gd name="connsiteX4" fmla="*/ 135827 w 135826"/>
                  <a:gd name="connsiteY4" fmla="*/ 36290 h 13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826" h="138112">
                    <a:moveTo>
                      <a:pt x="135827" y="36290"/>
                    </a:moveTo>
                    <a:lnTo>
                      <a:pt x="96679" y="0"/>
                    </a:lnTo>
                    <a:lnTo>
                      <a:pt x="0" y="100870"/>
                    </a:lnTo>
                    <a:lnTo>
                      <a:pt x="28385" y="138113"/>
                    </a:lnTo>
                    <a:lnTo>
                      <a:pt x="135827" y="3629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D65DC7D5-99BC-A3B9-997E-9F4BEEBC70A2}"/>
                  </a:ext>
                </a:extLst>
              </p:cNvPr>
              <p:cNvSpPr/>
              <p:nvPr/>
            </p:nvSpPr>
            <p:spPr>
              <a:xfrm>
                <a:off x="8309451" y="2490819"/>
                <a:ext cx="805053" cy="1349502"/>
              </a:xfrm>
              <a:custGeom>
                <a:avLst/>
                <a:gdLst>
                  <a:gd name="connsiteX0" fmla="*/ 805053 w 805053"/>
                  <a:gd name="connsiteY0" fmla="*/ 0 h 1349502"/>
                  <a:gd name="connsiteX1" fmla="*/ 767525 w 805053"/>
                  <a:gd name="connsiteY1" fmla="*/ 412337 h 1349502"/>
                  <a:gd name="connsiteX2" fmla="*/ 778573 w 805053"/>
                  <a:gd name="connsiteY2" fmla="*/ 1349502 h 1349502"/>
                  <a:gd name="connsiteX3" fmla="*/ 485299 w 805053"/>
                  <a:gd name="connsiteY3" fmla="*/ 1340644 h 1349502"/>
                  <a:gd name="connsiteX4" fmla="*/ 542449 w 805053"/>
                  <a:gd name="connsiteY4" fmla="*/ 961358 h 1349502"/>
                  <a:gd name="connsiteX5" fmla="*/ 560070 w 805053"/>
                  <a:gd name="connsiteY5" fmla="*/ 723233 h 1349502"/>
                  <a:gd name="connsiteX6" fmla="*/ 542449 w 805053"/>
                  <a:gd name="connsiteY6" fmla="*/ 588740 h 1349502"/>
                  <a:gd name="connsiteX7" fmla="*/ 357188 w 805053"/>
                  <a:gd name="connsiteY7" fmla="*/ 696754 h 1349502"/>
                  <a:gd name="connsiteX8" fmla="*/ 134493 w 805053"/>
                  <a:gd name="connsiteY8" fmla="*/ 500539 h 1349502"/>
                  <a:gd name="connsiteX9" fmla="*/ 0 w 805053"/>
                  <a:gd name="connsiteY9" fmla="*/ 262414 h 1349502"/>
                  <a:gd name="connsiteX10" fmla="*/ 104299 w 805053"/>
                  <a:gd name="connsiteY10" fmla="*/ 143256 h 1349502"/>
                  <a:gd name="connsiteX11" fmla="*/ 351282 w 805053"/>
                  <a:gd name="connsiteY11" fmla="*/ 390239 h 1349502"/>
                  <a:gd name="connsiteX12" fmla="*/ 492347 w 805053"/>
                  <a:gd name="connsiteY12" fmla="*/ 125635 h 1349502"/>
                  <a:gd name="connsiteX13" fmla="*/ 805053 w 805053"/>
                  <a:gd name="connsiteY13" fmla="*/ 0 h 134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05053" h="1349502">
                    <a:moveTo>
                      <a:pt x="805053" y="0"/>
                    </a:moveTo>
                    <a:cubicBezTo>
                      <a:pt x="805053" y="0"/>
                      <a:pt x="771906" y="262319"/>
                      <a:pt x="767525" y="412337"/>
                    </a:cubicBezTo>
                    <a:cubicBezTo>
                      <a:pt x="763143" y="562356"/>
                      <a:pt x="778573" y="1349502"/>
                      <a:pt x="778573" y="1349502"/>
                    </a:cubicBezTo>
                    <a:lnTo>
                      <a:pt x="485299" y="1340644"/>
                    </a:lnTo>
                    <a:cubicBezTo>
                      <a:pt x="485299" y="1340644"/>
                      <a:pt x="518350" y="1062800"/>
                      <a:pt x="542449" y="961358"/>
                    </a:cubicBezTo>
                    <a:cubicBezTo>
                      <a:pt x="559022" y="883139"/>
                      <a:pt x="564949" y="803040"/>
                      <a:pt x="560070" y="723233"/>
                    </a:cubicBezTo>
                    <a:cubicBezTo>
                      <a:pt x="557879" y="709994"/>
                      <a:pt x="542449" y="588740"/>
                      <a:pt x="542449" y="588740"/>
                    </a:cubicBezTo>
                    <a:cubicBezTo>
                      <a:pt x="542449" y="588740"/>
                      <a:pt x="377000" y="698945"/>
                      <a:pt x="357188" y="696754"/>
                    </a:cubicBezTo>
                    <a:cubicBezTo>
                      <a:pt x="337375" y="694563"/>
                      <a:pt x="222694" y="611029"/>
                      <a:pt x="134493" y="500539"/>
                    </a:cubicBezTo>
                    <a:cubicBezTo>
                      <a:pt x="78401" y="428073"/>
                      <a:pt x="33100" y="347866"/>
                      <a:pt x="0" y="262414"/>
                    </a:cubicBezTo>
                    <a:lnTo>
                      <a:pt x="104299" y="143256"/>
                    </a:lnTo>
                    <a:lnTo>
                      <a:pt x="351282" y="390239"/>
                    </a:lnTo>
                    <a:cubicBezTo>
                      <a:pt x="351282" y="390239"/>
                      <a:pt x="479108" y="132302"/>
                      <a:pt x="492347" y="125635"/>
                    </a:cubicBezTo>
                    <a:cubicBezTo>
                      <a:pt x="505587" y="118967"/>
                      <a:pt x="805053" y="0"/>
                      <a:pt x="8050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223351A0-52BF-4483-3E38-B5C6102E890E}"/>
                  </a:ext>
                </a:extLst>
              </p:cNvPr>
              <p:cNvSpPr/>
              <p:nvPr/>
            </p:nvSpPr>
            <p:spPr>
              <a:xfrm>
                <a:off x="8992679" y="2944209"/>
                <a:ext cx="68770" cy="251174"/>
              </a:xfrm>
              <a:custGeom>
                <a:avLst/>
                <a:gdLst>
                  <a:gd name="connsiteX0" fmla="*/ 0 w 68770"/>
                  <a:gd name="connsiteY0" fmla="*/ 0 h 251174"/>
                  <a:gd name="connsiteX1" fmla="*/ 68771 w 68770"/>
                  <a:gd name="connsiteY1" fmla="*/ 251174 h 25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770" h="251174">
                    <a:moveTo>
                      <a:pt x="0" y="0"/>
                    </a:moveTo>
                    <a:cubicBezTo>
                      <a:pt x="16050" y="85457"/>
                      <a:pt x="39050" y="169461"/>
                      <a:pt x="68771" y="25117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A55DF092-6749-62D6-FF26-1540FB8CD2BC}"/>
                  </a:ext>
                </a:extLst>
              </p:cNvPr>
              <p:cNvSpPr/>
              <p:nvPr/>
            </p:nvSpPr>
            <p:spPr>
              <a:xfrm>
                <a:off x="8972962" y="2534825"/>
                <a:ext cx="85248" cy="368712"/>
              </a:xfrm>
              <a:custGeom>
                <a:avLst/>
                <a:gdLst>
                  <a:gd name="connsiteX0" fmla="*/ 85249 w 85248"/>
                  <a:gd name="connsiteY0" fmla="*/ 0 h 368712"/>
                  <a:gd name="connsiteX1" fmla="*/ 31909 w 85248"/>
                  <a:gd name="connsiteY1" fmla="*/ 134969 h 368712"/>
                  <a:gd name="connsiteX2" fmla="*/ 74581 w 85248"/>
                  <a:gd name="connsiteY2" fmla="*/ 170498 h 368712"/>
                  <a:gd name="connsiteX3" fmla="*/ 0 w 85248"/>
                  <a:gd name="connsiteY3" fmla="*/ 248603 h 368712"/>
                  <a:gd name="connsiteX4" fmla="*/ 12763 w 85248"/>
                  <a:gd name="connsiteY4" fmla="*/ 368713 h 368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248" h="368712">
                    <a:moveTo>
                      <a:pt x="85249" y="0"/>
                    </a:moveTo>
                    <a:lnTo>
                      <a:pt x="31909" y="134969"/>
                    </a:lnTo>
                    <a:lnTo>
                      <a:pt x="74581" y="170498"/>
                    </a:lnTo>
                    <a:lnTo>
                      <a:pt x="0" y="248603"/>
                    </a:lnTo>
                    <a:cubicBezTo>
                      <a:pt x="1756" y="288866"/>
                      <a:pt x="6019" y="328980"/>
                      <a:pt x="12763" y="368713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FDAB6885-1E58-C08A-0D29-16DF8545CC2F}"/>
                  </a:ext>
                </a:extLst>
              </p:cNvPr>
              <p:cNvSpPr/>
              <p:nvPr/>
            </p:nvSpPr>
            <p:spPr>
              <a:xfrm>
                <a:off x="8788273" y="2773045"/>
                <a:ext cx="57150" cy="271176"/>
              </a:xfrm>
              <a:custGeom>
                <a:avLst/>
                <a:gdLst>
                  <a:gd name="connsiteX0" fmla="*/ 57150 w 57150"/>
                  <a:gd name="connsiteY0" fmla="*/ 271177 h 271176"/>
                  <a:gd name="connsiteX1" fmla="*/ 0 w 57150"/>
                  <a:gd name="connsiteY1" fmla="*/ 0 h 271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150" h="271176">
                    <a:moveTo>
                      <a:pt x="57150" y="271177"/>
                    </a:moveTo>
                    <a:cubicBezTo>
                      <a:pt x="57150" y="271177"/>
                      <a:pt x="13049" y="77152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C9EE9952-853C-7707-307F-0833A27F7172}"/>
                  </a:ext>
                </a:extLst>
              </p:cNvPr>
              <p:cNvSpPr/>
              <p:nvPr/>
            </p:nvSpPr>
            <p:spPr>
              <a:xfrm>
                <a:off x="9109741" y="2640647"/>
                <a:ext cx="256317" cy="117919"/>
              </a:xfrm>
              <a:custGeom>
                <a:avLst/>
                <a:gdLst>
                  <a:gd name="connsiteX0" fmla="*/ 0 w 256317"/>
                  <a:gd name="connsiteY0" fmla="*/ 0 h 117919"/>
                  <a:gd name="connsiteX1" fmla="*/ 37624 w 256317"/>
                  <a:gd name="connsiteY1" fmla="*/ 110395 h 117919"/>
                  <a:gd name="connsiteX2" fmla="*/ 139732 w 256317"/>
                  <a:gd name="connsiteY2" fmla="*/ 13145 h 117919"/>
                  <a:gd name="connsiteX3" fmla="*/ 220789 w 256317"/>
                  <a:gd name="connsiteY3" fmla="*/ 117920 h 117919"/>
                  <a:gd name="connsiteX4" fmla="*/ 256318 w 256317"/>
                  <a:gd name="connsiteY4" fmla="*/ 23717 h 11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317" h="117919">
                    <a:moveTo>
                      <a:pt x="0" y="0"/>
                    </a:moveTo>
                    <a:lnTo>
                      <a:pt x="37624" y="110395"/>
                    </a:lnTo>
                    <a:lnTo>
                      <a:pt x="139732" y="13145"/>
                    </a:lnTo>
                    <a:lnTo>
                      <a:pt x="220789" y="117920"/>
                    </a:lnTo>
                    <a:lnTo>
                      <a:pt x="256318" y="23717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EB615718-35B9-6CF9-2695-E8D473FCB4CC}"/>
                  </a:ext>
                </a:extLst>
              </p:cNvPr>
              <p:cNvSpPr/>
              <p:nvPr/>
            </p:nvSpPr>
            <p:spPr>
              <a:xfrm>
                <a:off x="9189656" y="2653792"/>
                <a:ext cx="99059" cy="139350"/>
              </a:xfrm>
              <a:custGeom>
                <a:avLst/>
                <a:gdLst>
                  <a:gd name="connsiteX0" fmla="*/ 99060 w 99059"/>
                  <a:gd name="connsiteY0" fmla="*/ 57055 h 139350"/>
                  <a:gd name="connsiteX1" fmla="*/ 52959 w 99059"/>
                  <a:gd name="connsiteY1" fmla="*/ 139351 h 139350"/>
                  <a:gd name="connsiteX2" fmla="*/ 0 w 99059"/>
                  <a:gd name="connsiteY2" fmla="*/ 56483 h 139350"/>
                  <a:gd name="connsiteX3" fmla="*/ 59817 w 99059"/>
                  <a:gd name="connsiteY3" fmla="*/ 0 h 139350"/>
                  <a:gd name="connsiteX4" fmla="*/ 99060 w 99059"/>
                  <a:gd name="connsiteY4" fmla="*/ 57055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59" h="139350">
                    <a:moveTo>
                      <a:pt x="99060" y="57055"/>
                    </a:moveTo>
                    <a:lnTo>
                      <a:pt x="52959" y="139351"/>
                    </a:lnTo>
                    <a:lnTo>
                      <a:pt x="0" y="56483"/>
                    </a:lnTo>
                    <a:lnTo>
                      <a:pt x="59817" y="0"/>
                    </a:lnTo>
                    <a:lnTo>
                      <a:pt x="99060" y="5705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C6EF95F2-F89B-9FEA-B9DF-0883F717AC23}"/>
                  </a:ext>
                </a:extLst>
              </p:cNvPr>
              <p:cNvSpPr/>
              <p:nvPr/>
            </p:nvSpPr>
            <p:spPr>
              <a:xfrm>
                <a:off x="9139936" y="2793143"/>
                <a:ext cx="162972" cy="761142"/>
              </a:xfrm>
              <a:custGeom>
                <a:avLst/>
                <a:gdLst>
                  <a:gd name="connsiteX0" fmla="*/ 102679 w 162972"/>
                  <a:gd name="connsiteY0" fmla="*/ 0 h 761142"/>
                  <a:gd name="connsiteX1" fmla="*/ 0 w 162972"/>
                  <a:gd name="connsiteY1" fmla="*/ 687514 h 761142"/>
                  <a:gd name="connsiteX2" fmla="*/ 91535 w 162972"/>
                  <a:gd name="connsiteY2" fmla="*/ 761143 h 761142"/>
                  <a:gd name="connsiteX3" fmla="*/ 162973 w 162972"/>
                  <a:gd name="connsiteY3" fmla="*/ 685324 h 761142"/>
                  <a:gd name="connsiteX4" fmla="*/ 102679 w 162972"/>
                  <a:gd name="connsiteY4" fmla="*/ 0 h 76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972" h="761142">
                    <a:moveTo>
                      <a:pt x="102679" y="0"/>
                    </a:moveTo>
                    <a:lnTo>
                      <a:pt x="0" y="687514"/>
                    </a:lnTo>
                    <a:lnTo>
                      <a:pt x="91535" y="761143"/>
                    </a:lnTo>
                    <a:lnTo>
                      <a:pt x="162973" y="685324"/>
                    </a:lnTo>
                    <a:lnTo>
                      <a:pt x="102679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4A54A2E0-E797-2CE5-7E8C-C04F3D396DEE}"/>
                  </a:ext>
                </a:extLst>
              </p:cNvPr>
              <p:cNvSpPr/>
              <p:nvPr/>
            </p:nvSpPr>
            <p:spPr>
              <a:xfrm rot="-802200">
                <a:off x="9482887" y="2245198"/>
                <a:ext cx="272415" cy="272415"/>
              </a:xfrm>
              <a:custGeom>
                <a:avLst/>
                <a:gdLst>
                  <a:gd name="connsiteX0" fmla="*/ 272415 w 272415"/>
                  <a:gd name="connsiteY0" fmla="*/ 136208 h 272415"/>
                  <a:gd name="connsiteX1" fmla="*/ 136208 w 272415"/>
                  <a:gd name="connsiteY1" fmla="*/ 272415 h 272415"/>
                  <a:gd name="connsiteX2" fmla="*/ 0 w 272415"/>
                  <a:gd name="connsiteY2" fmla="*/ 136208 h 272415"/>
                  <a:gd name="connsiteX3" fmla="*/ 136208 w 272415"/>
                  <a:gd name="connsiteY3" fmla="*/ 0 h 272415"/>
                  <a:gd name="connsiteX4" fmla="*/ 272415 w 272415"/>
                  <a:gd name="connsiteY4" fmla="*/ 136208 h 272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415" h="272415">
                    <a:moveTo>
                      <a:pt x="272415" y="136208"/>
                    </a:moveTo>
                    <a:cubicBezTo>
                      <a:pt x="272415" y="211433"/>
                      <a:pt x="211433" y="272415"/>
                      <a:pt x="136208" y="272415"/>
                    </a:cubicBezTo>
                    <a:cubicBezTo>
                      <a:pt x="60982" y="272415"/>
                      <a:pt x="0" y="211433"/>
                      <a:pt x="0" y="136208"/>
                    </a:cubicBezTo>
                    <a:cubicBezTo>
                      <a:pt x="0" y="60982"/>
                      <a:pt x="60982" y="0"/>
                      <a:pt x="136208" y="0"/>
                    </a:cubicBezTo>
                    <a:cubicBezTo>
                      <a:pt x="211433" y="0"/>
                      <a:pt x="272415" y="60982"/>
                      <a:pt x="272415" y="1362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21A1A149-8BAE-3060-6A33-09863A499D87}"/>
                  </a:ext>
                </a:extLst>
              </p:cNvPr>
              <p:cNvSpPr/>
              <p:nvPr/>
            </p:nvSpPr>
            <p:spPr>
              <a:xfrm>
                <a:off x="9527144" y="2542165"/>
                <a:ext cx="160955" cy="266503"/>
              </a:xfrm>
              <a:custGeom>
                <a:avLst/>
                <a:gdLst>
                  <a:gd name="connsiteX0" fmla="*/ 2459 w 160955"/>
                  <a:gd name="connsiteY0" fmla="*/ 14472 h 266503"/>
                  <a:gd name="connsiteX1" fmla="*/ 1316 w 160955"/>
                  <a:gd name="connsiteY1" fmla="*/ 87148 h 266503"/>
                  <a:gd name="connsiteX2" fmla="*/ 29891 w 160955"/>
                  <a:gd name="connsiteY2" fmla="*/ 145727 h 266503"/>
                  <a:gd name="connsiteX3" fmla="*/ 32177 w 160955"/>
                  <a:gd name="connsiteY3" fmla="*/ 189161 h 266503"/>
                  <a:gd name="connsiteX4" fmla="*/ 94281 w 160955"/>
                  <a:gd name="connsiteY4" fmla="*/ 266503 h 266503"/>
                  <a:gd name="connsiteX5" fmla="*/ 160956 w 160955"/>
                  <a:gd name="connsiteY5" fmla="*/ 207830 h 266503"/>
                  <a:gd name="connsiteX6" fmla="*/ 123141 w 160955"/>
                  <a:gd name="connsiteY6" fmla="*/ 132773 h 266503"/>
                  <a:gd name="connsiteX7" fmla="*/ 121998 w 160955"/>
                  <a:gd name="connsiteY7" fmla="*/ 35522 h 266503"/>
                  <a:gd name="connsiteX8" fmla="*/ 2459 w 160955"/>
                  <a:gd name="connsiteY8" fmla="*/ 14472 h 266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955" h="266503">
                    <a:moveTo>
                      <a:pt x="2459" y="14472"/>
                    </a:moveTo>
                    <a:cubicBezTo>
                      <a:pt x="2459" y="14472"/>
                      <a:pt x="-2208" y="75432"/>
                      <a:pt x="1316" y="87148"/>
                    </a:cubicBezTo>
                    <a:cubicBezTo>
                      <a:pt x="4841" y="98864"/>
                      <a:pt x="29891" y="145727"/>
                      <a:pt x="29891" y="145727"/>
                    </a:cubicBezTo>
                    <a:cubicBezTo>
                      <a:pt x="29891" y="145727"/>
                      <a:pt x="26367" y="178588"/>
                      <a:pt x="32177" y="189161"/>
                    </a:cubicBezTo>
                    <a:cubicBezTo>
                      <a:pt x="37988" y="199733"/>
                      <a:pt x="94281" y="266503"/>
                      <a:pt x="94281" y="266503"/>
                    </a:cubicBezTo>
                    <a:lnTo>
                      <a:pt x="160956" y="207830"/>
                    </a:lnTo>
                    <a:lnTo>
                      <a:pt x="123141" y="132773"/>
                    </a:lnTo>
                    <a:lnTo>
                      <a:pt x="121998" y="35522"/>
                    </a:lnTo>
                    <a:cubicBezTo>
                      <a:pt x="121998" y="35522"/>
                      <a:pt x="48656" y="-27628"/>
                      <a:pt x="2459" y="144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9B31E244-1F44-95CC-E0C0-27B15DB1A18D}"/>
                  </a:ext>
                </a:extLst>
              </p:cNvPr>
              <p:cNvSpPr/>
              <p:nvPr/>
            </p:nvSpPr>
            <p:spPr>
              <a:xfrm>
                <a:off x="9562750" y="2465687"/>
                <a:ext cx="86602" cy="221558"/>
              </a:xfrm>
              <a:custGeom>
                <a:avLst/>
                <a:gdLst>
                  <a:gd name="connsiteX0" fmla="*/ 0 w 86602"/>
                  <a:gd name="connsiteY0" fmla="*/ 23703 h 221558"/>
                  <a:gd name="connsiteX1" fmla="*/ 20574 w 86602"/>
                  <a:gd name="connsiteY1" fmla="*/ 192772 h 221558"/>
                  <a:gd name="connsiteX2" fmla="*/ 57150 w 86602"/>
                  <a:gd name="connsiteY2" fmla="*/ 221347 h 221558"/>
                  <a:gd name="connsiteX3" fmla="*/ 57150 w 86602"/>
                  <a:gd name="connsiteY3" fmla="*/ 221347 h 221558"/>
                  <a:gd name="connsiteX4" fmla="*/ 86582 w 86602"/>
                  <a:gd name="connsiteY4" fmla="*/ 187248 h 221558"/>
                  <a:gd name="connsiteX5" fmla="*/ 80677 w 86602"/>
                  <a:gd name="connsiteY5" fmla="*/ 14559 h 221558"/>
                  <a:gd name="connsiteX6" fmla="*/ 0 w 86602"/>
                  <a:gd name="connsiteY6" fmla="*/ 23703 h 221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602" h="221558">
                    <a:moveTo>
                      <a:pt x="0" y="23703"/>
                    </a:moveTo>
                    <a:lnTo>
                      <a:pt x="20574" y="192772"/>
                    </a:lnTo>
                    <a:cubicBezTo>
                      <a:pt x="22950" y="210668"/>
                      <a:pt x="39211" y="223372"/>
                      <a:pt x="57150" y="221347"/>
                    </a:cubicBezTo>
                    <a:lnTo>
                      <a:pt x="57150" y="221347"/>
                    </a:lnTo>
                    <a:cubicBezTo>
                      <a:pt x="74363" y="219417"/>
                      <a:pt x="87188" y="204558"/>
                      <a:pt x="86582" y="187248"/>
                    </a:cubicBezTo>
                    <a:lnTo>
                      <a:pt x="80677" y="14559"/>
                    </a:lnTo>
                    <a:cubicBezTo>
                      <a:pt x="80677" y="14559"/>
                      <a:pt x="29813" y="-23636"/>
                      <a:pt x="0" y="23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1CA907CC-CAD8-C4F0-8C61-91D843271818}"/>
                  </a:ext>
                </a:extLst>
              </p:cNvPr>
              <p:cNvSpPr/>
              <p:nvPr/>
            </p:nvSpPr>
            <p:spPr>
              <a:xfrm>
                <a:off x="9522459" y="2526252"/>
                <a:ext cx="54292" cy="101329"/>
              </a:xfrm>
              <a:custGeom>
                <a:avLst/>
                <a:gdLst>
                  <a:gd name="connsiteX0" fmla="*/ 43815 w 54292"/>
                  <a:gd name="connsiteY0" fmla="*/ 0 h 101329"/>
                  <a:gd name="connsiteX1" fmla="*/ 0 w 54292"/>
                  <a:gd name="connsiteY1" fmla="*/ 19050 h 101329"/>
                  <a:gd name="connsiteX2" fmla="*/ 29718 w 54292"/>
                  <a:gd name="connsiteY2" fmla="*/ 99727 h 101329"/>
                  <a:gd name="connsiteX3" fmla="*/ 54293 w 54292"/>
                  <a:gd name="connsiteY3" fmla="*/ 75152 h 101329"/>
                  <a:gd name="connsiteX4" fmla="*/ 43815 w 54292"/>
                  <a:gd name="connsiteY4" fmla="*/ 0 h 101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2" h="101329">
                    <a:moveTo>
                      <a:pt x="43815" y="0"/>
                    </a:moveTo>
                    <a:cubicBezTo>
                      <a:pt x="43815" y="0"/>
                      <a:pt x="0" y="5239"/>
                      <a:pt x="0" y="19050"/>
                    </a:cubicBezTo>
                    <a:cubicBezTo>
                      <a:pt x="0" y="32861"/>
                      <a:pt x="15716" y="96203"/>
                      <a:pt x="29718" y="99727"/>
                    </a:cubicBezTo>
                    <a:cubicBezTo>
                      <a:pt x="43720" y="103251"/>
                      <a:pt x="54293" y="103251"/>
                      <a:pt x="54293" y="75152"/>
                    </a:cubicBezTo>
                    <a:cubicBezTo>
                      <a:pt x="52860" y="49857"/>
                      <a:pt x="49356" y="24722"/>
                      <a:pt x="438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FDD9B7ED-6BDA-7938-B1FB-2264CBB700BD}"/>
                  </a:ext>
                </a:extLst>
              </p:cNvPr>
              <p:cNvSpPr/>
              <p:nvPr/>
            </p:nvSpPr>
            <p:spPr>
              <a:xfrm>
                <a:off x="9565839" y="2573592"/>
                <a:ext cx="111783" cy="55920"/>
              </a:xfrm>
              <a:custGeom>
                <a:avLst/>
                <a:gdLst>
                  <a:gd name="connsiteX0" fmla="*/ 103877 w 111783"/>
                  <a:gd name="connsiteY0" fmla="*/ 0 h 55920"/>
                  <a:gd name="connsiteX1" fmla="*/ 436 w 111783"/>
                  <a:gd name="connsiteY1" fmla="*/ 19050 h 55920"/>
                  <a:gd name="connsiteX2" fmla="*/ 9199 w 111783"/>
                  <a:gd name="connsiteY2" fmla="*/ 55912 h 55920"/>
                  <a:gd name="connsiteX3" fmla="*/ 109116 w 111783"/>
                  <a:gd name="connsiteY3" fmla="*/ 46387 h 55920"/>
                  <a:gd name="connsiteX4" fmla="*/ 103877 w 111783"/>
                  <a:gd name="connsiteY4" fmla="*/ 0 h 5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783" h="55920">
                    <a:moveTo>
                      <a:pt x="103877" y="0"/>
                    </a:moveTo>
                    <a:cubicBezTo>
                      <a:pt x="103877" y="0"/>
                      <a:pt x="2150" y="8763"/>
                      <a:pt x="436" y="19050"/>
                    </a:cubicBezTo>
                    <a:cubicBezTo>
                      <a:pt x="-1278" y="29337"/>
                      <a:pt x="2150" y="55912"/>
                      <a:pt x="9199" y="55912"/>
                    </a:cubicBezTo>
                    <a:cubicBezTo>
                      <a:pt x="16247" y="55912"/>
                      <a:pt x="107306" y="56579"/>
                      <a:pt x="109116" y="46387"/>
                    </a:cubicBezTo>
                    <a:cubicBezTo>
                      <a:pt x="110926" y="36195"/>
                      <a:pt x="116165" y="14002"/>
                      <a:pt x="1038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A5267955-755A-7E91-16A7-A02C864C7836}"/>
                  </a:ext>
                </a:extLst>
              </p:cNvPr>
              <p:cNvSpPr/>
              <p:nvPr/>
            </p:nvSpPr>
            <p:spPr>
              <a:xfrm>
                <a:off x="9573458" y="2622931"/>
                <a:ext cx="99532" cy="47997"/>
              </a:xfrm>
              <a:custGeom>
                <a:avLst/>
                <a:gdLst>
                  <a:gd name="connsiteX0" fmla="*/ 93115 w 99532"/>
                  <a:gd name="connsiteY0" fmla="*/ 0 h 47997"/>
                  <a:gd name="connsiteX1" fmla="*/ 627 w 99532"/>
                  <a:gd name="connsiteY1" fmla="*/ 14383 h 47997"/>
                  <a:gd name="connsiteX2" fmla="*/ 7485 w 99532"/>
                  <a:gd name="connsiteY2" fmla="*/ 47339 h 47997"/>
                  <a:gd name="connsiteX3" fmla="*/ 96544 w 99532"/>
                  <a:gd name="connsiteY3" fmla="*/ 41720 h 47997"/>
                  <a:gd name="connsiteX4" fmla="*/ 93115 w 99532"/>
                  <a:gd name="connsiteY4" fmla="*/ 0 h 4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532" h="47997">
                    <a:moveTo>
                      <a:pt x="93115" y="0"/>
                    </a:moveTo>
                    <a:cubicBezTo>
                      <a:pt x="93115" y="0"/>
                      <a:pt x="2532" y="5048"/>
                      <a:pt x="627" y="14383"/>
                    </a:cubicBezTo>
                    <a:cubicBezTo>
                      <a:pt x="-1278" y="23717"/>
                      <a:pt x="1199" y="47149"/>
                      <a:pt x="7485" y="47339"/>
                    </a:cubicBezTo>
                    <a:cubicBezTo>
                      <a:pt x="13772" y="47530"/>
                      <a:pt x="94639" y="50578"/>
                      <a:pt x="96544" y="41720"/>
                    </a:cubicBezTo>
                    <a:cubicBezTo>
                      <a:pt x="98449" y="32861"/>
                      <a:pt x="103688" y="12764"/>
                      <a:pt x="931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A5F18440-221C-8D48-8359-BBBD69902095}"/>
                  </a:ext>
                </a:extLst>
              </p:cNvPr>
              <p:cNvSpPr/>
              <p:nvPr/>
            </p:nvSpPr>
            <p:spPr>
              <a:xfrm>
                <a:off x="9577643" y="2666937"/>
                <a:ext cx="81984" cy="39796"/>
              </a:xfrm>
              <a:custGeom>
                <a:avLst/>
                <a:gdLst>
                  <a:gd name="connsiteX0" fmla="*/ 76548 w 81984"/>
                  <a:gd name="connsiteY0" fmla="*/ 0 h 39796"/>
                  <a:gd name="connsiteX1" fmla="*/ 348 w 81984"/>
                  <a:gd name="connsiteY1" fmla="*/ 11906 h 39796"/>
                  <a:gd name="connsiteX2" fmla="*/ 6062 w 81984"/>
                  <a:gd name="connsiteY2" fmla="*/ 39243 h 39796"/>
                  <a:gd name="connsiteX3" fmla="*/ 79691 w 81984"/>
                  <a:gd name="connsiteY3" fmla="*/ 34576 h 39796"/>
                  <a:gd name="connsiteX4" fmla="*/ 76548 w 81984"/>
                  <a:gd name="connsiteY4" fmla="*/ 0 h 39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84" h="39796">
                    <a:moveTo>
                      <a:pt x="76548" y="0"/>
                    </a:moveTo>
                    <a:cubicBezTo>
                      <a:pt x="76548" y="0"/>
                      <a:pt x="1491" y="4191"/>
                      <a:pt x="348" y="11906"/>
                    </a:cubicBezTo>
                    <a:cubicBezTo>
                      <a:pt x="-796" y="19621"/>
                      <a:pt x="824" y="39052"/>
                      <a:pt x="6062" y="39243"/>
                    </a:cubicBezTo>
                    <a:cubicBezTo>
                      <a:pt x="11301" y="39433"/>
                      <a:pt x="78167" y="41910"/>
                      <a:pt x="79691" y="34576"/>
                    </a:cubicBezTo>
                    <a:cubicBezTo>
                      <a:pt x="81215" y="27242"/>
                      <a:pt x="85310" y="10573"/>
                      <a:pt x="765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2489F557-DA04-D421-E8F1-BE1CA1933D3C}"/>
                  </a:ext>
                </a:extLst>
              </p:cNvPr>
              <p:cNvSpPr/>
              <p:nvPr/>
            </p:nvSpPr>
            <p:spPr>
              <a:xfrm>
                <a:off x="9558790" y="2527967"/>
                <a:ext cx="111783" cy="55829"/>
              </a:xfrm>
              <a:custGeom>
                <a:avLst/>
                <a:gdLst>
                  <a:gd name="connsiteX0" fmla="*/ 103877 w 111783"/>
                  <a:gd name="connsiteY0" fmla="*/ 0 h 55829"/>
                  <a:gd name="connsiteX1" fmla="*/ 436 w 111783"/>
                  <a:gd name="connsiteY1" fmla="*/ 19050 h 55829"/>
                  <a:gd name="connsiteX2" fmla="*/ 9199 w 111783"/>
                  <a:gd name="connsiteY2" fmla="*/ 55816 h 55829"/>
                  <a:gd name="connsiteX3" fmla="*/ 109116 w 111783"/>
                  <a:gd name="connsiteY3" fmla="*/ 46291 h 55829"/>
                  <a:gd name="connsiteX4" fmla="*/ 103877 w 111783"/>
                  <a:gd name="connsiteY4" fmla="*/ 0 h 55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783" h="55829">
                    <a:moveTo>
                      <a:pt x="103877" y="0"/>
                    </a:moveTo>
                    <a:cubicBezTo>
                      <a:pt x="103877" y="0"/>
                      <a:pt x="2150" y="8763"/>
                      <a:pt x="436" y="19050"/>
                    </a:cubicBezTo>
                    <a:cubicBezTo>
                      <a:pt x="-1279" y="29337"/>
                      <a:pt x="2150" y="55816"/>
                      <a:pt x="9199" y="55816"/>
                    </a:cubicBezTo>
                    <a:cubicBezTo>
                      <a:pt x="16248" y="55816"/>
                      <a:pt x="107307" y="56578"/>
                      <a:pt x="109116" y="46291"/>
                    </a:cubicBezTo>
                    <a:cubicBezTo>
                      <a:pt x="110926" y="36004"/>
                      <a:pt x="116165" y="13621"/>
                      <a:pt x="1038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27FCFBA-C7B7-A93A-C070-CB2DD20DA261}"/>
                  </a:ext>
                </a:extLst>
              </p:cNvPr>
              <p:cNvSpPr/>
              <p:nvPr/>
            </p:nvSpPr>
            <p:spPr>
              <a:xfrm>
                <a:off x="9576847" y="2701512"/>
                <a:ext cx="109632" cy="142017"/>
              </a:xfrm>
              <a:custGeom>
                <a:avLst/>
                <a:gdLst>
                  <a:gd name="connsiteX0" fmla="*/ 109633 w 109632"/>
                  <a:gd name="connsiteY0" fmla="*/ 15145 h 142017"/>
                  <a:gd name="connsiteX1" fmla="*/ 80105 w 109632"/>
                  <a:gd name="connsiteY1" fmla="*/ 0 h 142017"/>
                  <a:gd name="connsiteX2" fmla="*/ 0 w 109632"/>
                  <a:gd name="connsiteY2" fmla="*/ 98203 h 142017"/>
                  <a:gd name="connsiteX3" fmla="*/ 32861 w 109632"/>
                  <a:gd name="connsiteY3" fmla="*/ 142018 h 142017"/>
                  <a:gd name="connsiteX4" fmla="*/ 109633 w 109632"/>
                  <a:gd name="connsiteY4" fmla="*/ 15145 h 142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632" h="142017">
                    <a:moveTo>
                      <a:pt x="109633" y="15145"/>
                    </a:moveTo>
                    <a:lnTo>
                      <a:pt x="80105" y="0"/>
                    </a:lnTo>
                    <a:lnTo>
                      <a:pt x="0" y="98203"/>
                    </a:lnTo>
                    <a:lnTo>
                      <a:pt x="32861" y="142018"/>
                    </a:lnTo>
                    <a:lnTo>
                      <a:pt x="109633" y="1514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7C18AD66-92E6-5DB2-E6F3-AEB28444A12D}"/>
                  </a:ext>
                </a:extLst>
              </p:cNvPr>
              <p:cNvSpPr/>
              <p:nvPr/>
            </p:nvSpPr>
            <p:spPr>
              <a:xfrm>
                <a:off x="9583419" y="2699321"/>
                <a:ext cx="356910" cy="511126"/>
              </a:xfrm>
              <a:custGeom>
                <a:avLst/>
                <a:gdLst>
                  <a:gd name="connsiteX0" fmla="*/ 97155 w 356910"/>
                  <a:gd name="connsiteY0" fmla="*/ 0 h 511126"/>
                  <a:gd name="connsiteX1" fmla="*/ 46196 w 356910"/>
                  <a:gd name="connsiteY1" fmla="*/ 92202 h 511126"/>
                  <a:gd name="connsiteX2" fmla="*/ 0 w 356910"/>
                  <a:gd name="connsiteY2" fmla="*/ 138303 h 511126"/>
                  <a:gd name="connsiteX3" fmla="*/ 116205 w 356910"/>
                  <a:gd name="connsiteY3" fmla="*/ 424720 h 511126"/>
                  <a:gd name="connsiteX4" fmla="*/ 210884 w 356910"/>
                  <a:gd name="connsiteY4" fmla="*/ 509588 h 511126"/>
                  <a:gd name="connsiteX5" fmla="*/ 315659 w 356910"/>
                  <a:gd name="connsiteY5" fmla="*/ 473202 h 511126"/>
                  <a:gd name="connsiteX6" fmla="*/ 352044 w 356910"/>
                  <a:gd name="connsiteY6" fmla="*/ 327660 h 511126"/>
                  <a:gd name="connsiteX7" fmla="*/ 97155 w 356910"/>
                  <a:gd name="connsiteY7" fmla="*/ 0 h 511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10" h="511126">
                    <a:moveTo>
                      <a:pt x="97155" y="0"/>
                    </a:moveTo>
                    <a:cubicBezTo>
                      <a:pt x="97155" y="0"/>
                      <a:pt x="68009" y="67913"/>
                      <a:pt x="46196" y="92202"/>
                    </a:cubicBezTo>
                    <a:cubicBezTo>
                      <a:pt x="24384" y="116491"/>
                      <a:pt x="0" y="138303"/>
                      <a:pt x="0" y="138303"/>
                    </a:cubicBezTo>
                    <a:cubicBezTo>
                      <a:pt x="0" y="138303"/>
                      <a:pt x="101918" y="378619"/>
                      <a:pt x="116205" y="424720"/>
                    </a:cubicBezTo>
                    <a:cubicBezTo>
                      <a:pt x="130493" y="470821"/>
                      <a:pt x="186595" y="502349"/>
                      <a:pt x="210884" y="509588"/>
                    </a:cubicBezTo>
                    <a:cubicBezTo>
                      <a:pt x="235172" y="516827"/>
                      <a:pt x="293370" y="497491"/>
                      <a:pt x="315659" y="473202"/>
                    </a:cubicBezTo>
                    <a:cubicBezTo>
                      <a:pt x="337947" y="448913"/>
                      <a:pt x="368999" y="371284"/>
                      <a:pt x="352044" y="327660"/>
                    </a:cubicBezTo>
                    <a:cubicBezTo>
                      <a:pt x="335090" y="284036"/>
                      <a:pt x="97155" y="0"/>
                      <a:pt x="971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756FDD9A-8B47-C611-1FDC-F2544429C9C6}"/>
                  </a:ext>
                </a:extLst>
              </p:cNvPr>
              <p:cNvSpPr/>
              <p:nvPr/>
            </p:nvSpPr>
            <p:spPr>
              <a:xfrm rot="-870600">
                <a:off x="9539383" y="2077146"/>
                <a:ext cx="492823" cy="492823"/>
              </a:xfrm>
              <a:custGeom>
                <a:avLst/>
                <a:gdLst>
                  <a:gd name="connsiteX0" fmla="*/ 492824 w 492823"/>
                  <a:gd name="connsiteY0" fmla="*/ 246412 h 492823"/>
                  <a:gd name="connsiteX1" fmla="*/ 246412 w 492823"/>
                  <a:gd name="connsiteY1" fmla="*/ 492823 h 492823"/>
                  <a:gd name="connsiteX2" fmla="*/ 0 w 492823"/>
                  <a:gd name="connsiteY2" fmla="*/ 246412 h 492823"/>
                  <a:gd name="connsiteX3" fmla="*/ 246412 w 492823"/>
                  <a:gd name="connsiteY3" fmla="*/ 0 h 492823"/>
                  <a:gd name="connsiteX4" fmla="*/ 492824 w 492823"/>
                  <a:gd name="connsiteY4" fmla="*/ 246412 h 492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23" h="492823">
                    <a:moveTo>
                      <a:pt x="492824" y="246412"/>
                    </a:moveTo>
                    <a:cubicBezTo>
                      <a:pt x="492824" y="382501"/>
                      <a:pt x="382501" y="492823"/>
                      <a:pt x="246412" y="492823"/>
                    </a:cubicBezTo>
                    <a:cubicBezTo>
                      <a:pt x="110322" y="492823"/>
                      <a:pt x="0" y="382501"/>
                      <a:pt x="0" y="246412"/>
                    </a:cubicBezTo>
                    <a:cubicBezTo>
                      <a:pt x="0" y="110322"/>
                      <a:pt x="110322" y="0"/>
                      <a:pt x="246412" y="0"/>
                    </a:cubicBezTo>
                    <a:cubicBezTo>
                      <a:pt x="382501" y="0"/>
                      <a:pt x="492824" y="110322"/>
                      <a:pt x="492824" y="24641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B323D7AB-1A03-60F5-79DC-606C42915728}"/>
                  </a:ext>
                </a:extLst>
              </p:cNvPr>
              <p:cNvSpPr/>
              <p:nvPr/>
            </p:nvSpPr>
            <p:spPr>
              <a:xfrm rot="-781200">
                <a:off x="9584964" y="2122683"/>
                <a:ext cx="401573" cy="401573"/>
              </a:xfrm>
              <a:custGeom>
                <a:avLst/>
                <a:gdLst>
                  <a:gd name="connsiteX0" fmla="*/ 401574 w 401573"/>
                  <a:gd name="connsiteY0" fmla="*/ 200787 h 401573"/>
                  <a:gd name="connsiteX1" fmla="*/ 200787 w 401573"/>
                  <a:gd name="connsiteY1" fmla="*/ 401574 h 401573"/>
                  <a:gd name="connsiteX2" fmla="*/ 0 w 401573"/>
                  <a:gd name="connsiteY2" fmla="*/ 200787 h 401573"/>
                  <a:gd name="connsiteX3" fmla="*/ 200787 w 401573"/>
                  <a:gd name="connsiteY3" fmla="*/ 0 h 401573"/>
                  <a:gd name="connsiteX4" fmla="*/ 401574 w 401573"/>
                  <a:gd name="connsiteY4" fmla="*/ 200787 h 40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573" h="401573">
                    <a:moveTo>
                      <a:pt x="401574" y="200787"/>
                    </a:moveTo>
                    <a:cubicBezTo>
                      <a:pt x="401574" y="311679"/>
                      <a:pt x="311679" y="401574"/>
                      <a:pt x="200787" y="401574"/>
                    </a:cubicBezTo>
                    <a:cubicBezTo>
                      <a:pt x="89896" y="401574"/>
                      <a:pt x="0" y="311679"/>
                      <a:pt x="0" y="200787"/>
                    </a:cubicBezTo>
                    <a:cubicBezTo>
                      <a:pt x="0" y="89895"/>
                      <a:pt x="89896" y="0"/>
                      <a:pt x="200787" y="0"/>
                    </a:cubicBezTo>
                    <a:cubicBezTo>
                      <a:pt x="311679" y="0"/>
                      <a:pt x="401574" y="89895"/>
                      <a:pt x="401574" y="2007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114BA8DD-D208-C885-2B4A-D928BFFDB771}"/>
                  </a:ext>
                </a:extLst>
              </p:cNvPr>
              <p:cNvSpPr/>
              <p:nvPr/>
            </p:nvSpPr>
            <p:spPr>
              <a:xfrm>
                <a:off x="9684956" y="2251932"/>
                <a:ext cx="162877" cy="162877"/>
              </a:xfrm>
              <a:custGeom>
                <a:avLst/>
                <a:gdLst>
                  <a:gd name="connsiteX0" fmla="*/ 162877 w 162877"/>
                  <a:gd name="connsiteY0" fmla="*/ 81439 h 162877"/>
                  <a:gd name="connsiteX1" fmla="*/ 81439 w 162877"/>
                  <a:gd name="connsiteY1" fmla="*/ 162878 h 162877"/>
                  <a:gd name="connsiteX2" fmla="*/ 0 w 162877"/>
                  <a:gd name="connsiteY2" fmla="*/ 81439 h 162877"/>
                  <a:gd name="connsiteX3" fmla="*/ 81439 w 162877"/>
                  <a:gd name="connsiteY3" fmla="*/ 0 h 162877"/>
                  <a:gd name="connsiteX4" fmla="*/ 162877 w 162877"/>
                  <a:gd name="connsiteY4" fmla="*/ 81439 h 16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877" h="162877">
                    <a:moveTo>
                      <a:pt x="162877" y="81439"/>
                    </a:moveTo>
                    <a:cubicBezTo>
                      <a:pt x="162877" y="126416"/>
                      <a:pt x="126416" y="162878"/>
                      <a:pt x="81439" y="162878"/>
                    </a:cubicBezTo>
                    <a:cubicBezTo>
                      <a:pt x="36461" y="162878"/>
                      <a:pt x="0" y="126416"/>
                      <a:pt x="0" y="81439"/>
                    </a:cubicBezTo>
                    <a:cubicBezTo>
                      <a:pt x="0" y="36461"/>
                      <a:pt x="36462" y="0"/>
                      <a:pt x="81439" y="0"/>
                    </a:cubicBezTo>
                    <a:cubicBezTo>
                      <a:pt x="126416" y="0"/>
                      <a:pt x="162877" y="36461"/>
                      <a:pt x="162877" y="814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C677C28A-4A1A-9233-03FE-3066F65108E6}"/>
                  </a:ext>
                </a:extLst>
              </p:cNvPr>
              <p:cNvSpPr/>
              <p:nvPr/>
            </p:nvSpPr>
            <p:spPr>
              <a:xfrm>
                <a:off x="9740773" y="2278698"/>
                <a:ext cx="89915" cy="89916"/>
              </a:xfrm>
              <a:custGeom>
                <a:avLst/>
                <a:gdLst>
                  <a:gd name="connsiteX0" fmla="*/ 89916 w 89915"/>
                  <a:gd name="connsiteY0" fmla="*/ 45053 h 89916"/>
                  <a:gd name="connsiteX1" fmla="*/ 45053 w 89915"/>
                  <a:gd name="connsiteY1" fmla="*/ 0 h 89916"/>
                  <a:gd name="connsiteX2" fmla="*/ 0 w 89915"/>
                  <a:gd name="connsiteY2" fmla="*/ 44863 h 89916"/>
                  <a:gd name="connsiteX3" fmla="*/ 44863 w 89915"/>
                  <a:gd name="connsiteY3" fmla="*/ 89916 h 89916"/>
                  <a:gd name="connsiteX4" fmla="*/ 44958 w 89915"/>
                  <a:gd name="connsiteY4" fmla="*/ 89916 h 89916"/>
                  <a:gd name="connsiteX5" fmla="*/ 89916 w 89915"/>
                  <a:gd name="connsiteY5" fmla="*/ 45053 h 8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915" h="89916">
                    <a:moveTo>
                      <a:pt x="89916" y="45053"/>
                    </a:moveTo>
                    <a:cubicBezTo>
                      <a:pt x="89968" y="20224"/>
                      <a:pt x="69883" y="53"/>
                      <a:pt x="45053" y="0"/>
                    </a:cubicBezTo>
                    <a:cubicBezTo>
                      <a:pt x="20224" y="-53"/>
                      <a:pt x="53" y="20033"/>
                      <a:pt x="0" y="44863"/>
                    </a:cubicBezTo>
                    <a:cubicBezTo>
                      <a:pt x="-53" y="69692"/>
                      <a:pt x="20033" y="89863"/>
                      <a:pt x="44863" y="89916"/>
                    </a:cubicBezTo>
                    <a:cubicBezTo>
                      <a:pt x="44894" y="89916"/>
                      <a:pt x="44926" y="89916"/>
                      <a:pt x="44958" y="89916"/>
                    </a:cubicBezTo>
                    <a:cubicBezTo>
                      <a:pt x="69750" y="89916"/>
                      <a:pt x="89863" y="69846"/>
                      <a:pt x="89916" y="4505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897FF5E-BC89-5A8C-318B-1CC44DE929B1}"/>
                </a:ext>
              </a:extLst>
            </p:cNvPr>
            <p:cNvSpPr/>
            <p:nvPr/>
          </p:nvSpPr>
          <p:spPr>
            <a:xfrm>
              <a:off x="11405266" y="6143181"/>
              <a:ext cx="103251" cy="9525"/>
            </a:xfrm>
            <a:custGeom>
              <a:avLst/>
              <a:gdLst>
                <a:gd name="connsiteX0" fmla="*/ 0 w 103251"/>
                <a:gd name="connsiteY0" fmla="*/ 0 h 9525"/>
                <a:gd name="connsiteX1" fmla="*/ 103251 w 103251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251" h="9525">
                  <a:moveTo>
                    <a:pt x="0" y="0"/>
                  </a:moveTo>
                  <a:lnTo>
                    <a:pt x="103251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3" name="文本框 282">
            <a:extLst>
              <a:ext uri="{FF2B5EF4-FFF2-40B4-BE49-F238E27FC236}">
                <a16:creationId xmlns:a16="http://schemas.microsoft.com/office/drawing/2014/main" id="{727AE5BD-97A7-CE97-8208-A3ACBD42CD30}"/>
              </a:ext>
            </a:extLst>
          </p:cNvPr>
          <p:cNvSpPr txBox="1"/>
          <p:nvPr/>
        </p:nvSpPr>
        <p:spPr>
          <a:xfrm>
            <a:off x="7457649" y="3672292"/>
            <a:ext cx="3458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altLang="zh-CN" sz="3200" dirty="0">
                <a:solidFill>
                  <a:schemeClr val="tx2">
                    <a:lumMod val="75000"/>
                  </a:schemeClr>
                </a:solidFill>
              </a:rPr>
              <a:t>Work completion</a:t>
            </a:r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1BC043DA-6968-376A-979D-A054CE37D03D}"/>
              </a:ext>
            </a:extLst>
          </p:cNvPr>
          <p:cNvSpPr txBox="1"/>
          <p:nvPr/>
        </p:nvSpPr>
        <p:spPr>
          <a:xfrm>
            <a:off x="8636695" y="2076991"/>
            <a:ext cx="10999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chemeClr val="tx2">
                    <a:lumMod val="75000"/>
                  </a:schemeClr>
                </a:solidFill>
              </a:rPr>
              <a:t>01</a:t>
            </a:r>
            <a:endParaRPr lang="zh-CN" altLang="en-US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88" name="直接连接符 287">
            <a:extLst>
              <a:ext uri="{FF2B5EF4-FFF2-40B4-BE49-F238E27FC236}">
                <a16:creationId xmlns:a16="http://schemas.microsoft.com/office/drawing/2014/main" id="{638CF2F7-D40B-7844-6A30-0B99848BB9D4}"/>
              </a:ext>
            </a:extLst>
          </p:cNvPr>
          <p:cNvCxnSpPr>
            <a:cxnSpLocks/>
          </p:cNvCxnSpPr>
          <p:nvPr/>
        </p:nvCxnSpPr>
        <p:spPr>
          <a:xfrm>
            <a:off x="8371172" y="2934792"/>
            <a:ext cx="151789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323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B957B8CA-8ACA-400A-6158-A40F9AE3B8D5}"/>
              </a:ext>
            </a:extLst>
          </p:cNvPr>
          <p:cNvSpPr/>
          <p:nvPr/>
        </p:nvSpPr>
        <p:spPr>
          <a:xfrm>
            <a:off x="965472" y="1618131"/>
            <a:ext cx="1256085" cy="370427"/>
          </a:xfrm>
          <a:prstGeom prst="round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20DF1381-829D-0FE1-82C6-5C25B074F6BD}"/>
              </a:ext>
            </a:extLst>
          </p:cNvPr>
          <p:cNvSpPr txBox="1">
            <a:spLocks/>
          </p:cNvSpPr>
          <p:nvPr/>
        </p:nvSpPr>
        <p:spPr>
          <a:xfrm>
            <a:off x="660400" y="505480"/>
            <a:ext cx="10858500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+mj-ea"/>
                <a:cs typeface="+mn-ea"/>
                <a:sym typeface="+mn-lt"/>
              </a:rPr>
              <a:t>个人商业模式画布</a:t>
            </a:r>
            <a:endParaRPr lang="zh-CN" altLang="en-US" dirty="0">
              <a:latin typeface="+mj-ea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B1CED83-4A92-84B3-1248-AF52AF2D36A5}"/>
              </a:ext>
            </a:extLst>
          </p:cNvPr>
          <p:cNvGrpSpPr/>
          <p:nvPr/>
        </p:nvGrpSpPr>
        <p:grpSpPr>
          <a:xfrm>
            <a:off x="716515" y="1157958"/>
            <a:ext cx="1872331" cy="3164378"/>
            <a:chOff x="679939" y="1157958"/>
            <a:chExt cx="1872331" cy="316437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B32C602-F618-C937-3DC2-F2A69F57D562}"/>
                </a:ext>
              </a:extLst>
            </p:cNvPr>
            <p:cNvSpPr/>
            <p:nvPr/>
          </p:nvSpPr>
          <p:spPr>
            <a:xfrm rot="16200000">
              <a:off x="33916" y="1803981"/>
              <a:ext cx="3164378" cy="187233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075FAD1-7102-602A-16FE-A8C76D5238F1}"/>
                </a:ext>
              </a:extLst>
            </p:cNvPr>
            <p:cNvSpPr txBox="1"/>
            <p:nvPr/>
          </p:nvSpPr>
          <p:spPr>
            <a:xfrm>
              <a:off x="1077908" y="1605030"/>
              <a:ext cx="1107996" cy="397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cs typeface="+mn-ea"/>
                  <a:sym typeface="+mn-lt"/>
                </a:rPr>
                <a:t>重要合作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587C3AF-B0E2-8833-A2F1-8AA739DF1B4B}"/>
                </a:ext>
              </a:extLst>
            </p:cNvPr>
            <p:cNvSpPr txBox="1"/>
            <p:nvPr/>
          </p:nvSpPr>
          <p:spPr>
            <a:xfrm>
              <a:off x="965472" y="2691926"/>
              <a:ext cx="1301263" cy="847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谁能够帮助我？</a:t>
              </a:r>
              <a:endParaRPr lang="en-US" altLang="zh-CN" sz="1400" dirty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关注我的人</a:t>
              </a:r>
              <a:endParaRPr lang="en-US" altLang="zh-CN" sz="1400" dirty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平台运营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81C3574-B5BF-1F1D-D02B-C168815C4EE3}"/>
              </a:ext>
            </a:extLst>
          </p:cNvPr>
          <p:cNvGrpSpPr/>
          <p:nvPr/>
        </p:nvGrpSpPr>
        <p:grpSpPr>
          <a:xfrm>
            <a:off x="3559065" y="1596135"/>
            <a:ext cx="504000" cy="504000"/>
            <a:chOff x="7611141" y="2729769"/>
            <a:chExt cx="691705" cy="691705"/>
          </a:xfrm>
          <a:noFill/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A9B45DA-6025-32B9-D1F8-0A9B354E3C6B}"/>
                </a:ext>
              </a:extLst>
            </p:cNvPr>
            <p:cNvSpPr/>
            <p:nvPr/>
          </p:nvSpPr>
          <p:spPr>
            <a:xfrm>
              <a:off x="7620952" y="2739580"/>
              <a:ext cx="672083" cy="672084"/>
            </a:xfrm>
            <a:custGeom>
              <a:avLst/>
              <a:gdLst>
                <a:gd name="connsiteX0" fmla="*/ 672084 w 672083"/>
                <a:gd name="connsiteY0" fmla="*/ 336042 h 672084"/>
                <a:gd name="connsiteX1" fmla="*/ 336042 w 672083"/>
                <a:gd name="connsiteY1" fmla="*/ 672084 h 672084"/>
                <a:gd name="connsiteX2" fmla="*/ 0 w 672083"/>
                <a:gd name="connsiteY2" fmla="*/ 336042 h 672084"/>
                <a:gd name="connsiteX3" fmla="*/ 336042 w 672083"/>
                <a:gd name="connsiteY3" fmla="*/ 0 h 672084"/>
                <a:gd name="connsiteX4" fmla="*/ 672084 w 672083"/>
                <a:gd name="connsiteY4" fmla="*/ 336042 h 67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2083" h="672084">
                  <a:moveTo>
                    <a:pt x="672084" y="336042"/>
                  </a:moveTo>
                  <a:cubicBezTo>
                    <a:pt x="672084" y="521633"/>
                    <a:pt x="521633" y="672084"/>
                    <a:pt x="336042" y="672084"/>
                  </a:cubicBezTo>
                  <a:cubicBezTo>
                    <a:pt x="150451" y="672084"/>
                    <a:pt x="0" y="521633"/>
                    <a:pt x="0" y="336042"/>
                  </a:cubicBezTo>
                  <a:cubicBezTo>
                    <a:pt x="0" y="150451"/>
                    <a:pt x="150451" y="0"/>
                    <a:pt x="336042" y="0"/>
                  </a:cubicBezTo>
                  <a:cubicBezTo>
                    <a:pt x="521633" y="0"/>
                    <a:pt x="672084" y="150451"/>
                    <a:pt x="672084" y="336042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03D175E-9D6E-A2F4-9FAC-C663374507D7}"/>
                </a:ext>
              </a:extLst>
            </p:cNvPr>
            <p:cNvSpPr/>
            <p:nvPr/>
          </p:nvSpPr>
          <p:spPr>
            <a:xfrm>
              <a:off x="7611141" y="2729769"/>
              <a:ext cx="691705" cy="691705"/>
            </a:xfrm>
            <a:custGeom>
              <a:avLst/>
              <a:gdLst>
                <a:gd name="connsiteX0" fmla="*/ 345853 w 691705"/>
                <a:gd name="connsiteY0" fmla="*/ 691705 h 691705"/>
                <a:gd name="connsiteX1" fmla="*/ 0 w 691705"/>
                <a:gd name="connsiteY1" fmla="*/ 345853 h 691705"/>
                <a:gd name="connsiteX2" fmla="*/ 345853 w 691705"/>
                <a:gd name="connsiteY2" fmla="*/ 0 h 691705"/>
                <a:gd name="connsiteX3" fmla="*/ 691705 w 691705"/>
                <a:gd name="connsiteY3" fmla="*/ 345853 h 691705"/>
                <a:gd name="connsiteX4" fmla="*/ 345853 w 691705"/>
                <a:gd name="connsiteY4" fmla="*/ 691705 h 691705"/>
                <a:gd name="connsiteX5" fmla="*/ 345853 w 691705"/>
                <a:gd name="connsiteY5" fmla="*/ 19526 h 691705"/>
                <a:gd name="connsiteX6" fmla="*/ 19526 w 691705"/>
                <a:gd name="connsiteY6" fmla="*/ 345853 h 691705"/>
                <a:gd name="connsiteX7" fmla="*/ 345853 w 691705"/>
                <a:gd name="connsiteY7" fmla="*/ 672179 h 691705"/>
                <a:gd name="connsiteX8" fmla="*/ 672179 w 691705"/>
                <a:gd name="connsiteY8" fmla="*/ 345853 h 691705"/>
                <a:gd name="connsiteX9" fmla="*/ 345853 w 691705"/>
                <a:gd name="connsiteY9" fmla="*/ 19526 h 69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1705" h="691705">
                  <a:moveTo>
                    <a:pt x="345853" y="691705"/>
                  </a:moveTo>
                  <a:cubicBezTo>
                    <a:pt x="154843" y="691705"/>
                    <a:pt x="0" y="536862"/>
                    <a:pt x="0" y="345853"/>
                  </a:cubicBezTo>
                  <a:cubicBezTo>
                    <a:pt x="0" y="154843"/>
                    <a:pt x="154843" y="0"/>
                    <a:pt x="345853" y="0"/>
                  </a:cubicBezTo>
                  <a:cubicBezTo>
                    <a:pt x="536862" y="0"/>
                    <a:pt x="691705" y="154844"/>
                    <a:pt x="691705" y="345853"/>
                  </a:cubicBezTo>
                  <a:cubicBezTo>
                    <a:pt x="691496" y="536775"/>
                    <a:pt x="536775" y="691495"/>
                    <a:pt x="345853" y="691705"/>
                  </a:cubicBezTo>
                  <a:close/>
                  <a:moveTo>
                    <a:pt x="345853" y="19526"/>
                  </a:moveTo>
                  <a:cubicBezTo>
                    <a:pt x="165628" y="19526"/>
                    <a:pt x="19526" y="165628"/>
                    <a:pt x="19526" y="345853"/>
                  </a:cubicBezTo>
                  <a:cubicBezTo>
                    <a:pt x="19526" y="526078"/>
                    <a:pt x="165627" y="672179"/>
                    <a:pt x="345853" y="672179"/>
                  </a:cubicBezTo>
                  <a:cubicBezTo>
                    <a:pt x="526078" y="672179"/>
                    <a:pt x="672179" y="526078"/>
                    <a:pt x="672179" y="345853"/>
                  </a:cubicBezTo>
                  <a:cubicBezTo>
                    <a:pt x="671969" y="165714"/>
                    <a:pt x="525991" y="19736"/>
                    <a:pt x="345853" y="19526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035BA8B-AB31-B1AD-7016-8DC435EF955B}"/>
              </a:ext>
            </a:extLst>
          </p:cNvPr>
          <p:cNvGrpSpPr/>
          <p:nvPr/>
        </p:nvGrpSpPr>
        <p:grpSpPr>
          <a:xfrm>
            <a:off x="7222501" y="1157957"/>
            <a:ext cx="1872331" cy="1534501"/>
            <a:chOff x="7222501" y="1157957"/>
            <a:chExt cx="1872331" cy="1534501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5851B98-809A-5A3D-7FC0-3FED328FBB49}"/>
                </a:ext>
              </a:extLst>
            </p:cNvPr>
            <p:cNvSpPr/>
            <p:nvPr/>
          </p:nvSpPr>
          <p:spPr>
            <a:xfrm rot="16200000">
              <a:off x="7410922" y="969536"/>
              <a:ext cx="1495490" cy="187233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F8BABAA-B686-455C-1429-81485D84453D}"/>
                </a:ext>
              </a:extLst>
            </p:cNvPr>
            <p:cNvSpPr txBox="1"/>
            <p:nvPr/>
          </p:nvSpPr>
          <p:spPr>
            <a:xfrm>
              <a:off x="7606694" y="1264395"/>
              <a:ext cx="11079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客户关系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43AFEE4-7736-972F-601C-BEE2B1D0EF22}"/>
                </a:ext>
              </a:extLst>
            </p:cNvPr>
            <p:cNvSpPr txBox="1"/>
            <p:nvPr/>
          </p:nvSpPr>
          <p:spPr>
            <a:xfrm>
              <a:off x="7606058" y="2103514"/>
              <a:ext cx="1232698" cy="58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怎样与对方</a:t>
              </a:r>
              <a:endParaRPr lang="en-US" altLang="zh-CN" sz="1400" dirty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打交道？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7507FB6-8C94-269E-487C-011682895D49}"/>
              </a:ext>
            </a:extLst>
          </p:cNvPr>
          <p:cNvGrpSpPr/>
          <p:nvPr/>
        </p:nvGrpSpPr>
        <p:grpSpPr>
          <a:xfrm>
            <a:off x="7888928" y="1606954"/>
            <a:ext cx="504000" cy="504000"/>
            <a:chOff x="7440735" y="1493805"/>
            <a:chExt cx="691895" cy="69189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019C5CB-9205-FA3A-E5B4-0439EE398370}"/>
                </a:ext>
              </a:extLst>
            </p:cNvPr>
            <p:cNvGrpSpPr/>
            <p:nvPr/>
          </p:nvGrpSpPr>
          <p:grpSpPr>
            <a:xfrm>
              <a:off x="7559400" y="1573244"/>
              <a:ext cx="390068" cy="509302"/>
              <a:chOff x="7559400" y="1573244"/>
              <a:chExt cx="390068" cy="509302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CCF1E8D-619A-7924-8D53-40D242B856B1}"/>
                  </a:ext>
                </a:extLst>
              </p:cNvPr>
              <p:cNvSpPr/>
              <p:nvPr/>
            </p:nvSpPr>
            <p:spPr>
              <a:xfrm>
                <a:off x="7559400" y="1747657"/>
                <a:ext cx="390068" cy="258912"/>
              </a:xfrm>
              <a:custGeom>
                <a:avLst/>
                <a:gdLst>
                  <a:gd name="connsiteX0" fmla="*/ 384449 w 390068"/>
                  <a:gd name="connsiteY0" fmla="*/ 258879 h 258912"/>
                  <a:gd name="connsiteX1" fmla="*/ 245670 w 390068"/>
                  <a:gd name="connsiteY1" fmla="*/ 258879 h 258912"/>
                  <a:gd name="connsiteX2" fmla="*/ 240622 w 390068"/>
                  <a:gd name="connsiteY2" fmla="*/ 254307 h 258912"/>
                  <a:gd name="connsiteX3" fmla="*/ 240622 w 390068"/>
                  <a:gd name="connsiteY3" fmla="*/ 254307 h 258912"/>
                  <a:gd name="connsiteX4" fmla="*/ 214904 w 390068"/>
                  <a:gd name="connsiteY4" fmla="*/ 242401 h 258912"/>
                  <a:gd name="connsiteX5" fmla="*/ 197378 w 390068"/>
                  <a:gd name="connsiteY5" fmla="*/ 241067 h 258912"/>
                  <a:gd name="connsiteX6" fmla="*/ 105557 w 390068"/>
                  <a:gd name="connsiteY6" fmla="*/ 229732 h 258912"/>
                  <a:gd name="connsiteX7" fmla="*/ 34024 w 390068"/>
                  <a:gd name="connsiteY7" fmla="*/ 160105 h 258912"/>
                  <a:gd name="connsiteX8" fmla="*/ 29929 w 390068"/>
                  <a:gd name="connsiteY8" fmla="*/ 152008 h 258912"/>
                  <a:gd name="connsiteX9" fmla="*/ 4402 w 390068"/>
                  <a:gd name="connsiteY9" fmla="*/ 85333 h 258912"/>
                  <a:gd name="connsiteX10" fmla="*/ 2401 w 390068"/>
                  <a:gd name="connsiteY10" fmla="*/ 54663 h 258912"/>
                  <a:gd name="connsiteX11" fmla="*/ 877 w 390068"/>
                  <a:gd name="connsiteY11" fmla="*/ 7990 h 258912"/>
                  <a:gd name="connsiteX12" fmla="*/ 8878 w 390068"/>
                  <a:gd name="connsiteY12" fmla="*/ 656 h 258912"/>
                  <a:gd name="connsiteX13" fmla="*/ 42787 w 390068"/>
                  <a:gd name="connsiteY13" fmla="*/ 9324 h 258912"/>
                  <a:gd name="connsiteX14" fmla="*/ 69934 w 390068"/>
                  <a:gd name="connsiteY14" fmla="*/ 88762 h 258912"/>
                  <a:gd name="connsiteX15" fmla="*/ 100318 w 390068"/>
                  <a:gd name="connsiteY15" fmla="*/ 133721 h 258912"/>
                  <a:gd name="connsiteX16" fmla="*/ 166993 w 390068"/>
                  <a:gd name="connsiteY16" fmla="*/ 157342 h 258912"/>
                  <a:gd name="connsiteX17" fmla="*/ 203950 w 390068"/>
                  <a:gd name="connsiteY17" fmla="*/ 157342 h 258912"/>
                  <a:gd name="connsiteX18" fmla="*/ 183757 w 390068"/>
                  <a:gd name="connsiteY18" fmla="*/ 150770 h 258912"/>
                  <a:gd name="connsiteX19" fmla="*/ 157849 w 390068"/>
                  <a:gd name="connsiteY19" fmla="*/ 142293 h 258912"/>
                  <a:gd name="connsiteX20" fmla="*/ 122416 w 390068"/>
                  <a:gd name="connsiteY20" fmla="*/ 114861 h 258912"/>
                  <a:gd name="connsiteX21" fmla="*/ 125559 w 390068"/>
                  <a:gd name="connsiteY21" fmla="*/ 90858 h 258912"/>
                  <a:gd name="connsiteX22" fmla="*/ 194902 w 390068"/>
                  <a:gd name="connsiteY22" fmla="*/ 85524 h 258912"/>
                  <a:gd name="connsiteX23" fmla="*/ 210046 w 390068"/>
                  <a:gd name="connsiteY23" fmla="*/ 89715 h 258912"/>
                  <a:gd name="connsiteX24" fmla="*/ 286246 w 390068"/>
                  <a:gd name="connsiteY24" fmla="*/ 101717 h 258912"/>
                  <a:gd name="connsiteX25" fmla="*/ 371019 w 390068"/>
                  <a:gd name="connsiteY25" fmla="*/ 147817 h 258912"/>
                  <a:gd name="connsiteX26" fmla="*/ 390069 w 390068"/>
                  <a:gd name="connsiteY26" fmla="*/ 254212 h 258912"/>
                  <a:gd name="connsiteX27" fmla="*/ 384685 w 390068"/>
                  <a:gd name="connsiteY27" fmla="*/ 258901 h 258912"/>
                  <a:gd name="connsiteX28" fmla="*/ 384449 w 390068"/>
                  <a:gd name="connsiteY28" fmla="*/ 258879 h 258912"/>
                  <a:gd name="connsiteX29" fmla="*/ 249194 w 390068"/>
                  <a:gd name="connsiteY29" fmla="*/ 248782 h 258912"/>
                  <a:gd name="connsiteX30" fmla="*/ 379401 w 390068"/>
                  <a:gd name="connsiteY30" fmla="*/ 248782 h 258912"/>
                  <a:gd name="connsiteX31" fmla="*/ 362542 w 390068"/>
                  <a:gd name="connsiteY31" fmla="*/ 153532 h 258912"/>
                  <a:gd name="connsiteX32" fmla="*/ 285770 w 390068"/>
                  <a:gd name="connsiteY32" fmla="*/ 112861 h 258912"/>
                  <a:gd name="connsiteX33" fmla="*/ 207475 w 390068"/>
                  <a:gd name="connsiteY33" fmla="*/ 100478 h 258912"/>
                  <a:gd name="connsiteX34" fmla="*/ 192330 w 390068"/>
                  <a:gd name="connsiteY34" fmla="*/ 96287 h 258912"/>
                  <a:gd name="connsiteX35" fmla="*/ 134418 w 390068"/>
                  <a:gd name="connsiteY35" fmla="*/ 97144 h 258912"/>
                  <a:gd name="connsiteX36" fmla="*/ 132132 w 390068"/>
                  <a:gd name="connsiteY36" fmla="*/ 112480 h 258912"/>
                  <a:gd name="connsiteX37" fmla="*/ 161278 w 390068"/>
                  <a:gd name="connsiteY37" fmla="*/ 133816 h 258912"/>
                  <a:gd name="connsiteX38" fmla="*/ 186996 w 390068"/>
                  <a:gd name="connsiteY38" fmla="*/ 142102 h 258912"/>
                  <a:gd name="connsiteX39" fmla="*/ 218905 w 390068"/>
                  <a:gd name="connsiteY39" fmla="*/ 153913 h 258912"/>
                  <a:gd name="connsiteX40" fmla="*/ 224810 w 390068"/>
                  <a:gd name="connsiteY40" fmla="*/ 162772 h 258912"/>
                  <a:gd name="connsiteX41" fmla="*/ 186139 w 390068"/>
                  <a:gd name="connsiteY41" fmla="*/ 168487 h 258912"/>
                  <a:gd name="connsiteX42" fmla="*/ 167089 w 390068"/>
                  <a:gd name="connsiteY42" fmla="*/ 168487 h 258912"/>
                  <a:gd name="connsiteX43" fmla="*/ 92698 w 390068"/>
                  <a:gd name="connsiteY43" fmla="*/ 141626 h 258912"/>
                  <a:gd name="connsiteX44" fmla="*/ 60408 w 390068"/>
                  <a:gd name="connsiteY44" fmla="*/ 94001 h 258912"/>
                  <a:gd name="connsiteX45" fmla="*/ 59837 w 390068"/>
                  <a:gd name="connsiteY45" fmla="*/ 92191 h 258912"/>
                  <a:gd name="connsiteX46" fmla="*/ 36596 w 390068"/>
                  <a:gd name="connsiteY46" fmla="*/ 18658 h 258912"/>
                  <a:gd name="connsiteX47" fmla="*/ 11831 w 390068"/>
                  <a:gd name="connsiteY47" fmla="*/ 11419 h 258912"/>
                  <a:gd name="connsiteX48" fmla="*/ 10307 w 390068"/>
                  <a:gd name="connsiteY48" fmla="*/ 12372 h 258912"/>
                  <a:gd name="connsiteX49" fmla="*/ 12307 w 390068"/>
                  <a:gd name="connsiteY49" fmla="*/ 54949 h 258912"/>
                  <a:gd name="connsiteX50" fmla="*/ 14308 w 390068"/>
                  <a:gd name="connsiteY50" fmla="*/ 86476 h 258912"/>
                  <a:gd name="connsiteX51" fmla="*/ 38787 w 390068"/>
                  <a:gd name="connsiteY51" fmla="*/ 148103 h 258912"/>
                  <a:gd name="connsiteX52" fmla="*/ 42883 w 390068"/>
                  <a:gd name="connsiteY52" fmla="*/ 156199 h 258912"/>
                  <a:gd name="connsiteX53" fmla="*/ 107653 w 390068"/>
                  <a:gd name="connsiteY53" fmla="*/ 220493 h 258912"/>
                  <a:gd name="connsiteX54" fmla="*/ 198045 w 390068"/>
                  <a:gd name="connsiteY54" fmla="*/ 231637 h 258912"/>
                  <a:gd name="connsiteX55" fmla="*/ 215571 w 390068"/>
                  <a:gd name="connsiteY55" fmla="*/ 233066 h 258912"/>
                  <a:gd name="connsiteX56" fmla="*/ 249289 w 390068"/>
                  <a:gd name="connsiteY56" fmla="*/ 248782 h 25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390068" h="258912">
                    <a:moveTo>
                      <a:pt x="384449" y="258879"/>
                    </a:moveTo>
                    <a:lnTo>
                      <a:pt x="245670" y="258879"/>
                    </a:lnTo>
                    <a:cubicBezTo>
                      <a:pt x="243057" y="258891"/>
                      <a:pt x="240868" y="256908"/>
                      <a:pt x="240622" y="254307"/>
                    </a:cubicBezTo>
                    <a:lnTo>
                      <a:pt x="240622" y="254307"/>
                    </a:lnTo>
                    <a:cubicBezTo>
                      <a:pt x="240622" y="254307"/>
                      <a:pt x="238526" y="244782"/>
                      <a:pt x="214904" y="242401"/>
                    </a:cubicBezTo>
                    <a:lnTo>
                      <a:pt x="197378" y="241067"/>
                    </a:lnTo>
                    <a:cubicBezTo>
                      <a:pt x="166551" y="239356"/>
                      <a:pt x="135874" y="235570"/>
                      <a:pt x="105557" y="229732"/>
                    </a:cubicBezTo>
                    <a:cubicBezTo>
                      <a:pt x="68029" y="221065"/>
                      <a:pt x="42978" y="178107"/>
                      <a:pt x="34024" y="160105"/>
                    </a:cubicBezTo>
                    <a:lnTo>
                      <a:pt x="29929" y="152008"/>
                    </a:lnTo>
                    <a:cubicBezTo>
                      <a:pt x="17927" y="128386"/>
                      <a:pt x="4402" y="101621"/>
                      <a:pt x="4402" y="85333"/>
                    </a:cubicBezTo>
                    <a:cubicBezTo>
                      <a:pt x="4402" y="79142"/>
                      <a:pt x="3449" y="67236"/>
                      <a:pt x="2401" y="54663"/>
                    </a:cubicBezTo>
                    <a:cubicBezTo>
                      <a:pt x="115" y="26755"/>
                      <a:pt x="-837" y="13039"/>
                      <a:pt x="877" y="7990"/>
                    </a:cubicBezTo>
                    <a:cubicBezTo>
                      <a:pt x="2183" y="4383"/>
                      <a:pt x="5172" y="1644"/>
                      <a:pt x="8878" y="656"/>
                    </a:cubicBezTo>
                    <a:cubicBezTo>
                      <a:pt x="20903" y="-1487"/>
                      <a:pt x="33266" y="1674"/>
                      <a:pt x="42787" y="9324"/>
                    </a:cubicBezTo>
                    <a:cubicBezTo>
                      <a:pt x="58123" y="20468"/>
                      <a:pt x="64790" y="49138"/>
                      <a:pt x="69934" y="88762"/>
                    </a:cubicBezTo>
                    <a:cubicBezTo>
                      <a:pt x="78690" y="104631"/>
                      <a:pt x="88860" y="119678"/>
                      <a:pt x="100318" y="133721"/>
                    </a:cubicBezTo>
                    <a:cubicBezTo>
                      <a:pt x="113368" y="148008"/>
                      <a:pt x="125179" y="157342"/>
                      <a:pt x="166993" y="157342"/>
                    </a:cubicBezTo>
                    <a:lnTo>
                      <a:pt x="203950" y="157342"/>
                    </a:lnTo>
                    <a:cubicBezTo>
                      <a:pt x="198331" y="155247"/>
                      <a:pt x="191568" y="153151"/>
                      <a:pt x="183757" y="150770"/>
                    </a:cubicBezTo>
                    <a:cubicBezTo>
                      <a:pt x="175947" y="148389"/>
                      <a:pt x="167374" y="145627"/>
                      <a:pt x="157849" y="142293"/>
                    </a:cubicBezTo>
                    <a:cubicBezTo>
                      <a:pt x="138799" y="135816"/>
                      <a:pt x="126607" y="126291"/>
                      <a:pt x="122416" y="114861"/>
                    </a:cubicBezTo>
                    <a:cubicBezTo>
                      <a:pt x="119686" y="106805"/>
                      <a:pt x="120847" y="97939"/>
                      <a:pt x="125559" y="90858"/>
                    </a:cubicBezTo>
                    <a:cubicBezTo>
                      <a:pt x="138133" y="69808"/>
                      <a:pt x="166993" y="77809"/>
                      <a:pt x="194902" y="85524"/>
                    </a:cubicBezTo>
                    <a:lnTo>
                      <a:pt x="210046" y="89715"/>
                    </a:lnTo>
                    <a:cubicBezTo>
                      <a:pt x="234724" y="97414"/>
                      <a:pt x="260397" y="101457"/>
                      <a:pt x="286246" y="101717"/>
                    </a:cubicBezTo>
                    <a:cubicBezTo>
                      <a:pt x="320463" y="101834"/>
                      <a:pt x="352323" y="119160"/>
                      <a:pt x="371019" y="147817"/>
                    </a:cubicBezTo>
                    <a:cubicBezTo>
                      <a:pt x="384735" y="168392"/>
                      <a:pt x="390069" y="187537"/>
                      <a:pt x="390069" y="254212"/>
                    </a:cubicBezTo>
                    <a:cubicBezTo>
                      <a:pt x="389877" y="256993"/>
                      <a:pt x="387467" y="259093"/>
                      <a:pt x="384685" y="258901"/>
                    </a:cubicBezTo>
                    <a:cubicBezTo>
                      <a:pt x="384606" y="258895"/>
                      <a:pt x="384528" y="258888"/>
                      <a:pt x="384449" y="258879"/>
                    </a:cubicBezTo>
                    <a:close/>
                    <a:moveTo>
                      <a:pt x="249194" y="248782"/>
                    </a:moveTo>
                    <a:lnTo>
                      <a:pt x="379401" y="248782"/>
                    </a:lnTo>
                    <a:cubicBezTo>
                      <a:pt x="379401" y="184965"/>
                      <a:pt x="373686" y="169820"/>
                      <a:pt x="362542" y="153532"/>
                    </a:cubicBezTo>
                    <a:cubicBezTo>
                      <a:pt x="345366" y="127986"/>
                      <a:pt x="316553" y="112722"/>
                      <a:pt x="285770" y="112861"/>
                    </a:cubicBezTo>
                    <a:cubicBezTo>
                      <a:pt x="259208" y="112567"/>
                      <a:pt x="232831" y="108396"/>
                      <a:pt x="207475" y="100478"/>
                    </a:cubicBezTo>
                    <a:lnTo>
                      <a:pt x="192330" y="96287"/>
                    </a:lnTo>
                    <a:cubicBezTo>
                      <a:pt x="168136" y="89620"/>
                      <a:pt x="143086" y="82667"/>
                      <a:pt x="134418" y="97144"/>
                    </a:cubicBezTo>
                    <a:cubicBezTo>
                      <a:pt x="131211" y="101582"/>
                      <a:pt x="130359" y="107300"/>
                      <a:pt x="132132" y="112480"/>
                    </a:cubicBezTo>
                    <a:cubicBezTo>
                      <a:pt x="135180" y="120767"/>
                      <a:pt x="145562" y="128386"/>
                      <a:pt x="161278" y="133816"/>
                    </a:cubicBezTo>
                    <a:cubicBezTo>
                      <a:pt x="170803" y="137054"/>
                      <a:pt x="179376" y="139721"/>
                      <a:pt x="186996" y="142102"/>
                    </a:cubicBezTo>
                    <a:cubicBezTo>
                      <a:pt x="197985" y="145012"/>
                      <a:pt x="208669" y="148967"/>
                      <a:pt x="218905" y="153913"/>
                    </a:cubicBezTo>
                    <a:cubicBezTo>
                      <a:pt x="221095" y="155056"/>
                      <a:pt x="226144" y="157914"/>
                      <a:pt x="224810" y="162772"/>
                    </a:cubicBezTo>
                    <a:cubicBezTo>
                      <a:pt x="223477" y="167629"/>
                      <a:pt x="218333" y="168582"/>
                      <a:pt x="186139" y="168487"/>
                    </a:cubicBezTo>
                    <a:lnTo>
                      <a:pt x="167089" y="168487"/>
                    </a:lnTo>
                    <a:cubicBezTo>
                      <a:pt x="120892" y="168487"/>
                      <a:pt x="107081" y="157342"/>
                      <a:pt x="92698" y="141626"/>
                    </a:cubicBezTo>
                    <a:cubicBezTo>
                      <a:pt x="80572" y="126719"/>
                      <a:pt x="69768" y="110784"/>
                      <a:pt x="60408" y="94001"/>
                    </a:cubicBezTo>
                    <a:cubicBezTo>
                      <a:pt x="60105" y="93440"/>
                      <a:pt x="59911" y="92825"/>
                      <a:pt x="59837" y="92191"/>
                    </a:cubicBezTo>
                    <a:cubicBezTo>
                      <a:pt x="55646" y="59711"/>
                      <a:pt x="50312" y="28279"/>
                      <a:pt x="36596" y="18658"/>
                    </a:cubicBezTo>
                    <a:cubicBezTo>
                      <a:pt x="29652" y="13010"/>
                      <a:pt x="20724" y="10400"/>
                      <a:pt x="11831" y="11419"/>
                    </a:cubicBezTo>
                    <a:cubicBezTo>
                      <a:pt x="10879" y="11419"/>
                      <a:pt x="10402" y="12086"/>
                      <a:pt x="10307" y="12372"/>
                    </a:cubicBezTo>
                    <a:cubicBezTo>
                      <a:pt x="10015" y="26593"/>
                      <a:pt x="10684" y="40818"/>
                      <a:pt x="12307" y="54949"/>
                    </a:cubicBezTo>
                    <a:cubicBezTo>
                      <a:pt x="13355" y="67712"/>
                      <a:pt x="14308" y="79809"/>
                      <a:pt x="14308" y="86476"/>
                    </a:cubicBezTo>
                    <a:cubicBezTo>
                      <a:pt x="14308" y="99811"/>
                      <a:pt x="28405" y="127720"/>
                      <a:pt x="38787" y="148103"/>
                    </a:cubicBezTo>
                    <a:lnTo>
                      <a:pt x="42883" y="156199"/>
                    </a:lnTo>
                    <a:cubicBezTo>
                      <a:pt x="51264" y="172963"/>
                      <a:pt x="74315" y="212778"/>
                      <a:pt x="107653" y="220493"/>
                    </a:cubicBezTo>
                    <a:cubicBezTo>
                      <a:pt x="137504" y="226202"/>
                      <a:pt x="167701" y="229925"/>
                      <a:pt x="198045" y="231637"/>
                    </a:cubicBezTo>
                    <a:lnTo>
                      <a:pt x="215571" y="233066"/>
                    </a:lnTo>
                    <a:cubicBezTo>
                      <a:pt x="238717" y="234304"/>
                      <a:pt x="246527" y="243067"/>
                      <a:pt x="249289" y="24878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720C3B52-989B-A547-2721-23812C6A36D2}"/>
                  </a:ext>
                </a:extLst>
              </p:cNvPr>
              <p:cNvSpPr/>
              <p:nvPr/>
            </p:nvSpPr>
            <p:spPr>
              <a:xfrm>
                <a:off x="7800021" y="2020252"/>
                <a:ext cx="148877" cy="62294"/>
              </a:xfrm>
              <a:custGeom>
                <a:avLst/>
                <a:gdLst>
                  <a:gd name="connsiteX0" fmla="*/ 143829 w 148877"/>
                  <a:gd name="connsiteY0" fmla="*/ 0 h 62294"/>
                  <a:gd name="connsiteX1" fmla="*/ 5049 w 148877"/>
                  <a:gd name="connsiteY1" fmla="*/ 0 h 62294"/>
                  <a:gd name="connsiteX2" fmla="*/ 1 w 148877"/>
                  <a:gd name="connsiteY2" fmla="*/ 5048 h 62294"/>
                  <a:gd name="connsiteX3" fmla="*/ 1 w 148877"/>
                  <a:gd name="connsiteY3" fmla="*/ 57245 h 62294"/>
                  <a:gd name="connsiteX4" fmla="*/ 4857 w 148877"/>
                  <a:gd name="connsiteY4" fmla="*/ 62294 h 62294"/>
                  <a:gd name="connsiteX5" fmla="*/ 5049 w 148877"/>
                  <a:gd name="connsiteY5" fmla="*/ 62294 h 62294"/>
                  <a:gd name="connsiteX6" fmla="*/ 143829 w 148877"/>
                  <a:gd name="connsiteY6" fmla="*/ 62294 h 62294"/>
                  <a:gd name="connsiteX7" fmla="*/ 148877 w 148877"/>
                  <a:gd name="connsiteY7" fmla="*/ 57438 h 62294"/>
                  <a:gd name="connsiteX8" fmla="*/ 148877 w 148877"/>
                  <a:gd name="connsiteY8" fmla="*/ 57245 h 62294"/>
                  <a:gd name="connsiteX9" fmla="*/ 148877 w 148877"/>
                  <a:gd name="connsiteY9" fmla="*/ 5048 h 62294"/>
                  <a:gd name="connsiteX10" fmla="*/ 143829 w 148877"/>
                  <a:gd name="connsiteY10" fmla="*/ 0 h 62294"/>
                  <a:gd name="connsiteX11" fmla="*/ 138780 w 148877"/>
                  <a:gd name="connsiteY11" fmla="*/ 52197 h 62294"/>
                  <a:gd name="connsiteX12" fmla="*/ 10479 w 148877"/>
                  <a:gd name="connsiteY12" fmla="*/ 52197 h 62294"/>
                  <a:gd name="connsiteX13" fmla="*/ 10479 w 148877"/>
                  <a:gd name="connsiteY13" fmla="*/ 10097 h 62294"/>
                  <a:gd name="connsiteX14" fmla="*/ 139256 w 148877"/>
                  <a:gd name="connsiteY14" fmla="*/ 10097 h 6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8877" h="62294">
                    <a:moveTo>
                      <a:pt x="143829" y="0"/>
                    </a:moveTo>
                    <a:lnTo>
                      <a:pt x="5049" y="0"/>
                    </a:lnTo>
                    <a:cubicBezTo>
                      <a:pt x="2261" y="0"/>
                      <a:pt x="1" y="2260"/>
                      <a:pt x="1" y="5048"/>
                    </a:cubicBezTo>
                    <a:lnTo>
                      <a:pt x="1" y="57245"/>
                    </a:lnTo>
                    <a:cubicBezTo>
                      <a:pt x="-52" y="59980"/>
                      <a:pt x="2122" y="62240"/>
                      <a:pt x="4857" y="62294"/>
                    </a:cubicBezTo>
                    <a:cubicBezTo>
                      <a:pt x="4921" y="62295"/>
                      <a:pt x="4985" y="62295"/>
                      <a:pt x="5049" y="62294"/>
                    </a:cubicBezTo>
                    <a:lnTo>
                      <a:pt x="143829" y="62294"/>
                    </a:lnTo>
                    <a:cubicBezTo>
                      <a:pt x="146564" y="62347"/>
                      <a:pt x="148824" y="60173"/>
                      <a:pt x="148877" y="57438"/>
                    </a:cubicBezTo>
                    <a:cubicBezTo>
                      <a:pt x="148878" y="57374"/>
                      <a:pt x="148878" y="57309"/>
                      <a:pt x="148877" y="57245"/>
                    </a:cubicBezTo>
                    <a:lnTo>
                      <a:pt x="148877" y="5048"/>
                    </a:lnTo>
                    <a:cubicBezTo>
                      <a:pt x="148877" y="2260"/>
                      <a:pt x="146617" y="0"/>
                      <a:pt x="143829" y="0"/>
                    </a:cubicBezTo>
                    <a:close/>
                    <a:moveTo>
                      <a:pt x="138780" y="52197"/>
                    </a:moveTo>
                    <a:lnTo>
                      <a:pt x="10479" y="52197"/>
                    </a:lnTo>
                    <a:lnTo>
                      <a:pt x="10479" y="10097"/>
                    </a:lnTo>
                    <a:lnTo>
                      <a:pt x="139256" y="10097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AA34647-3BD0-2F4C-BF92-85BE8EC52202}"/>
                  </a:ext>
                </a:extLst>
              </p:cNvPr>
              <p:cNvSpPr/>
              <p:nvPr/>
            </p:nvSpPr>
            <p:spPr>
              <a:xfrm>
                <a:off x="7810119" y="2030349"/>
                <a:ext cx="128777" cy="42005"/>
              </a:xfrm>
              <a:custGeom>
                <a:avLst/>
                <a:gdLst>
                  <a:gd name="connsiteX0" fmla="*/ 0 w 128777"/>
                  <a:gd name="connsiteY0" fmla="*/ 0 h 42005"/>
                  <a:gd name="connsiteX1" fmla="*/ 128778 w 128777"/>
                  <a:gd name="connsiteY1" fmla="*/ 0 h 42005"/>
                  <a:gd name="connsiteX2" fmla="*/ 128778 w 128777"/>
                  <a:gd name="connsiteY2" fmla="*/ 42005 h 42005"/>
                  <a:gd name="connsiteX3" fmla="*/ 0 w 128777"/>
                  <a:gd name="connsiteY3" fmla="*/ 42005 h 4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777" h="42005">
                    <a:moveTo>
                      <a:pt x="0" y="0"/>
                    </a:moveTo>
                    <a:lnTo>
                      <a:pt x="128778" y="0"/>
                    </a:lnTo>
                    <a:lnTo>
                      <a:pt x="128778" y="42005"/>
                    </a:lnTo>
                    <a:lnTo>
                      <a:pt x="0" y="4200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FC5878AC-3529-9F48-73D1-4885A3CAC1EB}"/>
                  </a:ext>
                </a:extLst>
              </p:cNvPr>
              <p:cNvSpPr/>
              <p:nvPr/>
            </p:nvSpPr>
            <p:spPr>
              <a:xfrm>
                <a:off x="7810119" y="2030349"/>
                <a:ext cx="128777" cy="42005"/>
              </a:xfrm>
              <a:custGeom>
                <a:avLst/>
                <a:gdLst>
                  <a:gd name="connsiteX0" fmla="*/ 0 w 128777"/>
                  <a:gd name="connsiteY0" fmla="*/ 0 h 42005"/>
                  <a:gd name="connsiteX1" fmla="*/ 128778 w 128777"/>
                  <a:gd name="connsiteY1" fmla="*/ 0 h 42005"/>
                  <a:gd name="connsiteX2" fmla="*/ 128778 w 128777"/>
                  <a:gd name="connsiteY2" fmla="*/ 42005 h 42005"/>
                  <a:gd name="connsiteX3" fmla="*/ 0 w 128777"/>
                  <a:gd name="connsiteY3" fmla="*/ 42005 h 4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777" h="42005">
                    <a:moveTo>
                      <a:pt x="0" y="0"/>
                    </a:moveTo>
                    <a:lnTo>
                      <a:pt x="128778" y="0"/>
                    </a:lnTo>
                    <a:lnTo>
                      <a:pt x="128778" y="42005"/>
                    </a:lnTo>
                    <a:lnTo>
                      <a:pt x="0" y="4200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352A710-3FBF-0483-3B6C-9793824009BF}"/>
                  </a:ext>
                </a:extLst>
              </p:cNvPr>
              <p:cNvSpPr/>
              <p:nvPr/>
            </p:nvSpPr>
            <p:spPr>
              <a:xfrm rot="18900000">
                <a:off x="7679146" y="1578436"/>
                <a:ext cx="215455" cy="215455"/>
              </a:xfrm>
              <a:custGeom>
                <a:avLst/>
                <a:gdLst>
                  <a:gd name="connsiteX0" fmla="*/ 215455 w 215455"/>
                  <a:gd name="connsiteY0" fmla="*/ 107728 h 215455"/>
                  <a:gd name="connsiteX1" fmla="*/ 107728 w 215455"/>
                  <a:gd name="connsiteY1" fmla="*/ 215455 h 215455"/>
                  <a:gd name="connsiteX2" fmla="*/ 0 w 215455"/>
                  <a:gd name="connsiteY2" fmla="*/ 107728 h 215455"/>
                  <a:gd name="connsiteX3" fmla="*/ 107728 w 215455"/>
                  <a:gd name="connsiteY3" fmla="*/ 0 h 215455"/>
                  <a:gd name="connsiteX4" fmla="*/ 215455 w 215455"/>
                  <a:gd name="connsiteY4" fmla="*/ 107728 h 21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455" h="215455">
                    <a:moveTo>
                      <a:pt x="215455" y="107728"/>
                    </a:moveTo>
                    <a:cubicBezTo>
                      <a:pt x="215455" y="167224"/>
                      <a:pt x="167224" y="215455"/>
                      <a:pt x="107728" y="215455"/>
                    </a:cubicBezTo>
                    <a:cubicBezTo>
                      <a:pt x="48231" y="215455"/>
                      <a:pt x="0" y="167224"/>
                      <a:pt x="0" y="107728"/>
                    </a:cubicBezTo>
                    <a:cubicBezTo>
                      <a:pt x="0" y="48231"/>
                      <a:pt x="48231" y="0"/>
                      <a:pt x="107728" y="0"/>
                    </a:cubicBezTo>
                    <a:cubicBezTo>
                      <a:pt x="167224" y="0"/>
                      <a:pt x="215455" y="48231"/>
                      <a:pt x="215455" y="107728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BAAC06A-29EE-12B2-DE35-965DC0939E02}"/>
                  </a:ext>
                </a:extLst>
              </p:cNvPr>
              <p:cNvSpPr/>
              <p:nvPr/>
            </p:nvSpPr>
            <p:spPr>
              <a:xfrm rot="18900000">
                <a:off x="7679146" y="1578436"/>
                <a:ext cx="215455" cy="215455"/>
              </a:xfrm>
              <a:custGeom>
                <a:avLst/>
                <a:gdLst>
                  <a:gd name="connsiteX0" fmla="*/ 215455 w 215455"/>
                  <a:gd name="connsiteY0" fmla="*/ 107728 h 215455"/>
                  <a:gd name="connsiteX1" fmla="*/ 107728 w 215455"/>
                  <a:gd name="connsiteY1" fmla="*/ 215455 h 215455"/>
                  <a:gd name="connsiteX2" fmla="*/ 0 w 215455"/>
                  <a:gd name="connsiteY2" fmla="*/ 107728 h 215455"/>
                  <a:gd name="connsiteX3" fmla="*/ 107728 w 215455"/>
                  <a:gd name="connsiteY3" fmla="*/ 0 h 215455"/>
                  <a:gd name="connsiteX4" fmla="*/ 215455 w 215455"/>
                  <a:gd name="connsiteY4" fmla="*/ 107728 h 21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455" h="215455">
                    <a:moveTo>
                      <a:pt x="215455" y="107728"/>
                    </a:moveTo>
                    <a:cubicBezTo>
                      <a:pt x="215455" y="167224"/>
                      <a:pt x="167224" y="215455"/>
                      <a:pt x="107728" y="215455"/>
                    </a:cubicBezTo>
                    <a:cubicBezTo>
                      <a:pt x="48231" y="215455"/>
                      <a:pt x="0" y="167224"/>
                      <a:pt x="0" y="107728"/>
                    </a:cubicBezTo>
                    <a:cubicBezTo>
                      <a:pt x="0" y="48231"/>
                      <a:pt x="48231" y="0"/>
                      <a:pt x="107728" y="0"/>
                    </a:cubicBezTo>
                    <a:cubicBezTo>
                      <a:pt x="167224" y="0"/>
                      <a:pt x="215455" y="48231"/>
                      <a:pt x="215455" y="1077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4DBF379-8264-6A8E-2088-F63A29C63856}"/>
                  </a:ext>
                </a:extLst>
              </p:cNvPr>
              <p:cNvSpPr/>
              <p:nvPr/>
            </p:nvSpPr>
            <p:spPr>
              <a:xfrm>
                <a:off x="7673911" y="1573244"/>
                <a:ext cx="225742" cy="225742"/>
              </a:xfrm>
              <a:custGeom>
                <a:avLst/>
                <a:gdLst>
                  <a:gd name="connsiteX0" fmla="*/ 112966 w 225742"/>
                  <a:gd name="connsiteY0" fmla="*/ 225742 h 225742"/>
                  <a:gd name="connsiteX1" fmla="*/ 0 w 225742"/>
                  <a:gd name="connsiteY1" fmla="*/ 112966 h 225742"/>
                  <a:gd name="connsiteX2" fmla="*/ 112776 w 225742"/>
                  <a:gd name="connsiteY2" fmla="*/ 0 h 225742"/>
                  <a:gd name="connsiteX3" fmla="*/ 225742 w 225742"/>
                  <a:gd name="connsiteY3" fmla="*/ 112681 h 225742"/>
                  <a:gd name="connsiteX4" fmla="*/ 112966 w 225742"/>
                  <a:gd name="connsiteY4" fmla="*/ 225743 h 225742"/>
                  <a:gd name="connsiteX5" fmla="*/ 112966 w 225742"/>
                  <a:gd name="connsiteY5" fmla="*/ 10192 h 225742"/>
                  <a:gd name="connsiteX6" fmla="*/ 10097 w 225742"/>
                  <a:gd name="connsiteY6" fmla="*/ 112872 h 225742"/>
                  <a:gd name="connsiteX7" fmla="*/ 112777 w 225742"/>
                  <a:gd name="connsiteY7" fmla="*/ 215741 h 225742"/>
                  <a:gd name="connsiteX8" fmla="*/ 215646 w 225742"/>
                  <a:gd name="connsiteY8" fmla="*/ 113061 h 225742"/>
                  <a:gd name="connsiteX9" fmla="*/ 215646 w 225742"/>
                  <a:gd name="connsiteY9" fmla="*/ 112681 h 225742"/>
                  <a:gd name="connsiteX10" fmla="*/ 112966 w 225742"/>
                  <a:gd name="connsiteY10" fmla="*/ 10192 h 225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5742" h="225742">
                    <a:moveTo>
                      <a:pt x="112966" y="225742"/>
                    </a:moveTo>
                    <a:cubicBezTo>
                      <a:pt x="50629" y="225795"/>
                      <a:pt x="53" y="175303"/>
                      <a:pt x="0" y="112966"/>
                    </a:cubicBezTo>
                    <a:cubicBezTo>
                      <a:pt x="-53" y="50629"/>
                      <a:pt x="50439" y="53"/>
                      <a:pt x="112776" y="0"/>
                    </a:cubicBezTo>
                    <a:cubicBezTo>
                      <a:pt x="175076" y="-52"/>
                      <a:pt x="225637" y="50381"/>
                      <a:pt x="225742" y="112681"/>
                    </a:cubicBezTo>
                    <a:cubicBezTo>
                      <a:pt x="225795" y="175033"/>
                      <a:pt x="175319" y="225637"/>
                      <a:pt x="112966" y="225743"/>
                    </a:cubicBezTo>
                    <a:close/>
                    <a:moveTo>
                      <a:pt x="112966" y="10192"/>
                    </a:moveTo>
                    <a:cubicBezTo>
                      <a:pt x="56206" y="10139"/>
                      <a:pt x="10149" y="56111"/>
                      <a:pt x="10097" y="112872"/>
                    </a:cubicBezTo>
                    <a:cubicBezTo>
                      <a:pt x="10044" y="169632"/>
                      <a:pt x="56016" y="215689"/>
                      <a:pt x="112777" y="215741"/>
                    </a:cubicBezTo>
                    <a:cubicBezTo>
                      <a:pt x="169537" y="215794"/>
                      <a:pt x="215594" y="169822"/>
                      <a:pt x="215646" y="113061"/>
                    </a:cubicBezTo>
                    <a:cubicBezTo>
                      <a:pt x="215646" y="112934"/>
                      <a:pt x="215646" y="112808"/>
                      <a:pt x="215646" y="112681"/>
                    </a:cubicBezTo>
                    <a:cubicBezTo>
                      <a:pt x="215436" y="56090"/>
                      <a:pt x="169557" y="10296"/>
                      <a:pt x="112966" y="1019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FD0D7D9-FAEB-CE22-5FC2-28735FC8E906}"/>
                </a:ext>
              </a:extLst>
            </p:cNvPr>
            <p:cNvSpPr/>
            <p:nvPr/>
          </p:nvSpPr>
          <p:spPr>
            <a:xfrm>
              <a:off x="7440735" y="1493805"/>
              <a:ext cx="691895" cy="691896"/>
            </a:xfrm>
            <a:custGeom>
              <a:avLst/>
              <a:gdLst>
                <a:gd name="connsiteX0" fmla="*/ 346043 w 691895"/>
                <a:gd name="connsiteY0" fmla="*/ 691896 h 691896"/>
                <a:gd name="connsiteX1" fmla="*/ 0 w 691895"/>
                <a:gd name="connsiteY1" fmla="*/ 346043 h 691896"/>
                <a:gd name="connsiteX2" fmla="*/ 345853 w 691895"/>
                <a:gd name="connsiteY2" fmla="*/ 0 h 691896"/>
                <a:gd name="connsiteX3" fmla="*/ 691896 w 691895"/>
                <a:gd name="connsiteY3" fmla="*/ 345853 h 691896"/>
                <a:gd name="connsiteX4" fmla="*/ 691896 w 691895"/>
                <a:gd name="connsiteY4" fmla="*/ 345948 h 691896"/>
                <a:gd name="connsiteX5" fmla="*/ 346043 w 691895"/>
                <a:gd name="connsiteY5" fmla="*/ 691896 h 691896"/>
                <a:gd name="connsiteX6" fmla="*/ 346043 w 691895"/>
                <a:gd name="connsiteY6" fmla="*/ 19717 h 691896"/>
                <a:gd name="connsiteX7" fmla="*/ 19717 w 691895"/>
                <a:gd name="connsiteY7" fmla="*/ 346043 h 691896"/>
                <a:gd name="connsiteX8" fmla="*/ 346043 w 691895"/>
                <a:gd name="connsiteY8" fmla="*/ 672370 h 691896"/>
                <a:gd name="connsiteX9" fmla="*/ 672370 w 691895"/>
                <a:gd name="connsiteY9" fmla="*/ 346043 h 691896"/>
                <a:gd name="connsiteX10" fmla="*/ 672370 w 691895"/>
                <a:gd name="connsiteY10" fmla="*/ 345948 h 691896"/>
                <a:gd name="connsiteX11" fmla="*/ 346043 w 691895"/>
                <a:gd name="connsiteY11" fmla="*/ 19717 h 69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1895" h="691896">
                  <a:moveTo>
                    <a:pt x="346043" y="691896"/>
                  </a:moveTo>
                  <a:cubicBezTo>
                    <a:pt x="154981" y="691949"/>
                    <a:pt x="53" y="537105"/>
                    <a:pt x="0" y="346043"/>
                  </a:cubicBezTo>
                  <a:cubicBezTo>
                    <a:pt x="-53" y="154981"/>
                    <a:pt x="154791" y="53"/>
                    <a:pt x="345853" y="0"/>
                  </a:cubicBezTo>
                  <a:cubicBezTo>
                    <a:pt x="536915" y="-53"/>
                    <a:pt x="691843" y="154791"/>
                    <a:pt x="691896" y="345853"/>
                  </a:cubicBezTo>
                  <a:cubicBezTo>
                    <a:pt x="691896" y="345885"/>
                    <a:pt x="691896" y="345916"/>
                    <a:pt x="691896" y="345948"/>
                  </a:cubicBezTo>
                  <a:cubicBezTo>
                    <a:pt x="691686" y="536886"/>
                    <a:pt x="536981" y="691634"/>
                    <a:pt x="346043" y="691896"/>
                  </a:cubicBezTo>
                  <a:close/>
                  <a:moveTo>
                    <a:pt x="346043" y="19717"/>
                  </a:moveTo>
                  <a:cubicBezTo>
                    <a:pt x="165818" y="19717"/>
                    <a:pt x="19717" y="165818"/>
                    <a:pt x="19717" y="346043"/>
                  </a:cubicBezTo>
                  <a:cubicBezTo>
                    <a:pt x="19717" y="526268"/>
                    <a:pt x="165818" y="672370"/>
                    <a:pt x="346043" y="672370"/>
                  </a:cubicBezTo>
                  <a:cubicBezTo>
                    <a:pt x="526268" y="672370"/>
                    <a:pt x="672370" y="526268"/>
                    <a:pt x="672370" y="346043"/>
                  </a:cubicBezTo>
                  <a:cubicBezTo>
                    <a:pt x="672370" y="346012"/>
                    <a:pt x="672370" y="345980"/>
                    <a:pt x="672370" y="345948"/>
                  </a:cubicBezTo>
                  <a:cubicBezTo>
                    <a:pt x="672107" y="165847"/>
                    <a:pt x="526144" y="19927"/>
                    <a:pt x="346043" y="19717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5C4E948-5B0A-AD5A-E888-419948EE1316}"/>
              </a:ext>
            </a:extLst>
          </p:cNvPr>
          <p:cNvGrpSpPr/>
          <p:nvPr/>
        </p:nvGrpSpPr>
        <p:grpSpPr>
          <a:xfrm>
            <a:off x="7222498" y="2849009"/>
            <a:ext cx="1872331" cy="1495490"/>
            <a:chOff x="7222498" y="2849009"/>
            <a:chExt cx="1872331" cy="149549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68C6951-C1BA-4454-2AF3-C2964558DF86}"/>
                </a:ext>
              </a:extLst>
            </p:cNvPr>
            <p:cNvSpPr/>
            <p:nvPr/>
          </p:nvSpPr>
          <p:spPr>
            <a:xfrm rot="16200000">
              <a:off x="7410919" y="2660588"/>
              <a:ext cx="1495490" cy="187233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F6DB331-012B-3995-3B88-BBE78402D93A}"/>
                </a:ext>
              </a:extLst>
            </p:cNvPr>
            <p:cNvSpPr txBox="1"/>
            <p:nvPr/>
          </p:nvSpPr>
          <p:spPr>
            <a:xfrm>
              <a:off x="7561774" y="3731328"/>
              <a:ext cx="1261884" cy="588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怎么曝光自己</a:t>
              </a:r>
              <a:endParaRPr lang="en-US" altLang="zh-CN" sz="1400" dirty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和交付服务？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4ADFFC8-C166-96C7-E8A7-31DD35E8ED11}"/>
                </a:ext>
              </a:extLst>
            </p:cNvPr>
            <p:cNvSpPr txBox="1"/>
            <p:nvPr/>
          </p:nvSpPr>
          <p:spPr>
            <a:xfrm>
              <a:off x="7586933" y="293800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渠道通路</a:t>
              </a:r>
            </a:p>
          </p:txBody>
        </p:sp>
      </p:grpSp>
      <p:grpSp>
        <p:nvGrpSpPr>
          <p:cNvPr id="37" name="图形 446">
            <a:extLst>
              <a:ext uri="{FF2B5EF4-FFF2-40B4-BE49-F238E27FC236}">
                <a16:creationId xmlns:a16="http://schemas.microsoft.com/office/drawing/2014/main" id="{24D6FCA1-5A10-DDE0-84D1-528794A97404}"/>
              </a:ext>
            </a:extLst>
          </p:cNvPr>
          <p:cNvGrpSpPr/>
          <p:nvPr/>
        </p:nvGrpSpPr>
        <p:grpSpPr>
          <a:xfrm>
            <a:off x="7906664" y="3273820"/>
            <a:ext cx="504000" cy="504000"/>
            <a:chOff x="4116096" y="4089446"/>
            <a:chExt cx="576309" cy="575232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E348DA7-695E-249A-941E-340EF129BC37}"/>
                </a:ext>
              </a:extLst>
            </p:cNvPr>
            <p:cNvSpPr/>
            <p:nvPr/>
          </p:nvSpPr>
          <p:spPr>
            <a:xfrm>
              <a:off x="4262342" y="4092879"/>
              <a:ext cx="285083" cy="273951"/>
            </a:xfrm>
            <a:custGeom>
              <a:avLst/>
              <a:gdLst>
                <a:gd name="connsiteX0" fmla="*/ 161258 w 285083"/>
                <a:gd name="connsiteY0" fmla="*/ 8014 h 273951"/>
                <a:gd name="connsiteX1" fmla="*/ 285083 w 285083"/>
                <a:gd name="connsiteY1" fmla="*/ 131839 h 273951"/>
                <a:gd name="connsiteX2" fmla="*/ 245174 w 285083"/>
                <a:gd name="connsiteY2" fmla="*/ 172129 h 273951"/>
                <a:gd name="connsiteX3" fmla="*/ 264224 w 285083"/>
                <a:gd name="connsiteY3" fmla="*/ 234518 h 273951"/>
                <a:gd name="connsiteX4" fmla="*/ 279654 w 285083"/>
                <a:gd name="connsiteY4" fmla="*/ 268142 h 273951"/>
                <a:gd name="connsiteX5" fmla="*/ 279654 w 285083"/>
                <a:gd name="connsiteY5" fmla="*/ 268142 h 273951"/>
                <a:gd name="connsiteX6" fmla="*/ 262318 w 285083"/>
                <a:gd name="connsiteY6" fmla="*/ 271285 h 273951"/>
                <a:gd name="connsiteX7" fmla="*/ 232696 w 285083"/>
                <a:gd name="connsiteY7" fmla="*/ 232423 h 273951"/>
                <a:gd name="connsiteX8" fmla="*/ 175546 w 285083"/>
                <a:gd name="connsiteY8" fmla="*/ 241471 h 273951"/>
                <a:gd name="connsiteX9" fmla="*/ 166878 w 285083"/>
                <a:gd name="connsiteY9" fmla="*/ 250139 h 273951"/>
                <a:gd name="connsiteX10" fmla="*/ 143066 w 285083"/>
                <a:gd name="connsiteY10" fmla="*/ 273952 h 273951"/>
                <a:gd name="connsiteX11" fmla="*/ 109633 w 285083"/>
                <a:gd name="connsiteY11" fmla="*/ 240995 h 273951"/>
                <a:gd name="connsiteX12" fmla="*/ 96202 w 285083"/>
                <a:gd name="connsiteY12" fmla="*/ 226422 h 273951"/>
                <a:gd name="connsiteX13" fmla="*/ 95440 w 285083"/>
                <a:gd name="connsiteY13" fmla="*/ 207372 h 273951"/>
                <a:gd name="connsiteX14" fmla="*/ 110109 w 285083"/>
                <a:gd name="connsiteY14" fmla="*/ 193942 h 273951"/>
                <a:gd name="connsiteX15" fmla="*/ 138017 w 285083"/>
                <a:gd name="connsiteY15" fmla="*/ 178702 h 273951"/>
                <a:gd name="connsiteX16" fmla="*/ 147542 w 285083"/>
                <a:gd name="connsiteY16" fmla="*/ 158890 h 273951"/>
                <a:gd name="connsiteX17" fmla="*/ 136208 w 285083"/>
                <a:gd name="connsiteY17" fmla="*/ 137459 h 273951"/>
                <a:gd name="connsiteX18" fmla="*/ 86502 w 285083"/>
                <a:gd name="connsiteY18" fmla="*/ 137444 h 273951"/>
                <a:gd name="connsiteX19" fmla="*/ 86487 w 285083"/>
                <a:gd name="connsiteY19" fmla="*/ 137459 h 273951"/>
                <a:gd name="connsiteX20" fmla="*/ 68485 w 285083"/>
                <a:gd name="connsiteY20" fmla="*/ 168224 h 273951"/>
                <a:gd name="connsiteX21" fmla="*/ 54483 w 285083"/>
                <a:gd name="connsiteY21" fmla="*/ 178702 h 273951"/>
                <a:gd name="connsiteX22" fmla="*/ 32480 w 285083"/>
                <a:gd name="connsiteY22" fmla="*/ 164128 h 273951"/>
                <a:gd name="connsiteX23" fmla="*/ 0 w 285083"/>
                <a:gd name="connsiteY23" fmla="*/ 131553 h 273951"/>
                <a:gd name="connsiteX24" fmla="*/ 123825 w 285083"/>
                <a:gd name="connsiteY24" fmla="*/ 7728 h 273951"/>
                <a:gd name="connsiteX25" fmla="*/ 140208 w 285083"/>
                <a:gd name="connsiteY25" fmla="*/ 108 h 273951"/>
                <a:gd name="connsiteX26" fmla="*/ 140208 w 285083"/>
                <a:gd name="connsiteY26" fmla="*/ 108 h 273951"/>
                <a:gd name="connsiteX27" fmla="*/ 161258 w 285083"/>
                <a:gd name="connsiteY27" fmla="*/ 8013 h 27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083" h="273951">
                  <a:moveTo>
                    <a:pt x="161258" y="8014"/>
                  </a:moveTo>
                  <a:lnTo>
                    <a:pt x="285083" y="131839"/>
                  </a:lnTo>
                  <a:cubicBezTo>
                    <a:pt x="285083" y="131839"/>
                    <a:pt x="259937" y="157556"/>
                    <a:pt x="245174" y="172129"/>
                  </a:cubicBezTo>
                  <a:cubicBezTo>
                    <a:pt x="221551" y="195656"/>
                    <a:pt x="234315" y="222231"/>
                    <a:pt x="264224" y="234518"/>
                  </a:cubicBezTo>
                  <a:cubicBezTo>
                    <a:pt x="280130" y="239852"/>
                    <a:pt x="291656" y="256711"/>
                    <a:pt x="279654" y="268142"/>
                  </a:cubicBezTo>
                  <a:lnTo>
                    <a:pt x="279654" y="268142"/>
                  </a:lnTo>
                  <a:cubicBezTo>
                    <a:pt x="274736" y="271959"/>
                    <a:pt x="268263" y="273132"/>
                    <a:pt x="262318" y="271285"/>
                  </a:cubicBezTo>
                  <a:cubicBezTo>
                    <a:pt x="243268" y="264808"/>
                    <a:pt x="250603" y="250330"/>
                    <a:pt x="232696" y="232423"/>
                  </a:cubicBezTo>
                  <a:cubicBezTo>
                    <a:pt x="214789" y="214516"/>
                    <a:pt x="193929" y="222898"/>
                    <a:pt x="175546" y="241471"/>
                  </a:cubicBezTo>
                  <a:lnTo>
                    <a:pt x="166878" y="250139"/>
                  </a:lnTo>
                  <a:lnTo>
                    <a:pt x="143066" y="273952"/>
                  </a:lnTo>
                  <a:lnTo>
                    <a:pt x="109633" y="240995"/>
                  </a:lnTo>
                  <a:cubicBezTo>
                    <a:pt x="104645" y="236635"/>
                    <a:pt x="100142" y="231749"/>
                    <a:pt x="96202" y="226422"/>
                  </a:cubicBezTo>
                  <a:cubicBezTo>
                    <a:pt x="92239" y="220769"/>
                    <a:pt x="91941" y="213323"/>
                    <a:pt x="95440" y="207372"/>
                  </a:cubicBezTo>
                  <a:cubicBezTo>
                    <a:pt x="98926" y="201569"/>
                    <a:pt x="104022" y="196904"/>
                    <a:pt x="110109" y="193942"/>
                  </a:cubicBezTo>
                  <a:cubicBezTo>
                    <a:pt x="122682" y="185845"/>
                    <a:pt x="127635" y="185655"/>
                    <a:pt x="138017" y="178702"/>
                  </a:cubicBezTo>
                  <a:cubicBezTo>
                    <a:pt x="145067" y="174780"/>
                    <a:pt x="148882" y="166844"/>
                    <a:pt x="147542" y="158890"/>
                  </a:cubicBezTo>
                  <a:cubicBezTo>
                    <a:pt x="146363" y="150648"/>
                    <a:pt x="142356" y="143072"/>
                    <a:pt x="136208" y="137459"/>
                  </a:cubicBezTo>
                  <a:cubicBezTo>
                    <a:pt x="122486" y="123729"/>
                    <a:pt x="100232" y="123722"/>
                    <a:pt x="86502" y="137444"/>
                  </a:cubicBezTo>
                  <a:cubicBezTo>
                    <a:pt x="86497" y="137449"/>
                    <a:pt x="86492" y="137454"/>
                    <a:pt x="86487" y="137459"/>
                  </a:cubicBezTo>
                  <a:cubicBezTo>
                    <a:pt x="76962" y="145841"/>
                    <a:pt x="74200" y="159175"/>
                    <a:pt x="68485" y="168224"/>
                  </a:cubicBezTo>
                  <a:cubicBezTo>
                    <a:pt x="64675" y="174320"/>
                    <a:pt x="60484" y="178702"/>
                    <a:pt x="54483" y="178702"/>
                  </a:cubicBezTo>
                  <a:cubicBezTo>
                    <a:pt x="48482" y="178702"/>
                    <a:pt x="43910" y="175463"/>
                    <a:pt x="32480" y="164128"/>
                  </a:cubicBezTo>
                  <a:lnTo>
                    <a:pt x="0" y="131553"/>
                  </a:lnTo>
                  <a:lnTo>
                    <a:pt x="123825" y="7728"/>
                  </a:lnTo>
                  <a:cubicBezTo>
                    <a:pt x="128214" y="3332"/>
                    <a:pt x="134018" y="633"/>
                    <a:pt x="140208" y="108"/>
                  </a:cubicBezTo>
                  <a:lnTo>
                    <a:pt x="140208" y="108"/>
                  </a:lnTo>
                  <a:cubicBezTo>
                    <a:pt x="148064" y="-612"/>
                    <a:pt x="155818" y="2300"/>
                    <a:pt x="161258" y="801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83A5342-276F-5CD0-D3FE-0523A096BFA3}"/>
                </a:ext>
              </a:extLst>
            </p:cNvPr>
            <p:cNvSpPr/>
            <p:nvPr/>
          </p:nvSpPr>
          <p:spPr>
            <a:xfrm>
              <a:off x="4262342" y="4092879"/>
              <a:ext cx="285083" cy="273951"/>
            </a:xfrm>
            <a:custGeom>
              <a:avLst/>
              <a:gdLst>
                <a:gd name="connsiteX0" fmla="*/ 161258 w 285083"/>
                <a:gd name="connsiteY0" fmla="*/ 8014 h 273951"/>
                <a:gd name="connsiteX1" fmla="*/ 285083 w 285083"/>
                <a:gd name="connsiteY1" fmla="*/ 131839 h 273951"/>
                <a:gd name="connsiteX2" fmla="*/ 245174 w 285083"/>
                <a:gd name="connsiteY2" fmla="*/ 172129 h 273951"/>
                <a:gd name="connsiteX3" fmla="*/ 264224 w 285083"/>
                <a:gd name="connsiteY3" fmla="*/ 234518 h 273951"/>
                <a:gd name="connsiteX4" fmla="*/ 279654 w 285083"/>
                <a:gd name="connsiteY4" fmla="*/ 268142 h 273951"/>
                <a:gd name="connsiteX5" fmla="*/ 279654 w 285083"/>
                <a:gd name="connsiteY5" fmla="*/ 268142 h 273951"/>
                <a:gd name="connsiteX6" fmla="*/ 262318 w 285083"/>
                <a:gd name="connsiteY6" fmla="*/ 271285 h 273951"/>
                <a:gd name="connsiteX7" fmla="*/ 232696 w 285083"/>
                <a:gd name="connsiteY7" fmla="*/ 232423 h 273951"/>
                <a:gd name="connsiteX8" fmla="*/ 175546 w 285083"/>
                <a:gd name="connsiteY8" fmla="*/ 241471 h 273951"/>
                <a:gd name="connsiteX9" fmla="*/ 166878 w 285083"/>
                <a:gd name="connsiteY9" fmla="*/ 250139 h 273951"/>
                <a:gd name="connsiteX10" fmla="*/ 143066 w 285083"/>
                <a:gd name="connsiteY10" fmla="*/ 273952 h 273951"/>
                <a:gd name="connsiteX11" fmla="*/ 109633 w 285083"/>
                <a:gd name="connsiteY11" fmla="*/ 240995 h 273951"/>
                <a:gd name="connsiteX12" fmla="*/ 96202 w 285083"/>
                <a:gd name="connsiteY12" fmla="*/ 226422 h 273951"/>
                <a:gd name="connsiteX13" fmla="*/ 95440 w 285083"/>
                <a:gd name="connsiteY13" fmla="*/ 207372 h 273951"/>
                <a:gd name="connsiteX14" fmla="*/ 110109 w 285083"/>
                <a:gd name="connsiteY14" fmla="*/ 193942 h 273951"/>
                <a:gd name="connsiteX15" fmla="*/ 138017 w 285083"/>
                <a:gd name="connsiteY15" fmla="*/ 178702 h 273951"/>
                <a:gd name="connsiteX16" fmla="*/ 147542 w 285083"/>
                <a:gd name="connsiteY16" fmla="*/ 158890 h 273951"/>
                <a:gd name="connsiteX17" fmla="*/ 136208 w 285083"/>
                <a:gd name="connsiteY17" fmla="*/ 137459 h 273951"/>
                <a:gd name="connsiteX18" fmla="*/ 86502 w 285083"/>
                <a:gd name="connsiteY18" fmla="*/ 137444 h 273951"/>
                <a:gd name="connsiteX19" fmla="*/ 86487 w 285083"/>
                <a:gd name="connsiteY19" fmla="*/ 137459 h 273951"/>
                <a:gd name="connsiteX20" fmla="*/ 68485 w 285083"/>
                <a:gd name="connsiteY20" fmla="*/ 168224 h 273951"/>
                <a:gd name="connsiteX21" fmla="*/ 54483 w 285083"/>
                <a:gd name="connsiteY21" fmla="*/ 178702 h 273951"/>
                <a:gd name="connsiteX22" fmla="*/ 32480 w 285083"/>
                <a:gd name="connsiteY22" fmla="*/ 164128 h 273951"/>
                <a:gd name="connsiteX23" fmla="*/ 0 w 285083"/>
                <a:gd name="connsiteY23" fmla="*/ 131553 h 273951"/>
                <a:gd name="connsiteX24" fmla="*/ 123825 w 285083"/>
                <a:gd name="connsiteY24" fmla="*/ 7728 h 273951"/>
                <a:gd name="connsiteX25" fmla="*/ 140208 w 285083"/>
                <a:gd name="connsiteY25" fmla="*/ 108 h 273951"/>
                <a:gd name="connsiteX26" fmla="*/ 140208 w 285083"/>
                <a:gd name="connsiteY26" fmla="*/ 108 h 273951"/>
                <a:gd name="connsiteX27" fmla="*/ 161258 w 285083"/>
                <a:gd name="connsiteY27" fmla="*/ 8013 h 27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5083" h="273951">
                  <a:moveTo>
                    <a:pt x="161258" y="8014"/>
                  </a:moveTo>
                  <a:lnTo>
                    <a:pt x="285083" y="131839"/>
                  </a:lnTo>
                  <a:cubicBezTo>
                    <a:pt x="285083" y="131839"/>
                    <a:pt x="259937" y="157556"/>
                    <a:pt x="245174" y="172129"/>
                  </a:cubicBezTo>
                  <a:cubicBezTo>
                    <a:pt x="221551" y="195656"/>
                    <a:pt x="234315" y="222231"/>
                    <a:pt x="264224" y="234518"/>
                  </a:cubicBezTo>
                  <a:cubicBezTo>
                    <a:pt x="280130" y="239852"/>
                    <a:pt x="291656" y="256711"/>
                    <a:pt x="279654" y="268142"/>
                  </a:cubicBezTo>
                  <a:lnTo>
                    <a:pt x="279654" y="268142"/>
                  </a:lnTo>
                  <a:cubicBezTo>
                    <a:pt x="274736" y="271959"/>
                    <a:pt x="268263" y="273132"/>
                    <a:pt x="262318" y="271285"/>
                  </a:cubicBezTo>
                  <a:cubicBezTo>
                    <a:pt x="243268" y="264808"/>
                    <a:pt x="250603" y="250330"/>
                    <a:pt x="232696" y="232423"/>
                  </a:cubicBezTo>
                  <a:cubicBezTo>
                    <a:pt x="214789" y="214516"/>
                    <a:pt x="193929" y="222898"/>
                    <a:pt x="175546" y="241471"/>
                  </a:cubicBezTo>
                  <a:lnTo>
                    <a:pt x="166878" y="250139"/>
                  </a:lnTo>
                  <a:lnTo>
                    <a:pt x="143066" y="273952"/>
                  </a:lnTo>
                  <a:lnTo>
                    <a:pt x="109633" y="240995"/>
                  </a:lnTo>
                  <a:cubicBezTo>
                    <a:pt x="104645" y="236635"/>
                    <a:pt x="100142" y="231749"/>
                    <a:pt x="96202" y="226422"/>
                  </a:cubicBezTo>
                  <a:cubicBezTo>
                    <a:pt x="92239" y="220769"/>
                    <a:pt x="91941" y="213323"/>
                    <a:pt x="95440" y="207372"/>
                  </a:cubicBezTo>
                  <a:cubicBezTo>
                    <a:pt x="98926" y="201569"/>
                    <a:pt x="104022" y="196904"/>
                    <a:pt x="110109" y="193942"/>
                  </a:cubicBezTo>
                  <a:cubicBezTo>
                    <a:pt x="122682" y="185845"/>
                    <a:pt x="127635" y="185655"/>
                    <a:pt x="138017" y="178702"/>
                  </a:cubicBezTo>
                  <a:cubicBezTo>
                    <a:pt x="145067" y="174780"/>
                    <a:pt x="148882" y="166844"/>
                    <a:pt x="147542" y="158890"/>
                  </a:cubicBezTo>
                  <a:cubicBezTo>
                    <a:pt x="146363" y="150648"/>
                    <a:pt x="142356" y="143072"/>
                    <a:pt x="136208" y="137459"/>
                  </a:cubicBezTo>
                  <a:cubicBezTo>
                    <a:pt x="122486" y="123729"/>
                    <a:pt x="100232" y="123722"/>
                    <a:pt x="86502" y="137444"/>
                  </a:cubicBezTo>
                  <a:cubicBezTo>
                    <a:pt x="86497" y="137449"/>
                    <a:pt x="86492" y="137454"/>
                    <a:pt x="86487" y="137459"/>
                  </a:cubicBezTo>
                  <a:cubicBezTo>
                    <a:pt x="76962" y="145841"/>
                    <a:pt x="74200" y="159175"/>
                    <a:pt x="68485" y="168224"/>
                  </a:cubicBezTo>
                  <a:cubicBezTo>
                    <a:pt x="64675" y="174320"/>
                    <a:pt x="60484" y="178702"/>
                    <a:pt x="54483" y="178702"/>
                  </a:cubicBezTo>
                  <a:cubicBezTo>
                    <a:pt x="48482" y="178702"/>
                    <a:pt x="43910" y="175463"/>
                    <a:pt x="32480" y="164128"/>
                  </a:cubicBezTo>
                  <a:lnTo>
                    <a:pt x="0" y="131553"/>
                  </a:lnTo>
                  <a:lnTo>
                    <a:pt x="123825" y="7728"/>
                  </a:lnTo>
                  <a:cubicBezTo>
                    <a:pt x="128214" y="3332"/>
                    <a:pt x="134018" y="633"/>
                    <a:pt x="140208" y="108"/>
                  </a:cubicBezTo>
                  <a:lnTo>
                    <a:pt x="140208" y="108"/>
                  </a:lnTo>
                  <a:cubicBezTo>
                    <a:pt x="148064" y="-612"/>
                    <a:pt x="155818" y="2300"/>
                    <a:pt x="161258" y="80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906BEC8-34C5-5911-C37E-179D5060AF91}"/>
                </a:ext>
              </a:extLst>
            </p:cNvPr>
            <p:cNvSpPr/>
            <p:nvPr/>
          </p:nvSpPr>
          <p:spPr>
            <a:xfrm>
              <a:off x="4116096" y="4229100"/>
              <a:ext cx="282929" cy="295275"/>
            </a:xfrm>
            <a:custGeom>
              <a:avLst/>
              <a:gdLst>
                <a:gd name="connsiteX0" fmla="*/ 134911 w 282929"/>
                <a:gd name="connsiteY0" fmla="*/ 295275 h 295275"/>
                <a:gd name="connsiteX1" fmla="*/ 8704 w 282929"/>
                <a:gd name="connsiteY1" fmla="*/ 168973 h 295275"/>
                <a:gd name="connsiteX2" fmla="*/ 8704 w 282929"/>
                <a:gd name="connsiteY2" fmla="*/ 126397 h 295275"/>
                <a:gd name="connsiteX3" fmla="*/ 134911 w 282929"/>
                <a:gd name="connsiteY3" fmla="*/ 0 h 295275"/>
                <a:gd name="connsiteX4" fmla="*/ 176535 w 282929"/>
                <a:gd name="connsiteY4" fmla="*/ 41338 h 295275"/>
                <a:gd name="connsiteX5" fmla="*/ 221493 w 282929"/>
                <a:gd name="connsiteY5" fmla="*/ 44291 h 295275"/>
                <a:gd name="connsiteX6" fmla="*/ 234161 w 282929"/>
                <a:gd name="connsiteY6" fmla="*/ 25241 h 295275"/>
                <a:gd name="connsiteX7" fmla="*/ 255021 w 282929"/>
                <a:gd name="connsiteY7" fmla="*/ 3238 h 295275"/>
                <a:gd name="connsiteX8" fmla="*/ 274071 w 282929"/>
                <a:gd name="connsiteY8" fmla="*/ 8572 h 295275"/>
                <a:gd name="connsiteX9" fmla="*/ 274071 w 282929"/>
                <a:gd name="connsiteY9" fmla="*/ 8572 h 295275"/>
                <a:gd name="connsiteX10" fmla="*/ 279881 w 282929"/>
                <a:gd name="connsiteY10" fmla="*/ 26194 h 295275"/>
                <a:gd name="connsiteX11" fmla="*/ 257402 w 282929"/>
                <a:gd name="connsiteY11" fmla="*/ 48578 h 295275"/>
                <a:gd name="connsiteX12" fmla="*/ 238352 w 282929"/>
                <a:gd name="connsiteY12" fmla="*/ 61055 h 295275"/>
                <a:gd name="connsiteX13" fmla="*/ 238352 w 282929"/>
                <a:gd name="connsiteY13" fmla="*/ 102298 h 295275"/>
                <a:gd name="connsiteX14" fmla="*/ 247877 w 282929"/>
                <a:gd name="connsiteY14" fmla="*/ 112490 h 295275"/>
                <a:gd name="connsiteX15" fmla="*/ 282929 w 282929"/>
                <a:gd name="connsiteY15" fmla="*/ 147638 h 295275"/>
                <a:gd name="connsiteX16" fmla="*/ 247687 w 282929"/>
                <a:gd name="connsiteY16" fmla="*/ 182880 h 295275"/>
                <a:gd name="connsiteX17" fmla="*/ 227303 w 282929"/>
                <a:gd name="connsiteY17" fmla="*/ 195644 h 295275"/>
                <a:gd name="connsiteX18" fmla="*/ 211777 w 282929"/>
                <a:gd name="connsiteY18" fmla="*/ 190595 h 295275"/>
                <a:gd name="connsiteX19" fmla="*/ 199585 w 282929"/>
                <a:gd name="connsiteY19" fmla="*/ 172498 h 295275"/>
                <a:gd name="connsiteX20" fmla="*/ 188155 w 282929"/>
                <a:gd name="connsiteY20" fmla="*/ 156210 h 295275"/>
                <a:gd name="connsiteX21" fmla="*/ 166057 w 282929"/>
                <a:gd name="connsiteY21" fmla="*/ 146685 h 295275"/>
                <a:gd name="connsiteX22" fmla="*/ 166057 w 282929"/>
                <a:gd name="connsiteY22" fmla="*/ 146685 h 295275"/>
                <a:gd name="connsiteX23" fmla="*/ 143864 w 282929"/>
                <a:gd name="connsiteY23" fmla="*/ 156210 h 295275"/>
                <a:gd name="connsiteX24" fmla="*/ 134339 w 282929"/>
                <a:gd name="connsiteY24" fmla="*/ 179927 h 295275"/>
                <a:gd name="connsiteX25" fmla="*/ 146055 w 282929"/>
                <a:gd name="connsiteY25" fmla="*/ 202692 h 295275"/>
                <a:gd name="connsiteX26" fmla="*/ 162438 w 282929"/>
                <a:gd name="connsiteY26" fmla="*/ 213074 h 295275"/>
                <a:gd name="connsiteX27" fmla="*/ 179678 w 282929"/>
                <a:gd name="connsiteY27" fmla="*/ 224028 h 295275"/>
                <a:gd name="connsiteX28" fmla="*/ 184441 w 282929"/>
                <a:gd name="connsiteY28" fmla="*/ 239839 h 295275"/>
                <a:gd name="connsiteX29" fmla="*/ 170153 w 282929"/>
                <a:gd name="connsiteY29" fmla="*/ 260032 h 295275"/>
                <a:gd name="connsiteX30" fmla="*/ 134911 w 282929"/>
                <a:gd name="connsiteY30" fmla="*/ 10954 h 295275"/>
                <a:gd name="connsiteX31" fmla="*/ 14134 w 282929"/>
                <a:gd name="connsiteY31" fmla="*/ 131731 h 295275"/>
                <a:gd name="connsiteX32" fmla="*/ 7561 w 282929"/>
                <a:gd name="connsiteY32" fmla="*/ 149066 h 295275"/>
                <a:gd name="connsiteX33" fmla="*/ 14134 w 282929"/>
                <a:gd name="connsiteY33" fmla="*/ 163639 h 295275"/>
                <a:gd name="connsiteX34" fmla="*/ 134911 w 282929"/>
                <a:gd name="connsiteY34" fmla="*/ 284512 h 295275"/>
                <a:gd name="connsiteX35" fmla="*/ 164819 w 282929"/>
                <a:gd name="connsiteY35" fmla="*/ 254603 h 295275"/>
                <a:gd name="connsiteX36" fmla="*/ 176630 w 282929"/>
                <a:gd name="connsiteY36" fmla="*/ 238125 h 295275"/>
                <a:gd name="connsiteX37" fmla="*/ 173773 w 282929"/>
                <a:gd name="connsiteY37" fmla="*/ 229457 h 295275"/>
                <a:gd name="connsiteX38" fmla="*/ 159104 w 282929"/>
                <a:gd name="connsiteY38" fmla="*/ 219932 h 295275"/>
                <a:gd name="connsiteX39" fmla="*/ 140816 w 282929"/>
                <a:gd name="connsiteY39" fmla="*/ 208312 h 295275"/>
                <a:gd name="connsiteX40" fmla="*/ 134779 w 282929"/>
                <a:gd name="connsiteY40" fmla="*/ 154769 h 295275"/>
                <a:gd name="connsiteX41" fmla="*/ 138054 w 282929"/>
                <a:gd name="connsiteY41" fmla="*/ 151162 h 295275"/>
                <a:gd name="connsiteX42" fmla="*/ 165772 w 282929"/>
                <a:gd name="connsiteY42" fmla="*/ 139541 h 295275"/>
                <a:gd name="connsiteX43" fmla="*/ 165772 w 282929"/>
                <a:gd name="connsiteY43" fmla="*/ 139541 h 295275"/>
                <a:gd name="connsiteX44" fmla="*/ 193299 w 282929"/>
                <a:gd name="connsiteY44" fmla="*/ 150971 h 295275"/>
                <a:gd name="connsiteX45" fmla="*/ 206062 w 282929"/>
                <a:gd name="connsiteY45" fmla="*/ 169259 h 295275"/>
                <a:gd name="connsiteX46" fmla="*/ 216635 w 282929"/>
                <a:gd name="connsiteY46" fmla="*/ 184976 h 295275"/>
                <a:gd name="connsiteX47" fmla="*/ 226160 w 282929"/>
                <a:gd name="connsiteY47" fmla="*/ 188309 h 295275"/>
                <a:gd name="connsiteX48" fmla="*/ 242353 w 282929"/>
                <a:gd name="connsiteY48" fmla="*/ 177641 h 295275"/>
                <a:gd name="connsiteX49" fmla="*/ 272166 w 282929"/>
                <a:gd name="connsiteY49" fmla="*/ 147733 h 295275"/>
                <a:gd name="connsiteX50" fmla="*/ 242448 w 282929"/>
                <a:gd name="connsiteY50" fmla="*/ 117920 h 295275"/>
                <a:gd name="connsiteX51" fmla="*/ 232923 w 282929"/>
                <a:gd name="connsiteY51" fmla="*/ 107442 h 295275"/>
                <a:gd name="connsiteX52" fmla="*/ 233780 w 282929"/>
                <a:gd name="connsiteY52" fmla="*/ 55721 h 295275"/>
                <a:gd name="connsiteX53" fmla="*/ 254926 w 282929"/>
                <a:gd name="connsiteY53" fmla="*/ 41624 h 295275"/>
                <a:gd name="connsiteX54" fmla="*/ 272737 w 282929"/>
                <a:gd name="connsiteY54" fmla="*/ 24765 h 295275"/>
                <a:gd name="connsiteX55" fmla="*/ 269308 w 282929"/>
                <a:gd name="connsiteY55" fmla="*/ 14288 h 295275"/>
                <a:gd name="connsiteX56" fmla="*/ 257688 w 282929"/>
                <a:gd name="connsiteY56" fmla="*/ 10668 h 295275"/>
                <a:gd name="connsiteX57" fmla="*/ 241876 w 282929"/>
                <a:gd name="connsiteY57" fmla="*/ 28099 h 295275"/>
                <a:gd name="connsiteX58" fmla="*/ 227589 w 282929"/>
                <a:gd name="connsiteY58" fmla="*/ 49816 h 295275"/>
                <a:gd name="connsiteX59" fmla="*/ 171963 w 282929"/>
                <a:gd name="connsiteY59" fmla="*/ 47054 h 295275"/>
                <a:gd name="connsiteX60" fmla="*/ 166057 w 282929"/>
                <a:gd name="connsiteY60" fmla="*/ 4143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82929" h="295275">
                  <a:moveTo>
                    <a:pt x="134911" y="295275"/>
                  </a:moveTo>
                  <a:lnTo>
                    <a:pt x="8704" y="168973"/>
                  </a:lnTo>
                  <a:cubicBezTo>
                    <a:pt x="-2901" y="157154"/>
                    <a:pt x="-2901" y="138216"/>
                    <a:pt x="8704" y="126397"/>
                  </a:cubicBezTo>
                  <a:lnTo>
                    <a:pt x="134911" y="0"/>
                  </a:lnTo>
                  <a:lnTo>
                    <a:pt x="176535" y="41338"/>
                  </a:lnTo>
                  <a:cubicBezTo>
                    <a:pt x="193680" y="57436"/>
                    <a:pt x="207967" y="58388"/>
                    <a:pt x="221493" y="44291"/>
                  </a:cubicBezTo>
                  <a:cubicBezTo>
                    <a:pt x="226923" y="38832"/>
                    <a:pt x="231227" y="32360"/>
                    <a:pt x="234161" y="25241"/>
                  </a:cubicBezTo>
                  <a:cubicBezTo>
                    <a:pt x="237479" y="15159"/>
                    <a:pt x="245130" y="7089"/>
                    <a:pt x="255021" y="3238"/>
                  </a:cubicBezTo>
                  <a:cubicBezTo>
                    <a:pt x="261868" y="1430"/>
                    <a:pt x="269158" y="3471"/>
                    <a:pt x="274071" y="8572"/>
                  </a:cubicBezTo>
                  <a:lnTo>
                    <a:pt x="274071" y="8572"/>
                  </a:lnTo>
                  <a:cubicBezTo>
                    <a:pt x="278931" y="13042"/>
                    <a:pt x="281129" y="19710"/>
                    <a:pt x="279881" y="26194"/>
                  </a:cubicBezTo>
                  <a:cubicBezTo>
                    <a:pt x="276677" y="36989"/>
                    <a:pt x="268211" y="45419"/>
                    <a:pt x="257402" y="48578"/>
                  </a:cubicBezTo>
                  <a:cubicBezTo>
                    <a:pt x="250279" y="51417"/>
                    <a:pt x="243801" y="55660"/>
                    <a:pt x="238352" y="61055"/>
                  </a:cubicBezTo>
                  <a:cubicBezTo>
                    <a:pt x="220731" y="77534"/>
                    <a:pt x="230542" y="93916"/>
                    <a:pt x="238352" y="102298"/>
                  </a:cubicBezTo>
                  <a:cubicBezTo>
                    <a:pt x="238352" y="102298"/>
                    <a:pt x="247306" y="111823"/>
                    <a:pt x="247877" y="112490"/>
                  </a:cubicBezTo>
                  <a:lnTo>
                    <a:pt x="282929" y="147638"/>
                  </a:lnTo>
                  <a:lnTo>
                    <a:pt x="247687" y="182880"/>
                  </a:lnTo>
                  <a:cubicBezTo>
                    <a:pt x="242448" y="189224"/>
                    <a:pt x="235297" y="193701"/>
                    <a:pt x="227303" y="195644"/>
                  </a:cubicBezTo>
                  <a:cubicBezTo>
                    <a:pt x="221633" y="196376"/>
                    <a:pt x="215933" y="194523"/>
                    <a:pt x="211777" y="190595"/>
                  </a:cubicBezTo>
                  <a:cubicBezTo>
                    <a:pt x="206621" y="185375"/>
                    <a:pt x="202486" y="179238"/>
                    <a:pt x="199585" y="172498"/>
                  </a:cubicBezTo>
                  <a:cubicBezTo>
                    <a:pt x="196645" y="166508"/>
                    <a:pt x="192789" y="161012"/>
                    <a:pt x="188155" y="156210"/>
                  </a:cubicBezTo>
                  <a:cubicBezTo>
                    <a:pt x="182388" y="150167"/>
                    <a:pt x="174411" y="146729"/>
                    <a:pt x="166057" y="146685"/>
                  </a:cubicBezTo>
                  <a:lnTo>
                    <a:pt x="166057" y="146685"/>
                  </a:lnTo>
                  <a:cubicBezTo>
                    <a:pt x="157680" y="146746"/>
                    <a:pt x="149680" y="150180"/>
                    <a:pt x="143864" y="156210"/>
                  </a:cubicBezTo>
                  <a:cubicBezTo>
                    <a:pt x="137572" y="162476"/>
                    <a:pt x="134128" y="171050"/>
                    <a:pt x="134339" y="179927"/>
                  </a:cubicBezTo>
                  <a:cubicBezTo>
                    <a:pt x="135017" y="188784"/>
                    <a:pt x="139241" y="196993"/>
                    <a:pt x="146055" y="202692"/>
                  </a:cubicBezTo>
                  <a:cubicBezTo>
                    <a:pt x="150900" y="207041"/>
                    <a:pt x="156437" y="210549"/>
                    <a:pt x="162438" y="213074"/>
                  </a:cubicBezTo>
                  <a:cubicBezTo>
                    <a:pt x="168863" y="215529"/>
                    <a:pt x="174726" y="219255"/>
                    <a:pt x="179678" y="224028"/>
                  </a:cubicBezTo>
                  <a:cubicBezTo>
                    <a:pt x="184072" y="228009"/>
                    <a:pt x="185905" y="234094"/>
                    <a:pt x="184441" y="239839"/>
                  </a:cubicBezTo>
                  <a:cubicBezTo>
                    <a:pt x="181540" y="247711"/>
                    <a:pt x="176611" y="254677"/>
                    <a:pt x="170153" y="260032"/>
                  </a:cubicBezTo>
                  <a:close/>
                  <a:moveTo>
                    <a:pt x="134911" y="10954"/>
                  </a:moveTo>
                  <a:lnTo>
                    <a:pt x="14134" y="131731"/>
                  </a:lnTo>
                  <a:cubicBezTo>
                    <a:pt x="9551" y="136295"/>
                    <a:pt x="7156" y="142611"/>
                    <a:pt x="7561" y="149066"/>
                  </a:cubicBezTo>
                  <a:cubicBezTo>
                    <a:pt x="7910" y="154561"/>
                    <a:pt x="10246" y="159741"/>
                    <a:pt x="14134" y="163639"/>
                  </a:cubicBezTo>
                  <a:lnTo>
                    <a:pt x="134911" y="284512"/>
                  </a:lnTo>
                  <a:lnTo>
                    <a:pt x="164819" y="254603"/>
                  </a:lnTo>
                  <a:cubicBezTo>
                    <a:pt x="170014" y="250132"/>
                    <a:pt x="174064" y="244482"/>
                    <a:pt x="176630" y="238125"/>
                  </a:cubicBezTo>
                  <a:cubicBezTo>
                    <a:pt x="177447" y="234926"/>
                    <a:pt x="176332" y="231543"/>
                    <a:pt x="173773" y="229457"/>
                  </a:cubicBezTo>
                  <a:cubicBezTo>
                    <a:pt x="169566" y="225337"/>
                    <a:pt x="164579" y="222098"/>
                    <a:pt x="159104" y="219932"/>
                  </a:cubicBezTo>
                  <a:cubicBezTo>
                    <a:pt x="152401" y="217108"/>
                    <a:pt x="146220" y="213180"/>
                    <a:pt x="140816" y="208312"/>
                  </a:cubicBezTo>
                  <a:cubicBezTo>
                    <a:pt x="124364" y="195194"/>
                    <a:pt x="121661" y="171222"/>
                    <a:pt x="134779" y="154769"/>
                  </a:cubicBezTo>
                  <a:cubicBezTo>
                    <a:pt x="135792" y="153498"/>
                    <a:pt x="136886" y="152293"/>
                    <a:pt x="138054" y="151162"/>
                  </a:cubicBezTo>
                  <a:cubicBezTo>
                    <a:pt x="145367" y="143737"/>
                    <a:pt x="155350" y="139551"/>
                    <a:pt x="165772" y="139541"/>
                  </a:cubicBezTo>
                  <a:lnTo>
                    <a:pt x="165772" y="139541"/>
                  </a:lnTo>
                  <a:cubicBezTo>
                    <a:pt x="176104" y="139531"/>
                    <a:pt x="186013" y="143645"/>
                    <a:pt x="193299" y="150971"/>
                  </a:cubicBezTo>
                  <a:cubicBezTo>
                    <a:pt x="198493" y="156354"/>
                    <a:pt x="202801" y="162527"/>
                    <a:pt x="206062" y="169259"/>
                  </a:cubicBezTo>
                  <a:cubicBezTo>
                    <a:pt x="208591" y="175103"/>
                    <a:pt x="212175" y="180431"/>
                    <a:pt x="216635" y="184976"/>
                  </a:cubicBezTo>
                  <a:cubicBezTo>
                    <a:pt x="219105" y="187530"/>
                    <a:pt x="222637" y="188766"/>
                    <a:pt x="226160" y="188309"/>
                  </a:cubicBezTo>
                  <a:cubicBezTo>
                    <a:pt x="232550" y="186555"/>
                    <a:pt x="238219" y="182820"/>
                    <a:pt x="242353" y="177641"/>
                  </a:cubicBezTo>
                  <a:lnTo>
                    <a:pt x="272166" y="147733"/>
                  </a:lnTo>
                  <a:lnTo>
                    <a:pt x="242448" y="117920"/>
                  </a:lnTo>
                  <a:cubicBezTo>
                    <a:pt x="242448" y="117920"/>
                    <a:pt x="232923" y="107442"/>
                    <a:pt x="232923" y="107442"/>
                  </a:cubicBezTo>
                  <a:cubicBezTo>
                    <a:pt x="217397" y="90011"/>
                    <a:pt x="217683" y="70676"/>
                    <a:pt x="233780" y="55721"/>
                  </a:cubicBezTo>
                  <a:cubicBezTo>
                    <a:pt x="239841" y="49687"/>
                    <a:pt x="247025" y="44898"/>
                    <a:pt x="254926" y="41624"/>
                  </a:cubicBezTo>
                  <a:cubicBezTo>
                    <a:pt x="263359" y="39428"/>
                    <a:pt x="270081" y="33065"/>
                    <a:pt x="272737" y="24765"/>
                  </a:cubicBezTo>
                  <a:cubicBezTo>
                    <a:pt x="273627" y="20907"/>
                    <a:pt x="272307" y="16873"/>
                    <a:pt x="269308" y="14288"/>
                  </a:cubicBezTo>
                  <a:cubicBezTo>
                    <a:pt x="266368" y="11078"/>
                    <a:pt x="261931" y="9696"/>
                    <a:pt x="257688" y="10668"/>
                  </a:cubicBezTo>
                  <a:cubicBezTo>
                    <a:pt x="250158" y="13938"/>
                    <a:pt x="244399" y="20287"/>
                    <a:pt x="241876" y="28099"/>
                  </a:cubicBezTo>
                  <a:cubicBezTo>
                    <a:pt x="238600" y="36213"/>
                    <a:pt x="233744" y="43595"/>
                    <a:pt x="227589" y="49816"/>
                  </a:cubicBezTo>
                  <a:cubicBezTo>
                    <a:pt x="216254" y="61627"/>
                    <a:pt x="197299" y="70866"/>
                    <a:pt x="171963" y="47054"/>
                  </a:cubicBezTo>
                  <a:lnTo>
                    <a:pt x="166057" y="41434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296915B-E5B8-5407-C0A1-C9DEF7E27BA6}"/>
                </a:ext>
              </a:extLst>
            </p:cNvPr>
            <p:cNvSpPr/>
            <p:nvPr/>
          </p:nvSpPr>
          <p:spPr>
            <a:xfrm>
              <a:off x="4261104" y="4387500"/>
              <a:ext cx="284987" cy="273638"/>
            </a:xfrm>
            <a:custGeom>
              <a:avLst/>
              <a:gdLst>
                <a:gd name="connsiteX0" fmla="*/ 252413 w 284987"/>
                <a:gd name="connsiteY0" fmla="*/ 109633 h 273638"/>
                <a:gd name="connsiteX1" fmla="*/ 284988 w 284987"/>
                <a:gd name="connsiteY1" fmla="*/ 142113 h 273638"/>
                <a:gd name="connsiteX2" fmla="*/ 161163 w 284987"/>
                <a:gd name="connsiteY2" fmla="*/ 265938 h 273638"/>
                <a:gd name="connsiteX3" fmla="*/ 123825 w 284987"/>
                <a:gd name="connsiteY3" fmla="*/ 265938 h 273638"/>
                <a:gd name="connsiteX4" fmla="*/ 0 w 284987"/>
                <a:gd name="connsiteY4" fmla="*/ 142113 h 273638"/>
                <a:gd name="connsiteX5" fmla="*/ 32480 w 284987"/>
                <a:gd name="connsiteY5" fmla="*/ 109919 h 273638"/>
                <a:gd name="connsiteX6" fmla="*/ 53721 w 284987"/>
                <a:gd name="connsiteY6" fmla="*/ 75057 h 273638"/>
                <a:gd name="connsiteX7" fmla="*/ 36957 w 284987"/>
                <a:gd name="connsiteY7" fmla="*/ 47911 h 273638"/>
                <a:gd name="connsiteX8" fmla="*/ 6953 w 284987"/>
                <a:gd name="connsiteY8" fmla="*/ 29623 h 273638"/>
                <a:gd name="connsiteX9" fmla="*/ 8836 w 284987"/>
                <a:gd name="connsiteY9" fmla="*/ 5044 h 273638"/>
                <a:gd name="connsiteX10" fmla="*/ 17526 w 284987"/>
                <a:gd name="connsiteY10" fmla="*/ 1048 h 273638"/>
                <a:gd name="connsiteX11" fmla="*/ 46101 w 284987"/>
                <a:gd name="connsiteY11" fmla="*/ 31337 h 273638"/>
                <a:gd name="connsiteX12" fmla="*/ 100584 w 284987"/>
                <a:gd name="connsiteY12" fmla="*/ 42005 h 273638"/>
                <a:gd name="connsiteX13" fmla="*/ 143446 w 284987"/>
                <a:gd name="connsiteY13" fmla="*/ 0 h 273638"/>
                <a:gd name="connsiteX14" fmla="*/ 143446 w 284987"/>
                <a:gd name="connsiteY14" fmla="*/ 0 h 273638"/>
                <a:gd name="connsiteX15" fmla="*/ 175355 w 284987"/>
                <a:gd name="connsiteY15" fmla="*/ 32099 h 273638"/>
                <a:gd name="connsiteX16" fmla="*/ 189928 w 284987"/>
                <a:gd name="connsiteY16" fmla="*/ 52388 h 273638"/>
                <a:gd name="connsiteX17" fmla="*/ 184690 w 284987"/>
                <a:gd name="connsiteY17" fmla="*/ 66675 h 273638"/>
                <a:gd name="connsiteX18" fmla="*/ 156686 w 284987"/>
                <a:gd name="connsiteY18" fmla="*/ 84868 h 273638"/>
                <a:gd name="connsiteX19" fmla="*/ 140398 w 284987"/>
                <a:gd name="connsiteY19" fmla="*/ 122396 h 273638"/>
                <a:gd name="connsiteX20" fmla="*/ 159448 w 284987"/>
                <a:gd name="connsiteY20" fmla="*/ 141922 h 273638"/>
                <a:gd name="connsiteX21" fmla="*/ 196501 w 284987"/>
                <a:gd name="connsiteY21" fmla="*/ 132969 h 273638"/>
                <a:gd name="connsiteX22" fmla="*/ 223742 w 284987"/>
                <a:gd name="connsiteY22" fmla="*/ 95726 h 273638"/>
                <a:gd name="connsiteX23" fmla="*/ 252413 w 284987"/>
                <a:gd name="connsiteY23" fmla="*/ 109633 h 27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4987" h="273638">
                  <a:moveTo>
                    <a:pt x="252413" y="109633"/>
                  </a:moveTo>
                  <a:lnTo>
                    <a:pt x="284988" y="142113"/>
                  </a:lnTo>
                  <a:lnTo>
                    <a:pt x="161163" y="265938"/>
                  </a:lnTo>
                  <a:cubicBezTo>
                    <a:pt x="150835" y="276206"/>
                    <a:pt x="134153" y="276206"/>
                    <a:pt x="123825" y="265938"/>
                  </a:cubicBezTo>
                  <a:lnTo>
                    <a:pt x="0" y="142113"/>
                  </a:lnTo>
                  <a:lnTo>
                    <a:pt x="32480" y="109919"/>
                  </a:lnTo>
                  <a:cubicBezTo>
                    <a:pt x="44196" y="98774"/>
                    <a:pt x="53721" y="86773"/>
                    <a:pt x="53721" y="75057"/>
                  </a:cubicBezTo>
                  <a:cubicBezTo>
                    <a:pt x="53721" y="64770"/>
                    <a:pt x="47720" y="57436"/>
                    <a:pt x="36957" y="47911"/>
                  </a:cubicBezTo>
                  <a:cubicBezTo>
                    <a:pt x="26194" y="38386"/>
                    <a:pt x="14859" y="37909"/>
                    <a:pt x="6953" y="29623"/>
                  </a:cubicBezTo>
                  <a:cubicBezTo>
                    <a:pt x="686" y="22315"/>
                    <a:pt x="1529" y="11311"/>
                    <a:pt x="8836" y="5044"/>
                  </a:cubicBezTo>
                  <a:cubicBezTo>
                    <a:pt x="11303" y="2927"/>
                    <a:pt x="14313" y="1544"/>
                    <a:pt x="17526" y="1048"/>
                  </a:cubicBezTo>
                  <a:cubicBezTo>
                    <a:pt x="34099" y="-2191"/>
                    <a:pt x="37814" y="19050"/>
                    <a:pt x="46101" y="31337"/>
                  </a:cubicBezTo>
                  <a:cubicBezTo>
                    <a:pt x="54388" y="43624"/>
                    <a:pt x="75343" y="64770"/>
                    <a:pt x="100584" y="42005"/>
                  </a:cubicBezTo>
                  <a:lnTo>
                    <a:pt x="143446" y="0"/>
                  </a:lnTo>
                  <a:lnTo>
                    <a:pt x="143446" y="0"/>
                  </a:lnTo>
                  <a:lnTo>
                    <a:pt x="175355" y="32099"/>
                  </a:lnTo>
                  <a:cubicBezTo>
                    <a:pt x="181876" y="37497"/>
                    <a:pt x="186895" y="44484"/>
                    <a:pt x="189928" y="52388"/>
                  </a:cubicBezTo>
                  <a:cubicBezTo>
                    <a:pt x="190917" y="57749"/>
                    <a:pt x="188910" y="63223"/>
                    <a:pt x="184690" y="66675"/>
                  </a:cubicBezTo>
                  <a:cubicBezTo>
                    <a:pt x="172402" y="78105"/>
                    <a:pt x="165640" y="78010"/>
                    <a:pt x="156686" y="84868"/>
                  </a:cubicBezTo>
                  <a:cubicBezTo>
                    <a:pt x="138779" y="96774"/>
                    <a:pt x="136588" y="113443"/>
                    <a:pt x="140398" y="122396"/>
                  </a:cubicBezTo>
                  <a:cubicBezTo>
                    <a:pt x="143823" y="131229"/>
                    <a:pt x="150703" y="138281"/>
                    <a:pt x="159448" y="141922"/>
                  </a:cubicBezTo>
                  <a:cubicBezTo>
                    <a:pt x="172495" y="146281"/>
                    <a:pt x="186884" y="142804"/>
                    <a:pt x="196501" y="132969"/>
                  </a:cubicBezTo>
                  <a:cubicBezTo>
                    <a:pt x="211169" y="116681"/>
                    <a:pt x="215551" y="99917"/>
                    <a:pt x="223742" y="95726"/>
                  </a:cubicBezTo>
                  <a:cubicBezTo>
                    <a:pt x="231934" y="91535"/>
                    <a:pt x="238315" y="95536"/>
                    <a:pt x="252413" y="10963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096E53D-425C-3157-E1D2-D11EA3288197}"/>
                </a:ext>
              </a:extLst>
            </p:cNvPr>
            <p:cNvSpPr/>
            <p:nvPr/>
          </p:nvSpPr>
          <p:spPr>
            <a:xfrm>
              <a:off x="4261104" y="4387500"/>
              <a:ext cx="284987" cy="273638"/>
            </a:xfrm>
            <a:custGeom>
              <a:avLst/>
              <a:gdLst>
                <a:gd name="connsiteX0" fmla="*/ 252413 w 284987"/>
                <a:gd name="connsiteY0" fmla="*/ 109633 h 273638"/>
                <a:gd name="connsiteX1" fmla="*/ 284988 w 284987"/>
                <a:gd name="connsiteY1" fmla="*/ 142113 h 273638"/>
                <a:gd name="connsiteX2" fmla="*/ 161163 w 284987"/>
                <a:gd name="connsiteY2" fmla="*/ 265938 h 273638"/>
                <a:gd name="connsiteX3" fmla="*/ 123825 w 284987"/>
                <a:gd name="connsiteY3" fmla="*/ 265938 h 273638"/>
                <a:gd name="connsiteX4" fmla="*/ 0 w 284987"/>
                <a:gd name="connsiteY4" fmla="*/ 142113 h 273638"/>
                <a:gd name="connsiteX5" fmla="*/ 32480 w 284987"/>
                <a:gd name="connsiteY5" fmla="*/ 109919 h 273638"/>
                <a:gd name="connsiteX6" fmla="*/ 53721 w 284987"/>
                <a:gd name="connsiteY6" fmla="*/ 75057 h 273638"/>
                <a:gd name="connsiteX7" fmla="*/ 36957 w 284987"/>
                <a:gd name="connsiteY7" fmla="*/ 47911 h 273638"/>
                <a:gd name="connsiteX8" fmla="*/ 6953 w 284987"/>
                <a:gd name="connsiteY8" fmla="*/ 29623 h 273638"/>
                <a:gd name="connsiteX9" fmla="*/ 8836 w 284987"/>
                <a:gd name="connsiteY9" fmla="*/ 5044 h 273638"/>
                <a:gd name="connsiteX10" fmla="*/ 17526 w 284987"/>
                <a:gd name="connsiteY10" fmla="*/ 1048 h 273638"/>
                <a:gd name="connsiteX11" fmla="*/ 46101 w 284987"/>
                <a:gd name="connsiteY11" fmla="*/ 31337 h 273638"/>
                <a:gd name="connsiteX12" fmla="*/ 100584 w 284987"/>
                <a:gd name="connsiteY12" fmla="*/ 42005 h 273638"/>
                <a:gd name="connsiteX13" fmla="*/ 143446 w 284987"/>
                <a:gd name="connsiteY13" fmla="*/ 0 h 273638"/>
                <a:gd name="connsiteX14" fmla="*/ 143446 w 284987"/>
                <a:gd name="connsiteY14" fmla="*/ 0 h 273638"/>
                <a:gd name="connsiteX15" fmla="*/ 175355 w 284987"/>
                <a:gd name="connsiteY15" fmla="*/ 32099 h 273638"/>
                <a:gd name="connsiteX16" fmla="*/ 189928 w 284987"/>
                <a:gd name="connsiteY16" fmla="*/ 52388 h 273638"/>
                <a:gd name="connsiteX17" fmla="*/ 184690 w 284987"/>
                <a:gd name="connsiteY17" fmla="*/ 66675 h 273638"/>
                <a:gd name="connsiteX18" fmla="*/ 156686 w 284987"/>
                <a:gd name="connsiteY18" fmla="*/ 84868 h 273638"/>
                <a:gd name="connsiteX19" fmla="*/ 140398 w 284987"/>
                <a:gd name="connsiteY19" fmla="*/ 122396 h 273638"/>
                <a:gd name="connsiteX20" fmla="*/ 159448 w 284987"/>
                <a:gd name="connsiteY20" fmla="*/ 141922 h 273638"/>
                <a:gd name="connsiteX21" fmla="*/ 196501 w 284987"/>
                <a:gd name="connsiteY21" fmla="*/ 132969 h 273638"/>
                <a:gd name="connsiteX22" fmla="*/ 223742 w 284987"/>
                <a:gd name="connsiteY22" fmla="*/ 95726 h 273638"/>
                <a:gd name="connsiteX23" fmla="*/ 252413 w 284987"/>
                <a:gd name="connsiteY23" fmla="*/ 109633 h 27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4987" h="273638">
                  <a:moveTo>
                    <a:pt x="252413" y="109633"/>
                  </a:moveTo>
                  <a:lnTo>
                    <a:pt x="284988" y="142113"/>
                  </a:lnTo>
                  <a:lnTo>
                    <a:pt x="161163" y="265938"/>
                  </a:lnTo>
                  <a:cubicBezTo>
                    <a:pt x="150835" y="276206"/>
                    <a:pt x="134153" y="276206"/>
                    <a:pt x="123825" y="265938"/>
                  </a:cubicBezTo>
                  <a:lnTo>
                    <a:pt x="0" y="142113"/>
                  </a:lnTo>
                  <a:lnTo>
                    <a:pt x="32480" y="109919"/>
                  </a:lnTo>
                  <a:cubicBezTo>
                    <a:pt x="44196" y="98774"/>
                    <a:pt x="53721" y="86773"/>
                    <a:pt x="53721" y="75057"/>
                  </a:cubicBezTo>
                  <a:cubicBezTo>
                    <a:pt x="53721" y="64770"/>
                    <a:pt x="47720" y="57436"/>
                    <a:pt x="36957" y="47911"/>
                  </a:cubicBezTo>
                  <a:cubicBezTo>
                    <a:pt x="26194" y="38386"/>
                    <a:pt x="14859" y="37909"/>
                    <a:pt x="6953" y="29623"/>
                  </a:cubicBezTo>
                  <a:cubicBezTo>
                    <a:pt x="686" y="22315"/>
                    <a:pt x="1529" y="11311"/>
                    <a:pt x="8836" y="5044"/>
                  </a:cubicBezTo>
                  <a:cubicBezTo>
                    <a:pt x="11303" y="2927"/>
                    <a:pt x="14313" y="1544"/>
                    <a:pt x="17526" y="1048"/>
                  </a:cubicBezTo>
                  <a:cubicBezTo>
                    <a:pt x="34099" y="-2191"/>
                    <a:pt x="37814" y="19050"/>
                    <a:pt x="46101" y="31337"/>
                  </a:cubicBezTo>
                  <a:cubicBezTo>
                    <a:pt x="54388" y="43624"/>
                    <a:pt x="75343" y="64770"/>
                    <a:pt x="100584" y="42005"/>
                  </a:cubicBezTo>
                  <a:lnTo>
                    <a:pt x="143446" y="0"/>
                  </a:lnTo>
                  <a:lnTo>
                    <a:pt x="143446" y="0"/>
                  </a:lnTo>
                  <a:lnTo>
                    <a:pt x="175355" y="32099"/>
                  </a:lnTo>
                  <a:cubicBezTo>
                    <a:pt x="181876" y="37497"/>
                    <a:pt x="186895" y="44484"/>
                    <a:pt x="189928" y="52388"/>
                  </a:cubicBezTo>
                  <a:cubicBezTo>
                    <a:pt x="190917" y="57749"/>
                    <a:pt x="188910" y="63223"/>
                    <a:pt x="184690" y="66675"/>
                  </a:cubicBezTo>
                  <a:cubicBezTo>
                    <a:pt x="172402" y="78105"/>
                    <a:pt x="165640" y="78010"/>
                    <a:pt x="156686" y="84868"/>
                  </a:cubicBezTo>
                  <a:cubicBezTo>
                    <a:pt x="138779" y="96774"/>
                    <a:pt x="136588" y="113443"/>
                    <a:pt x="140398" y="122396"/>
                  </a:cubicBezTo>
                  <a:cubicBezTo>
                    <a:pt x="143823" y="131229"/>
                    <a:pt x="150703" y="138281"/>
                    <a:pt x="159448" y="141922"/>
                  </a:cubicBezTo>
                  <a:cubicBezTo>
                    <a:pt x="172495" y="146281"/>
                    <a:pt x="186884" y="142804"/>
                    <a:pt x="196501" y="132969"/>
                  </a:cubicBezTo>
                  <a:cubicBezTo>
                    <a:pt x="211169" y="116681"/>
                    <a:pt x="215551" y="99917"/>
                    <a:pt x="223742" y="95726"/>
                  </a:cubicBezTo>
                  <a:cubicBezTo>
                    <a:pt x="231934" y="91535"/>
                    <a:pt x="238315" y="95536"/>
                    <a:pt x="252413" y="10963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D0DBD86-E9AF-918C-1AD6-76E10BC5E6F1}"/>
                </a:ext>
              </a:extLst>
            </p:cNvPr>
            <p:cNvSpPr/>
            <p:nvPr/>
          </p:nvSpPr>
          <p:spPr>
            <a:xfrm>
              <a:off x="4257675" y="4089446"/>
              <a:ext cx="295275" cy="282528"/>
            </a:xfrm>
            <a:custGeom>
              <a:avLst/>
              <a:gdLst>
                <a:gd name="connsiteX0" fmla="*/ 147256 w 295275"/>
                <a:gd name="connsiteY0" fmla="*/ 282529 h 282528"/>
                <a:gd name="connsiteX1" fmla="*/ 108109 w 295275"/>
                <a:gd name="connsiteY1" fmla="*/ 243476 h 282528"/>
                <a:gd name="connsiteX2" fmla="*/ 98012 w 295275"/>
                <a:gd name="connsiteY2" fmla="*/ 231951 h 282528"/>
                <a:gd name="connsiteX3" fmla="*/ 97250 w 295275"/>
                <a:gd name="connsiteY3" fmla="*/ 208900 h 282528"/>
                <a:gd name="connsiteX4" fmla="*/ 112300 w 295275"/>
                <a:gd name="connsiteY4" fmla="*/ 194708 h 282528"/>
                <a:gd name="connsiteX5" fmla="*/ 128588 w 295275"/>
                <a:gd name="connsiteY5" fmla="*/ 185755 h 282528"/>
                <a:gd name="connsiteX6" fmla="*/ 140970 w 295275"/>
                <a:gd name="connsiteY6" fmla="*/ 178992 h 282528"/>
                <a:gd name="connsiteX7" fmla="*/ 148971 w 295275"/>
                <a:gd name="connsiteY7" fmla="*/ 162704 h 282528"/>
                <a:gd name="connsiteX8" fmla="*/ 138684 w 295275"/>
                <a:gd name="connsiteY8" fmla="*/ 143654 h 282528"/>
                <a:gd name="connsiteX9" fmla="*/ 116491 w 295275"/>
                <a:gd name="connsiteY9" fmla="*/ 134129 h 282528"/>
                <a:gd name="connsiteX10" fmla="*/ 116491 w 295275"/>
                <a:gd name="connsiteY10" fmla="*/ 134129 h 282528"/>
                <a:gd name="connsiteX11" fmla="*/ 94298 w 295275"/>
                <a:gd name="connsiteY11" fmla="*/ 143654 h 282528"/>
                <a:gd name="connsiteX12" fmla="*/ 82487 w 295275"/>
                <a:gd name="connsiteY12" fmla="*/ 162704 h 282528"/>
                <a:gd name="connsiteX13" fmla="*/ 76867 w 295275"/>
                <a:gd name="connsiteY13" fmla="*/ 173849 h 282528"/>
                <a:gd name="connsiteX14" fmla="*/ 59627 w 295275"/>
                <a:gd name="connsiteY14" fmla="*/ 186136 h 282528"/>
                <a:gd name="connsiteX15" fmla="*/ 34957 w 295275"/>
                <a:gd name="connsiteY15" fmla="*/ 170420 h 282528"/>
                <a:gd name="connsiteX16" fmla="*/ 0 w 295275"/>
                <a:gd name="connsiteY16" fmla="*/ 134891 h 282528"/>
                <a:gd name="connsiteX17" fmla="*/ 126206 w 295275"/>
                <a:gd name="connsiteY17" fmla="*/ 8685 h 282528"/>
                <a:gd name="connsiteX18" fmla="*/ 145256 w 295275"/>
                <a:gd name="connsiteY18" fmla="*/ 17 h 282528"/>
                <a:gd name="connsiteX19" fmla="*/ 147066 w 295275"/>
                <a:gd name="connsiteY19" fmla="*/ 17 h 282528"/>
                <a:gd name="connsiteX20" fmla="*/ 169164 w 295275"/>
                <a:gd name="connsiteY20" fmla="*/ 8780 h 282528"/>
                <a:gd name="connsiteX21" fmla="*/ 295275 w 295275"/>
                <a:gd name="connsiteY21" fmla="*/ 134891 h 282528"/>
                <a:gd name="connsiteX22" fmla="*/ 292703 w 295275"/>
                <a:gd name="connsiteY22" fmla="*/ 137558 h 282528"/>
                <a:gd name="connsiteX23" fmla="*/ 252698 w 295275"/>
                <a:gd name="connsiteY23" fmla="*/ 177944 h 282528"/>
                <a:gd name="connsiteX24" fmla="*/ 242030 w 295275"/>
                <a:gd name="connsiteY24" fmla="*/ 205662 h 282528"/>
                <a:gd name="connsiteX25" fmla="*/ 270605 w 295275"/>
                <a:gd name="connsiteY25" fmla="*/ 234237 h 282528"/>
                <a:gd name="connsiteX26" fmla="*/ 292798 w 295275"/>
                <a:gd name="connsiteY26" fmla="*/ 256430 h 282528"/>
                <a:gd name="connsiteX27" fmla="*/ 287084 w 295275"/>
                <a:gd name="connsiteY27" fmla="*/ 274146 h 282528"/>
                <a:gd name="connsiteX28" fmla="*/ 265843 w 295275"/>
                <a:gd name="connsiteY28" fmla="*/ 278242 h 282528"/>
                <a:gd name="connsiteX29" fmla="*/ 247650 w 295275"/>
                <a:gd name="connsiteY29" fmla="*/ 259192 h 282528"/>
                <a:gd name="connsiteX30" fmla="*/ 234791 w 295275"/>
                <a:gd name="connsiteY30" fmla="*/ 238808 h 282528"/>
                <a:gd name="connsiteX31" fmla="*/ 215741 w 295275"/>
                <a:gd name="connsiteY31" fmla="*/ 229950 h 282528"/>
                <a:gd name="connsiteX32" fmla="*/ 215741 w 295275"/>
                <a:gd name="connsiteY32" fmla="*/ 229951 h 282528"/>
                <a:gd name="connsiteX33" fmla="*/ 183642 w 295275"/>
                <a:gd name="connsiteY33" fmla="*/ 247667 h 282528"/>
                <a:gd name="connsiteX34" fmla="*/ 116491 w 295275"/>
                <a:gd name="connsiteY34" fmla="*/ 126795 h 282528"/>
                <a:gd name="connsiteX35" fmla="*/ 144018 w 295275"/>
                <a:gd name="connsiteY35" fmla="*/ 138225 h 282528"/>
                <a:gd name="connsiteX36" fmla="*/ 156496 w 295275"/>
                <a:gd name="connsiteY36" fmla="*/ 162037 h 282528"/>
                <a:gd name="connsiteX37" fmla="*/ 145161 w 295275"/>
                <a:gd name="connsiteY37" fmla="*/ 185279 h 282528"/>
                <a:gd name="connsiteX38" fmla="*/ 131826 w 295275"/>
                <a:gd name="connsiteY38" fmla="*/ 192613 h 282528"/>
                <a:gd name="connsiteX39" fmla="*/ 117157 w 295275"/>
                <a:gd name="connsiteY39" fmla="*/ 200518 h 282528"/>
                <a:gd name="connsiteX40" fmla="*/ 116396 w 295275"/>
                <a:gd name="connsiteY40" fmla="*/ 201090 h 282528"/>
                <a:gd name="connsiteX41" fmla="*/ 103727 w 295275"/>
                <a:gd name="connsiteY41" fmla="*/ 212711 h 282528"/>
                <a:gd name="connsiteX42" fmla="*/ 104584 w 295275"/>
                <a:gd name="connsiteY42" fmla="*/ 228141 h 282528"/>
                <a:gd name="connsiteX43" fmla="*/ 113443 w 295275"/>
                <a:gd name="connsiteY43" fmla="*/ 237666 h 282528"/>
                <a:gd name="connsiteX44" fmla="*/ 147256 w 295275"/>
                <a:gd name="connsiteY44" fmla="*/ 271480 h 282528"/>
                <a:gd name="connsiteX45" fmla="*/ 177070 w 295275"/>
                <a:gd name="connsiteY45" fmla="*/ 241571 h 282528"/>
                <a:gd name="connsiteX46" fmla="*/ 214503 w 295275"/>
                <a:gd name="connsiteY46" fmla="*/ 221569 h 282528"/>
                <a:gd name="connsiteX47" fmla="*/ 214503 w 295275"/>
                <a:gd name="connsiteY47" fmla="*/ 221569 h 282528"/>
                <a:gd name="connsiteX48" fmla="*/ 238982 w 295275"/>
                <a:gd name="connsiteY48" fmla="*/ 232618 h 282528"/>
                <a:gd name="connsiteX49" fmla="*/ 253460 w 295275"/>
                <a:gd name="connsiteY49" fmla="*/ 255478 h 282528"/>
                <a:gd name="connsiteX50" fmla="*/ 267081 w 295275"/>
                <a:gd name="connsiteY50" fmla="*/ 270622 h 282528"/>
                <a:gd name="connsiteX51" fmla="*/ 280511 w 295275"/>
                <a:gd name="connsiteY51" fmla="*/ 268241 h 282528"/>
                <a:gd name="connsiteX52" fmla="*/ 284131 w 295275"/>
                <a:gd name="connsiteY52" fmla="*/ 257573 h 282528"/>
                <a:gd name="connsiteX53" fmla="*/ 266700 w 295275"/>
                <a:gd name="connsiteY53" fmla="*/ 241190 h 282528"/>
                <a:gd name="connsiteX54" fmla="*/ 233839 w 295275"/>
                <a:gd name="connsiteY54" fmla="*/ 207186 h 282528"/>
                <a:gd name="connsiteX55" fmla="*/ 246602 w 295275"/>
                <a:gd name="connsiteY55" fmla="*/ 172515 h 282528"/>
                <a:gd name="connsiteX56" fmla="*/ 283845 w 295275"/>
                <a:gd name="connsiteY56" fmla="*/ 134987 h 282528"/>
                <a:gd name="connsiteX57" fmla="*/ 163259 w 295275"/>
                <a:gd name="connsiteY57" fmla="*/ 14114 h 282528"/>
                <a:gd name="connsiteX58" fmla="*/ 145256 w 295275"/>
                <a:gd name="connsiteY58" fmla="*/ 7637 h 282528"/>
                <a:gd name="connsiteX59" fmla="*/ 144590 w 295275"/>
                <a:gd name="connsiteY59" fmla="*/ 7637 h 282528"/>
                <a:gd name="connsiteX60" fmla="*/ 131254 w 295275"/>
                <a:gd name="connsiteY60" fmla="*/ 14114 h 282528"/>
                <a:gd name="connsiteX61" fmla="*/ 10477 w 295275"/>
                <a:gd name="connsiteY61" fmla="*/ 134891 h 282528"/>
                <a:gd name="connsiteX62" fmla="*/ 40291 w 295275"/>
                <a:gd name="connsiteY62" fmla="*/ 164800 h 282528"/>
                <a:gd name="connsiteX63" fmla="*/ 59341 w 295275"/>
                <a:gd name="connsiteY63" fmla="*/ 178230 h 282528"/>
                <a:gd name="connsiteX64" fmla="*/ 70294 w 295275"/>
                <a:gd name="connsiteY64" fmla="*/ 169562 h 282528"/>
                <a:gd name="connsiteX65" fmla="*/ 75247 w 295275"/>
                <a:gd name="connsiteY65" fmla="*/ 159370 h 282528"/>
                <a:gd name="connsiteX66" fmla="*/ 88963 w 295275"/>
                <a:gd name="connsiteY66" fmla="*/ 137939 h 282528"/>
                <a:gd name="connsiteX67" fmla="*/ 116300 w 295275"/>
                <a:gd name="connsiteY67" fmla="*/ 126700 h 28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95275" h="282528">
                  <a:moveTo>
                    <a:pt x="147256" y="282529"/>
                  </a:moveTo>
                  <a:lnTo>
                    <a:pt x="108109" y="243476"/>
                  </a:lnTo>
                  <a:cubicBezTo>
                    <a:pt x="104247" y="240099"/>
                    <a:pt x="100852" y="236224"/>
                    <a:pt x="98012" y="231951"/>
                  </a:cubicBezTo>
                  <a:cubicBezTo>
                    <a:pt x="93222" y="225094"/>
                    <a:pt x="92923" y="216058"/>
                    <a:pt x="97250" y="208900"/>
                  </a:cubicBezTo>
                  <a:cubicBezTo>
                    <a:pt x="100779" y="202806"/>
                    <a:pt x="106009" y="197874"/>
                    <a:pt x="112300" y="194708"/>
                  </a:cubicBezTo>
                  <a:cubicBezTo>
                    <a:pt x="117464" y="191265"/>
                    <a:pt x="122913" y="188270"/>
                    <a:pt x="128588" y="185755"/>
                  </a:cubicBezTo>
                  <a:cubicBezTo>
                    <a:pt x="132900" y="183856"/>
                    <a:pt x="137042" y="181594"/>
                    <a:pt x="140970" y="178992"/>
                  </a:cubicBezTo>
                  <a:cubicBezTo>
                    <a:pt x="146797" y="175786"/>
                    <a:pt x="149995" y="169276"/>
                    <a:pt x="148971" y="162704"/>
                  </a:cubicBezTo>
                  <a:cubicBezTo>
                    <a:pt x="147778" y="155379"/>
                    <a:pt x="144155" y="148669"/>
                    <a:pt x="138684" y="143654"/>
                  </a:cubicBezTo>
                  <a:cubicBezTo>
                    <a:pt x="132868" y="137624"/>
                    <a:pt x="124868" y="134190"/>
                    <a:pt x="116491" y="134129"/>
                  </a:cubicBezTo>
                  <a:lnTo>
                    <a:pt x="116491" y="134129"/>
                  </a:lnTo>
                  <a:cubicBezTo>
                    <a:pt x="108113" y="134190"/>
                    <a:pt x="100113" y="137624"/>
                    <a:pt x="94298" y="143654"/>
                  </a:cubicBezTo>
                  <a:cubicBezTo>
                    <a:pt x="88964" y="149025"/>
                    <a:pt x="84925" y="155540"/>
                    <a:pt x="82487" y="162704"/>
                  </a:cubicBezTo>
                  <a:cubicBezTo>
                    <a:pt x="80883" y="166549"/>
                    <a:pt x="79005" y="170273"/>
                    <a:pt x="76867" y="173849"/>
                  </a:cubicBezTo>
                  <a:cubicBezTo>
                    <a:pt x="73685" y="180695"/>
                    <a:pt x="67136" y="185363"/>
                    <a:pt x="59627" y="186136"/>
                  </a:cubicBezTo>
                  <a:cubicBezTo>
                    <a:pt x="52197" y="186136"/>
                    <a:pt x="46577" y="182040"/>
                    <a:pt x="34957" y="170420"/>
                  </a:cubicBezTo>
                  <a:lnTo>
                    <a:pt x="0" y="134891"/>
                  </a:lnTo>
                  <a:lnTo>
                    <a:pt x="126206" y="8685"/>
                  </a:lnTo>
                  <a:cubicBezTo>
                    <a:pt x="131329" y="3631"/>
                    <a:pt x="138080" y="559"/>
                    <a:pt x="145256" y="17"/>
                  </a:cubicBezTo>
                  <a:lnTo>
                    <a:pt x="147066" y="17"/>
                  </a:lnTo>
                  <a:cubicBezTo>
                    <a:pt x="155330" y="-263"/>
                    <a:pt x="163338" y="2912"/>
                    <a:pt x="169164" y="8780"/>
                  </a:cubicBezTo>
                  <a:lnTo>
                    <a:pt x="295275" y="134891"/>
                  </a:lnTo>
                  <a:lnTo>
                    <a:pt x="292703" y="137558"/>
                  </a:lnTo>
                  <a:cubicBezTo>
                    <a:pt x="292703" y="137558"/>
                    <a:pt x="267557" y="163276"/>
                    <a:pt x="252698" y="177944"/>
                  </a:cubicBezTo>
                  <a:cubicBezTo>
                    <a:pt x="244638" y="184752"/>
                    <a:pt x="240614" y="195206"/>
                    <a:pt x="242030" y="205662"/>
                  </a:cubicBezTo>
                  <a:cubicBezTo>
                    <a:pt x="246245" y="219325"/>
                    <a:pt x="256942" y="230022"/>
                    <a:pt x="270605" y="234237"/>
                  </a:cubicBezTo>
                  <a:cubicBezTo>
                    <a:pt x="281240" y="237472"/>
                    <a:pt x="289564" y="245795"/>
                    <a:pt x="292798" y="256430"/>
                  </a:cubicBezTo>
                  <a:cubicBezTo>
                    <a:pt x="294310" y="262938"/>
                    <a:pt x="292113" y="269749"/>
                    <a:pt x="287084" y="274146"/>
                  </a:cubicBezTo>
                  <a:cubicBezTo>
                    <a:pt x="281146" y="279003"/>
                    <a:pt x="273161" y="280543"/>
                    <a:pt x="265843" y="278242"/>
                  </a:cubicBezTo>
                  <a:cubicBezTo>
                    <a:pt x="257039" y="275233"/>
                    <a:pt x="250251" y="268125"/>
                    <a:pt x="247650" y="259192"/>
                  </a:cubicBezTo>
                  <a:cubicBezTo>
                    <a:pt x="244945" y="251520"/>
                    <a:pt x="240550" y="244554"/>
                    <a:pt x="234791" y="238808"/>
                  </a:cubicBezTo>
                  <a:cubicBezTo>
                    <a:pt x="229927" y="233365"/>
                    <a:pt x="223038" y="230161"/>
                    <a:pt x="215741" y="229950"/>
                  </a:cubicBezTo>
                  <a:lnTo>
                    <a:pt x="215741" y="229951"/>
                  </a:lnTo>
                  <a:cubicBezTo>
                    <a:pt x="203144" y="231456"/>
                    <a:pt x="191630" y="237811"/>
                    <a:pt x="183642" y="247667"/>
                  </a:cubicBezTo>
                  <a:close/>
                  <a:moveTo>
                    <a:pt x="116491" y="126795"/>
                  </a:moveTo>
                  <a:cubicBezTo>
                    <a:pt x="126827" y="126763"/>
                    <a:pt x="136744" y="130881"/>
                    <a:pt x="144018" y="138225"/>
                  </a:cubicBezTo>
                  <a:cubicBezTo>
                    <a:pt x="150819" y="144471"/>
                    <a:pt x="155231" y="152891"/>
                    <a:pt x="156496" y="162037"/>
                  </a:cubicBezTo>
                  <a:cubicBezTo>
                    <a:pt x="157828" y="171374"/>
                    <a:pt x="153338" y="180580"/>
                    <a:pt x="145161" y="185279"/>
                  </a:cubicBezTo>
                  <a:cubicBezTo>
                    <a:pt x="140945" y="188118"/>
                    <a:pt x="136482" y="190573"/>
                    <a:pt x="131826" y="192613"/>
                  </a:cubicBezTo>
                  <a:cubicBezTo>
                    <a:pt x="126739" y="194863"/>
                    <a:pt x="121835" y="197507"/>
                    <a:pt x="117157" y="200518"/>
                  </a:cubicBezTo>
                  <a:lnTo>
                    <a:pt x="116396" y="201090"/>
                  </a:lnTo>
                  <a:cubicBezTo>
                    <a:pt x="111142" y="203663"/>
                    <a:pt x="106743" y="207698"/>
                    <a:pt x="103727" y="212711"/>
                  </a:cubicBezTo>
                  <a:cubicBezTo>
                    <a:pt x="100866" y="217554"/>
                    <a:pt x="101204" y="223644"/>
                    <a:pt x="104584" y="228141"/>
                  </a:cubicBezTo>
                  <a:cubicBezTo>
                    <a:pt x="107170" y="231638"/>
                    <a:pt x="110142" y="234834"/>
                    <a:pt x="113443" y="237666"/>
                  </a:cubicBezTo>
                  <a:lnTo>
                    <a:pt x="147256" y="271480"/>
                  </a:lnTo>
                  <a:lnTo>
                    <a:pt x="177070" y="241571"/>
                  </a:lnTo>
                  <a:cubicBezTo>
                    <a:pt x="186427" y="230235"/>
                    <a:pt x="199878" y="223047"/>
                    <a:pt x="214503" y="221569"/>
                  </a:cubicBezTo>
                  <a:lnTo>
                    <a:pt x="214503" y="221569"/>
                  </a:lnTo>
                  <a:cubicBezTo>
                    <a:pt x="223828" y="221759"/>
                    <a:pt x="232671" y="225750"/>
                    <a:pt x="238982" y="232618"/>
                  </a:cubicBezTo>
                  <a:cubicBezTo>
                    <a:pt x="245396" y="239108"/>
                    <a:pt x="250334" y="246905"/>
                    <a:pt x="253460" y="255478"/>
                  </a:cubicBezTo>
                  <a:cubicBezTo>
                    <a:pt x="256604" y="263003"/>
                    <a:pt x="258509" y="267574"/>
                    <a:pt x="267081" y="270622"/>
                  </a:cubicBezTo>
                  <a:cubicBezTo>
                    <a:pt x="271683" y="271988"/>
                    <a:pt x="276659" y="271106"/>
                    <a:pt x="280511" y="268241"/>
                  </a:cubicBezTo>
                  <a:cubicBezTo>
                    <a:pt x="283670" y="265678"/>
                    <a:pt x="285077" y="261529"/>
                    <a:pt x="284131" y="257573"/>
                  </a:cubicBezTo>
                  <a:cubicBezTo>
                    <a:pt x="281313" y="249614"/>
                    <a:pt x="274818" y="243510"/>
                    <a:pt x="266700" y="241190"/>
                  </a:cubicBezTo>
                  <a:cubicBezTo>
                    <a:pt x="250768" y="236033"/>
                    <a:pt x="238448" y="223285"/>
                    <a:pt x="233839" y="207186"/>
                  </a:cubicBezTo>
                  <a:cubicBezTo>
                    <a:pt x="231830" y="194201"/>
                    <a:pt x="236654" y="181098"/>
                    <a:pt x="246602" y="172515"/>
                  </a:cubicBezTo>
                  <a:cubicBezTo>
                    <a:pt x="258509" y="160799"/>
                    <a:pt x="276987" y="141940"/>
                    <a:pt x="283845" y="134987"/>
                  </a:cubicBezTo>
                  <a:lnTo>
                    <a:pt x="163259" y="14114"/>
                  </a:lnTo>
                  <a:cubicBezTo>
                    <a:pt x="158544" y="9347"/>
                    <a:pt x="151927" y="6966"/>
                    <a:pt x="145256" y="7637"/>
                  </a:cubicBezTo>
                  <a:lnTo>
                    <a:pt x="144590" y="7637"/>
                  </a:lnTo>
                  <a:cubicBezTo>
                    <a:pt x="139548" y="8255"/>
                    <a:pt x="134857" y="10534"/>
                    <a:pt x="131254" y="14114"/>
                  </a:cubicBezTo>
                  <a:lnTo>
                    <a:pt x="10477" y="134891"/>
                  </a:lnTo>
                  <a:lnTo>
                    <a:pt x="40291" y="164800"/>
                  </a:lnTo>
                  <a:cubicBezTo>
                    <a:pt x="51816" y="176230"/>
                    <a:pt x="54959" y="178230"/>
                    <a:pt x="59341" y="178230"/>
                  </a:cubicBezTo>
                  <a:cubicBezTo>
                    <a:pt x="63722" y="178230"/>
                    <a:pt x="66484" y="175658"/>
                    <a:pt x="70294" y="169562"/>
                  </a:cubicBezTo>
                  <a:cubicBezTo>
                    <a:pt x="72171" y="166279"/>
                    <a:pt x="73826" y="162874"/>
                    <a:pt x="75247" y="159370"/>
                  </a:cubicBezTo>
                  <a:cubicBezTo>
                    <a:pt x="78151" y="151287"/>
                    <a:pt x="82839" y="143962"/>
                    <a:pt x="88963" y="137939"/>
                  </a:cubicBezTo>
                  <a:cubicBezTo>
                    <a:pt x="96192" y="130667"/>
                    <a:pt x="106047" y="126615"/>
                    <a:pt x="116300" y="12670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022FDAC-68F0-12CD-818A-49B67D34E261}"/>
                </a:ext>
              </a:extLst>
            </p:cNvPr>
            <p:cNvSpPr/>
            <p:nvPr/>
          </p:nvSpPr>
          <p:spPr>
            <a:xfrm>
              <a:off x="4256341" y="4382928"/>
              <a:ext cx="294703" cy="281750"/>
            </a:xfrm>
            <a:custGeom>
              <a:avLst/>
              <a:gdLst>
                <a:gd name="connsiteX0" fmla="*/ 147542 w 294703"/>
                <a:gd name="connsiteY0" fmla="*/ 281750 h 281750"/>
                <a:gd name="connsiteX1" fmla="*/ 126206 w 294703"/>
                <a:gd name="connsiteY1" fmla="*/ 272891 h 281750"/>
                <a:gd name="connsiteX2" fmla="*/ 0 w 294703"/>
                <a:gd name="connsiteY2" fmla="*/ 146399 h 281750"/>
                <a:gd name="connsiteX3" fmla="*/ 35243 w 294703"/>
                <a:gd name="connsiteY3" fmla="*/ 111443 h 281750"/>
                <a:gd name="connsiteX4" fmla="*/ 54293 w 294703"/>
                <a:gd name="connsiteY4" fmla="*/ 79724 h 281750"/>
                <a:gd name="connsiteX5" fmla="*/ 38862 w 294703"/>
                <a:gd name="connsiteY5" fmla="*/ 55721 h 281750"/>
                <a:gd name="connsiteX6" fmla="*/ 23812 w 294703"/>
                <a:gd name="connsiteY6" fmla="*/ 46768 h 281750"/>
                <a:gd name="connsiteX7" fmla="*/ 8572 w 294703"/>
                <a:gd name="connsiteY7" fmla="*/ 37243 h 281750"/>
                <a:gd name="connsiteX8" fmla="*/ 10588 w 294703"/>
                <a:gd name="connsiteY8" fmla="*/ 7272 h 281750"/>
                <a:gd name="connsiteX9" fmla="*/ 21241 w 294703"/>
                <a:gd name="connsiteY9" fmla="*/ 2286 h 281750"/>
                <a:gd name="connsiteX10" fmla="*/ 48006 w 294703"/>
                <a:gd name="connsiteY10" fmla="*/ 24098 h 281750"/>
                <a:gd name="connsiteX11" fmla="*/ 53340 w 294703"/>
                <a:gd name="connsiteY11" fmla="*/ 34385 h 281750"/>
                <a:gd name="connsiteX12" fmla="*/ 78962 w 294703"/>
                <a:gd name="connsiteY12" fmla="*/ 53435 h 281750"/>
                <a:gd name="connsiteX13" fmla="*/ 102203 w 294703"/>
                <a:gd name="connsiteY13" fmla="*/ 44482 h 281750"/>
                <a:gd name="connsiteX14" fmla="*/ 147542 w 294703"/>
                <a:gd name="connsiteY14" fmla="*/ 0 h 281750"/>
                <a:gd name="connsiteX15" fmla="*/ 182785 w 294703"/>
                <a:gd name="connsiteY15" fmla="*/ 35147 h 281750"/>
                <a:gd name="connsiteX16" fmla="*/ 198406 w 294703"/>
                <a:gd name="connsiteY16" fmla="*/ 57436 h 281750"/>
                <a:gd name="connsiteX17" fmla="*/ 191834 w 294703"/>
                <a:gd name="connsiteY17" fmla="*/ 74771 h 281750"/>
                <a:gd name="connsiteX18" fmla="*/ 172784 w 294703"/>
                <a:gd name="connsiteY18" fmla="*/ 87725 h 281750"/>
                <a:gd name="connsiteX19" fmla="*/ 163259 w 294703"/>
                <a:gd name="connsiteY19" fmla="*/ 93345 h 281750"/>
                <a:gd name="connsiteX20" fmla="*/ 148304 w 294703"/>
                <a:gd name="connsiteY20" fmla="*/ 126302 h 281750"/>
                <a:gd name="connsiteX21" fmla="*/ 165354 w 294703"/>
                <a:gd name="connsiteY21" fmla="*/ 143637 h 281750"/>
                <a:gd name="connsiteX22" fmla="*/ 198406 w 294703"/>
                <a:gd name="connsiteY22" fmla="*/ 135827 h 281750"/>
                <a:gd name="connsiteX23" fmla="*/ 213170 w 294703"/>
                <a:gd name="connsiteY23" fmla="*/ 114205 h 281750"/>
                <a:gd name="connsiteX24" fmla="*/ 226790 w 294703"/>
                <a:gd name="connsiteY24" fmla="*/ 97632 h 281750"/>
                <a:gd name="connsiteX25" fmla="*/ 259461 w 294703"/>
                <a:gd name="connsiteY25" fmla="*/ 111919 h 281750"/>
                <a:gd name="connsiteX26" fmla="*/ 294704 w 294703"/>
                <a:gd name="connsiteY26" fmla="*/ 147066 h 281750"/>
                <a:gd name="connsiteX27" fmla="*/ 168973 w 294703"/>
                <a:gd name="connsiteY27" fmla="*/ 272891 h 281750"/>
                <a:gd name="connsiteX28" fmla="*/ 147638 w 294703"/>
                <a:gd name="connsiteY28" fmla="*/ 281749 h 281750"/>
                <a:gd name="connsiteX29" fmla="*/ 10858 w 294703"/>
                <a:gd name="connsiteY29" fmla="*/ 146399 h 281750"/>
                <a:gd name="connsiteX30" fmla="*/ 131731 w 294703"/>
                <a:gd name="connsiteY30" fmla="*/ 267557 h 281750"/>
                <a:gd name="connsiteX31" fmla="*/ 147638 w 294703"/>
                <a:gd name="connsiteY31" fmla="*/ 274130 h 281750"/>
                <a:gd name="connsiteX32" fmla="*/ 147638 w 294703"/>
                <a:gd name="connsiteY32" fmla="*/ 274130 h 281750"/>
                <a:gd name="connsiteX33" fmla="*/ 163640 w 294703"/>
                <a:gd name="connsiteY33" fmla="*/ 267557 h 281750"/>
                <a:gd name="connsiteX34" fmla="*/ 284417 w 294703"/>
                <a:gd name="connsiteY34" fmla="*/ 146685 h 281750"/>
                <a:gd name="connsiteX35" fmla="*/ 254603 w 294703"/>
                <a:gd name="connsiteY35" fmla="*/ 116872 h 281750"/>
                <a:gd name="connsiteX36" fmla="*/ 230600 w 294703"/>
                <a:gd name="connsiteY36" fmla="*/ 104108 h 281750"/>
                <a:gd name="connsiteX37" fmla="*/ 220409 w 294703"/>
                <a:gd name="connsiteY37" fmla="*/ 117634 h 281750"/>
                <a:gd name="connsiteX38" fmla="*/ 204692 w 294703"/>
                <a:gd name="connsiteY38" fmla="*/ 140494 h 281750"/>
                <a:gd name="connsiteX39" fmla="*/ 163449 w 294703"/>
                <a:gd name="connsiteY39" fmla="*/ 150019 h 281750"/>
                <a:gd name="connsiteX40" fmla="*/ 141922 w 294703"/>
                <a:gd name="connsiteY40" fmla="*/ 128397 h 281750"/>
                <a:gd name="connsiteX41" fmla="*/ 159544 w 294703"/>
                <a:gd name="connsiteY41" fmla="*/ 86296 h 281750"/>
                <a:gd name="connsiteX42" fmla="*/ 170021 w 294703"/>
                <a:gd name="connsiteY42" fmla="*/ 80200 h 281750"/>
                <a:gd name="connsiteX43" fmla="*/ 187071 w 294703"/>
                <a:gd name="connsiteY43" fmla="*/ 68484 h 281750"/>
                <a:gd name="connsiteX44" fmla="*/ 191262 w 294703"/>
                <a:gd name="connsiteY44" fmla="*/ 57626 h 281750"/>
                <a:gd name="connsiteX45" fmla="*/ 177736 w 294703"/>
                <a:gd name="connsiteY45" fmla="*/ 39338 h 281750"/>
                <a:gd name="connsiteX46" fmla="*/ 147828 w 294703"/>
                <a:gd name="connsiteY46" fmla="*/ 9525 h 281750"/>
                <a:gd name="connsiteX47" fmla="*/ 107633 w 294703"/>
                <a:gd name="connsiteY47" fmla="*/ 48863 h 281750"/>
                <a:gd name="connsiteX48" fmla="*/ 77533 w 294703"/>
                <a:gd name="connsiteY48" fmla="*/ 60198 h 281750"/>
                <a:gd name="connsiteX49" fmla="*/ 46577 w 294703"/>
                <a:gd name="connsiteY49" fmla="*/ 38005 h 281750"/>
                <a:gd name="connsiteX50" fmla="*/ 40767 w 294703"/>
                <a:gd name="connsiteY50" fmla="*/ 26861 h 281750"/>
                <a:gd name="connsiteX51" fmla="*/ 22289 w 294703"/>
                <a:gd name="connsiteY51" fmla="*/ 9335 h 281750"/>
                <a:gd name="connsiteX52" fmla="*/ 11240 w 294703"/>
                <a:gd name="connsiteY52" fmla="*/ 18383 h 281750"/>
                <a:gd name="connsiteX53" fmla="*/ 13716 w 294703"/>
                <a:gd name="connsiteY53" fmla="*/ 31528 h 281750"/>
                <a:gd name="connsiteX54" fmla="*/ 26575 w 294703"/>
                <a:gd name="connsiteY54" fmla="*/ 39529 h 281750"/>
                <a:gd name="connsiteX55" fmla="*/ 43434 w 294703"/>
                <a:gd name="connsiteY55" fmla="*/ 49625 h 281750"/>
                <a:gd name="connsiteX56" fmla="*/ 61436 w 294703"/>
                <a:gd name="connsiteY56" fmla="*/ 79629 h 281750"/>
                <a:gd name="connsiteX57" fmla="*/ 40196 w 294703"/>
                <a:gd name="connsiteY57" fmla="*/ 116872 h 28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94703" h="281750">
                  <a:moveTo>
                    <a:pt x="147542" y="281750"/>
                  </a:moveTo>
                  <a:cubicBezTo>
                    <a:pt x="139527" y="281795"/>
                    <a:pt x="131833" y="278601"/>
                    <a:pt x="126206" y="272891"/>
                  </a:cubicBezTo>
                  <a:lnTo>
                    <a:pt x="0" y="146399"/>
                  </a:lnTo>
                  <a:lnTo>
                    <a:pt x="35243" y="111443"/>
                  </a:lnTo>
                  <a:cubicBezTo>
                    <a:pt x="48292" y="98679"/>
                    <a:pt x="54293" y="88392"/>
                    <a:pt x="54293" y="79724"/>
                  </a:cubicBezTo>
                  <a:cubicBezTo>
                    <a:pt x="54293" y="71056"/>
                    <a:pt x="50101" y="65246"/>
                    <a:pt x="38862" y="55721"/>
                  </a:cubicBezTo>
                  <a:cubicBezTo>
                    <a:pt x="34335" y="51981"/>
                    <a:pt x="29259" y="48962"/>
                    <a:pt x="23812" y="46768"/>
                  </a:cubicBezTo>
                  <a:cubicBezTo>
                    <a:pt x="18135" y="44668"/>
                    <a:pt x="12948" y="41426"/>
                    <a:pt x="8572" y="37243"/>
                  </a:cubicBezTo>
                  <a:cubicBezTo>
                    <a:pt x="853" y="28410"/>
                    <a:pt x="1755" y="14991"/>
                    <a:pt x="10588" y="7272"/>
                  </a:cubicBezTo>
                  <a:cubicBezTo>
                    <a:pt x="13599" y="4640"/>
                    <a:pt x="17291" y="2912"/>
                    <a:pt x="21241" y="2286"/>
                  </a:cubicBezTo>
                  <a:cubicBezTo>
                    <a:pt x="36385" y="-571"/>
                    <a:pt x="42863" y="13145"/>
                    <a:pt x="48006" y="24098"/>
                  </a:cubicBezTo>
                  <a:cubicBezTo>
                    <a:pt x="49569" y="27634"/>
                    <a:pt x="51350" y="31070"/>
                    <a:pt x="53340" y="34385"/>
                  </a:cubicBezTo>
                  <a:cubicBezTo>
                    <a:pt x="58910" y="43977"/>
                    <a:pt x="68172" y="50864"/>
                    <a:pt x="78962" y="53435"/>
                  </a:cubicBezTo>
                  <a:cubicBezTo>
                    <a:pt x="87671" y="54162"/>
                    <a:pt x="96233" y="50863"/>
                    <a:pt x="102203" y="44482"/>
                  </a:cubicBezTo>
                  <a:lnTo>
                    <a:pt x="147542" y="0"/>
                  </a:lnTo>
                  <a:lnTo>
                    <a:pt x="182785" y="35147"/>
                  </a:lnTo>
                  <a:cubicBezTo>
                    <a:pt x="189956" y="40986"/>
                    <a:pt x="195364" y="48703"/>
                    <a:pt x="198406" y="57436"/>
                  </a:cubicBezTo>
                  <a:cubicBezTo>
                    <a:pt x="199364" y="63962"/>
                    <a:pt x="196878" y="70520"/>
                    <a:pt x="191834" y="74771"/>
                  </a:cubicBezTo>
                  <a:cubicBezTo>
                    <a:pt x="186250" y="80121"/>
                    <a:pt x="179811" y="84500"/>
                    <a:pt x="172784" y="87725"/>
                  </a:cubicBezTo>
                  <a:cubicBezTo>
                    <a:pt x="169463" y="89339"/>
                    <a:pt x="166277" y="91219"/>
                    <a:pt x="163259" y="93345"/>
                  </a:cubicBezTo>
                  <a:cubicBezTo>
                    <a:pt x="147828" y="103537"/>
                    <a:pt x="144209" y="117538"/>
                    <a:pt x="148304" y="126302"/>
                  </a:cubicBezTo>
                  <a:cubicBezTo>
                    <a:pt x="151356" y="134182"/>
                    <a:pt x="157525" y="140455"/>
                    <a:pt x="165354" y="143637"/>
                  </a:cubicBezTo>
                  <a:cubicBezTo>
                    <a:pt x="176962" y="147483"/>
                    <a:pt x="189747" y="144462"/>
                    <a:pt x="198406" y="135827"/>
                  </a:cubicBezTo>
                  <a:cubicBezTo>
                    <a:pt x="204091" y="129172"/>
                    <a:pt x="209041" y="121923"/>
                    <a:pt x="213170" y="114205"/>
                  </a:cubicBezTo>
                  <a:cubicBezTo>
                    <a:pt x="216029" y="107490"/>
                    <a:pt x="220756" y="101737"/>
                    <a:pt x="226790" y="97632"/>
                  </a:cubicBezTo>
                  <a:cubicBezTo>
                    <a:pt x="238030" y="92202"/>
                    <a:pt x="245840" y="97631"/>
                    <a:pt x="259461" y="111919"/>
                  </a:cubicBezTo>
                  <a:lnTo>
                    <a:pt x="294704" y="147066"/>
                  </a:lnTo>
                  <a:lnTo>
                    <a:pt x="168973" y="272891"/>
                  </a:lnTo>
                  <a:cubicBezTo>
                    <a:pt x="163294" y="278521"/>
                    <a:pt x="155634" y="281701"/>
                    <a:pt x="147638" y="281749"/>
                  </a:cubicBezTo>
                  <a:close/>
                  <a:moveTo>
                    <a:pt x="10858" y="146399"/>
                  </a:moveTo>
                  <a:lnTo>
                    <a:pt x="131731" y="267557"/>
                  </a:lnTo>
                  <a:cubicBezTo>
                    <a:pt x="135939" y="271789"/>
                    <a:pt x="141669" y="274157"/>
                    <a:pt x="147638" y="274130"/>
                  </a:cubicBezTo>
                  <a:lnTo>
                    <a:pt x="147638" y="274130"/>
                  </a:lnTo>
                  <a:cubicBezTo>
                    <a:pt x="153637" y="274172"/>
                    <a:pt x="159402" y="271804"/>
                    <a:pt x="163640" y="267557"/>
                  </a:cubicBezTo>
                  <a:lnTo>
                    <a:pt x="284417" y="146685"/>
                  </a:lnTo>
                  <a:lnTo>
                    <a:pt x="254603" y="116872"/>
                  </a:lnTo>
                  <a:cubicBezTo>
                    <a:pt x="240125" y="102394"/>
                    <a:pt x="236601" y="101155"/>
                    <a:pt x="230600" y="104108"/>
                  </a:cubicBezTo>
                  <a:cubicBezTo>
                    <a:pt x="226146" y="107713"/>
                    <a:pt x="222646" y="112358"/>
                    <a:pt x="220409" y="117634"/>
                  </a:cubicBezTo>
                  <a:cubicBezTo>
                    <a:pt x="215999" y="125792"/>
                    <a:pt x="210731" y="133456"/>
                    <a:pt x="204692" y="140494"/>
                  </a:cubicBezTo>
                  <a:cubicBezTo>
                    <a:pt x="193934" y="151361"/>
                    <a:pt x="177883" y="155068"/>
                    <a:pt x="163449" y="150019"/>
                  </a:cubicBezTo>
                  <a:cubicBezTo>
                    <a:pt x="153620" y="146057"/>
                    <a:pt x="145841" y="138244"/>
                    <a:pt x="141922" y="128397"/>
                  </a:cubicBezTo>
                  <a:cubicBezTo>
                    <a:pt x="137255" y="116872"/>
                    <a:pt x="140779" y="98774"/>
                    <a:pt x="159544" y="86296"/>
                  </a:cubicBezTo>
                  <a:cubicBezTo>
                    <a:pt x="162840" y="83944"/>
                    <a:pt x="166347" y="81903"/>
                    <a:pt x="170021" y="80200"/>
                  </a:cubicBezTo>
                  <a:cubicBezTo>
                    <a:pt x="176327" y="77289"/>
                    <a:pt x="182092" y="73327"/>
                    <a:pt x="187071" y="68484"/>
                  </a:cubicBezTo>
                  <a:cubicBezTo>
                    <a:pt x="190379" y="65927"/>
                    <a:pt x="191994" y="61743"/>
                    <a:pt x="191262" y="57626"/>
                  </a:cubicBezTo>
                  <a:cubicBezTo>
                    <a:pt x="191262" y="55531"/>
                    <a:pt x="188595" y="50292"/>
                    <a:pt x="177736" y="39338"/>
                  </a:cubicBezTo>
                  <a:lnTo>
                    <a:pt x="147828" y="9525"/>
                  </a:lnTo>
                  <a:lnTo>
                    <a:pt x="107633" y="48863"/>
                  </a:lnTo>
                  <a:cubicBezTo>
                    <a:pt x="99930" y="57149"/>
                    <a:pt x="88788" y="61345"/>
                    <a:pt x="77533" y="60198"/>
                  </a:cubicBezTo>
                  <a:cubicBezTo>
                    <a:pt x="64624" y="57323"/>
                    <a:pt x="53444" y="49308"/>
                    <a:pt x="46577" y="38005"/>
                  </a:cubicBezTo>
                  <a:cubicBezTo>
                    <a:pt x="44395" y="34423"/>
                    <a:pt x="42454" y="30700"/>
                    <a:pt x="40767" y="26861"/>
                  </a:cubicBezTo>
                  <a:cubicBezTo>
                    <a:pt x="35147" y="14859"/>
                    <a:pt x="31242" y="7811"/>
                    <a:pt x="22289" y="9335"/>
                  </a:cubicBezTo>
                  <a:cubicBezTo>
                    <a:pt x="17165" y="9958"/>
                    <a:pt x="12861" y="13483"/>
                    <a:pt x="11240" y="18383"/>
                  </a:cubicBezTo>
                  <a:cubicBezTo>
                    <a:pt x="9784" y="22902"/>
                    <a:pt x="10716" y="27849"/>
                    <a:pt x="13716" y="31528"/>
                  </a:cubicBezTo>
                  <a:cubicBezTo>
                    <a:pt x="17435" y="35014"/>
                    <a:pt x="21804" y="37733"/>
                    <a:pt x="26575" y="39529"/>
                  </a:cubicBezTo>
                  <a:cubicBezTo>
                    <a:pt x="32706" y="41956"/>
                    <a:pt x="38400" y="45366"/>
                    <a:pt x="43434" y="49625"/>
                  </a:cubicBezTo>
                  <a:cubicBezTo>
                    <a:pt x="54483" y="59150"/>
                    <a:pt x="61246" y="67628"/>
                    <a:pt x="61436" y="79629"/>
                  </a:cubicBezTo>
                  <a:cubicBezTo>
                    <a:pt x="61436" y="94012"/>
                    <a:pt x="49530" y="107728"/>
                    <a:pt x="40196" y="11687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4C21F2F-101E-3CF4-AD9D-8C5DBEB60FCD}"/>
                </a:ext>
              </a:extLst>
            </p:cNvPr>
            <p:cNvSpPr/>
            <p:nvPr/>
          </p:nvSpPr>
          <p:spPr>
            <a:xfrm>
              <a:off x="4412071" y="4229290"/>
              <a:ext cx="280334" cy="295084"/>
            </a:xfrm>
            <a:custGeom>
              <a:avLst/>
              <a:gdLst>
                <a:gd name="connsiteX0" fmla="*/ 144974 w 280334"/>
                <a:gd name="connsiteY0" fmla="*/ 295085 h 295084"/>
                <a:gd name="connsiteX1" fmla="*/ 110684 w 280334"/>
                <a:gd name="connsiteY1" fmla="*/ 260795 h 295084"/>
                <a:gd name="connsiteX2" fmla="*/ 59154 w 280334"/>
                <a:gd name="connsiteY2" fmla="*/ 252032 h 295084"/>
                <a:gd name="connsiteX3" fmla="*/ 44771 w 280334"/>
                <a:gd name="connsiteY3" fmla="*/ 271939 h 295084"/>
                <a:gd name="connsiteX4" fmla="*/ 20958 w 280334"/>
                <a:gd name="connsiteY4" fmla="*/ 291751 h 295084"/>
                <a:gd name="connsiteX5" fmla="*/ 1908 w 280334"/>
                <a:gd name="connsiteY5" fmla="*/ 279559 h 295084"/>
                <a:gd name="connsiteX6" fmla="*/ 7528 w 280334"/>
                <a:gd name="connsiteY6" fmla="*/ 255079 h 295084"/>
                <a:gd name="connsiteX7" fmla="*/ 26007 w 280334"/>
                <a:gd name="connsiteY7" fmla="*/ 244030 h 295084"/>
                <a:gd name="connsiteX8" fmla="*/ 45628 w 280334"/>
                <a:gd name="connsiteY8" fmla="*/ 231267 h 295084"/>
                <a:gd name="connsiteX9" fmla="*/ 34198 w 280334"/>
                <a:gd name="connsiteY9" fmla="*/ 183642 h 295084"/>
                <a:gd name="connsiteX10" fmla="*/ 480 w 280334"/>
                <a:gd name="connsiteY10" fmla="*/ 145542 h 295084"/>
                <a:gd name="connsiteX11" fmla="*/ 1051 w 280334"/>
                <a:gd name="connsiteY11" fmla="*/ 144780 h 295084"/>
                <a:gd name="connsiteX12" fmla="*/ 48676 w 280334"/>
                <a:gd name="connsiteY12" fmla="*/ 99822 h 295084"/>
                <a:gd name="connsiteX13" fmla="*/ 61916 w 280334"/>
                <a:gd name="connsiteY13" fmla="*/ 98203 h 295084"/>
                <a:gd name="connsiteX14" fmla="*/ 81633 w 280334"/>
                <a:gd name="connsiteY14" fmla="*/ 121063 h 295084"/>
                <a:gd name="connsiteX15" fmla="*/ 112398 w 280334"/>
                <a:gd name="connsiteY15" fmla="*/ 148019 h 295084"/>
                <a:gd name="connsiteX16" fmla="*/ 137640 w 280334"/>
                <a:gd name="connsiteY16" fmla="*/ 138970 h 295084"/>
                <a:gd name="connsiteX17" fmla="*/ 137640 w 280334"/>
                <a:gd name="connsiteY17" fmla="*/ 94583 h 295084"/>
                <a:gd name="connsiteX18" fmla="*/ 116208 w 280334"/>
                <a:gd name="connsiteY18" fmla="*/ 80486 h 295084"/>
                <a:gd name="connsiteX19" fmla="*/ 95730 w 280334"/>
                <a:gd name="connsiteY19" fmla="*/ 62103 h 295084"/>
                <a:gd name="connsiteX20" fmla="*/ 111065 w 280334"/>
                <a:gd name="connsiteY20" fmla="*/ 35147 h 295084"/>
                <a:gd name="connsiteX21" fmla="*/ 146212 w 280334"/>
                <a:gd name="connsiteY21" fmla="*/ 0 h 295084"/>
                <a:gd name="connsiteX22" fmla="*/ 271466 w 280334"/>
                <a:gd name="connsiteY22" fmla="*/ 125254 h 295084"/>
                <a:gd name="connsiteX23" fmla="*/ 271572 w 280334"/>
                <a:gd name="connsiteY23" fmla="*/ 167820 h 295084"/>
                <a:gd name="connsiteX24" fmla="*/ 271466 w 280334"/>
                <a:gd name="connsiteY24" fmla="*/ 167926 h 295084"/>
                <a:gd name="connsiteX25" fmla="*/ 79728 w 280334"/>
                <a:gd name="connsiteY25" fmla="*/ 234696 h 295084"/>
                <a:gd name="connsiteX26" fmla="*/ 116018 w 280334"/>
                <a:gd name="connsiteY26" fmla="*/ 255461 h 295084"/>
                <a:gd name="connsiteX27" fmla="*/ 144593 w 280334"/>
                <a:gd name="connsiteY27" fmla="*/ 284036 h 295084"/>
                <a:gd name="connsiteX28" fmla="*/ 265465 w 280334"/>
                <a:gd name="connsiteY28" fmla="*/ 163259 h 295084"/>
                <a:gd name="connsiteX29" fmla="*/ 265465 w 280334"/>
                <a:gd name="connsiteY29" fmla="*/ 131350 h 295084"/>
                <a:gd name="connsiteX30" fmla="*/ 145926 w 280334"/>
                <a:gd name="connsiteY30" fmla="*/ 11335 h 295084"/>
                <a:gd name="connsiteX31" fmla="*/ 116113 w 280334"/>
                <a:gd name="connsiteY31" fmla="*/ 41148 h 295084"/>
                <a:gd name="connsiteX32" fmla="*/ 102969 w 280334"/>
                <a:gd name="connsiteY32" fmla="*/ 61532 h 295084"/>
                <a:gd name="connsiteX33" fmla="*/ 119352 w 280334"/>
                <a:gd name="connsiteY33" fmla="*/ 74295 h 295084"/>
                <a:gd name="connsiteX34" fmla="*/ 142783 w 280334"/>
                <a:gd name="connsiteY34" fmla="*/ 89821 h 295084"/>
                <a:gd name="connsiteX35" fmla="*/ 143583 w 280334"/>
                <a:gd name="connsiteY35" fmla="*/ 144909 h 295084"/>
                <a:gd name="connsiteX36" fmla="*/ 111446 w 280334"/>
                <a:gd name="connsiteY36" fmla="*/ 156496 h 295084"/>
                <a:gd name="connsiteX37" fmla="*/ 74584 w 280334"/>
                <a:gd name="connsiteY37" fmla="*/ 125444 h 295084"/>
                <a:gd name="connsiteX38" fmla="*/ 59154 w 280334"/>
                <a:gd name="connsiteY38" fmla="*/ 106394 h 295084"/>
                <a:gd name="connsiteX39" fmla="*/ 52486 w 280334"/>
                <a:gd name="connsiteY39" fmla="*/ 107252 h 295084"/>
                <a:gd name="connsiteX40" fmla="*/ 9147 w 280334"/>
                <a:gd name="connsiteY40" fmla="*/ 148590 h 295084"/>
                <a:gd name="connsiteX41" fmla="*/ 39532 w 280334"/>
                <a:gd name="connsiteY41" fmla="*/ 179070 h 295084"/>
                <a:gd name="connsiteX42" fmla="*/ 51534 w 280334"/>
                <a:gd name="connsiteY42" fmla="*/ 236220 h 295084"/>
                <a:gd name="connsiteX43" fmla="*/ 28864 w 280334"/>
                <a:gd name="connsiteY43" fmla="*/ 251079 h 295084"/>
                <a:gd name="connsiteX44" fmla="*/ 12672 w 280334"/>
                <a:gd name="connsiteY44" fmla="*/ 260604 h 295084"/>
                <a:gd name="connsiteX45" fmla="*/ 8766 w 280334"/>
                <a:gd name="connsiteY45" fmla="*/ 276320 h 295084"/>
                <a:gd name="connsiteX46" fmla="*/ 20863 w 280334"/>
                <a:gd name="connsiteY46" fmla="*/ 283845 h 295084"/>
                <a:gd name="connsiteX47" fmla="*/ 38008 w 280334"/>
                <a:gd name="connsiteY47" fmla="*/ 268224 h 295084"/>
                <a:gd name="connsiteX48" fmla="*/ 54391 w 280334"/>
                <a:gd name="connsiteY48" fmla="*/ 245840 h 295084"/>
                <a:gd name="connsiteX49" fmla="*/ 79728 w 280334"/>
                <a:gd name="connsiteY49" fmla="*/ 234315 h 29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80334" h="295084">
                  <a:moveTo>
                    <a:pt x="144974" y="295085"/>
                  </a:moveTo>
                  <a:lnTo>
                    <a:pt x="110684" y="260795"/>
                  </a:lnTo>
                  <a:cubicBezTo>
                    <a:pt x="86681" y="236792"/>
                    <a:pt x="75822" y="238506"/>
                    <a:pt x="59154" y="252032"/>
                  </a:cubicBezTo>
                  <a:cubicBezTo>
                    <a:pt x="52993" y="257565"/>
                    <a:pt x="48089" y="264353"/>
                    <a:pt x="44771" y="271939"/>
                  </a:cubicBezTo>
                  <a:cubicBezTo>
                    <a:pt x="39723" y="281464"/>
                    <a:pt x="34579" y="291656"/>
                    <a:pt x="20958" y="291751"/>
                  </a:cubicBezTo>
                  <a:cubicBezTo>
                    <a:pt x="12707" y="291985"/>
                    <a:pt x="5152" y="287149"/>
                    <a:pt x="1908" y="279559"/>
                  </a:cubicBezTo>
                  <a:cubicBezTo>
                    <a:pt x="-1546" y="271029"/>
                    <a:pt x="699" y="261249"/>
                    <a:pt x="7528" y="255079"/>
                  </a:cubicBezTo>
                  <a:cubicBezTo>
                    <a:pt x="12932" y="250259"/>
                    <a:pt x="19203" y="246510"/>
                    <a:pt x="26007" y="244030"/>
                  </a:cubicBezTo>
                  <a:cubicBezTo>
                    <a:pt x="33476" y="241411"/>
                    <a:pt x="40206" y="237034"/>
                    <a:pt x="45628" y="231267"/>
                  </a:cubicBezTo>
                  <a:cubicBezTo>
                    <a:pt x="56963" y="217742"/>
                    <a:pt x="53343" y="202692"/>
                    <a:pt x="34198" y="183642"/>
                  </a:cubicBezTo>
                  <a:cubicBezTo>
                    <a:pt x="-1044" y="148304"/>
                    <a:pt x="-1044" y="148304"/>
                    <a:pt x="480" y="145542"/>
                  </a:cubicBezTo>
                  <a:lnTo>
                    <a:pt x="1051" y="144780"/>
                  </a:lnTo>
                  <a:cubicBezTo>
                    <a:pt x="11243" y="135255"/>
                    <a:pt x="44580" y="102203"/>
                    <a:pt x="48676" y="99822"/>
                  </a:cubicBezTo>
                  <a:cubicBezTo>
                    <a:pt x="52652" y="97405"/>
                    <a:pt x="57475" y="96815"/>
                    <a:pt x="61916" y="98203"/>
                  </a:cubicBezTo>
                  <a:cubicBezTo>
                    <a:pt x="71441" y="101632"/>
                    <a:pt x="76584" y="111062"/>
                    <a:pt x="81633" y="121063"/>
                  </a:cubicBezTo>
                  <a:cubicBezTo>
                    <a:pt x="88300" y="134207"/>
                    <a:pt x="94682" y="146685"/>
                    <a:pt x="112398" y="148019"/>
                  </a:cubicBezTo>
                  <a:cubicBezTo>
                    <a:pt x="121736" y="148882"/>
                    <a:pt x="130977" y="145569"/>
                    <a:pt x="137640" y="138970"/>
                  </a:cubicBezTo>
                  <a:cubicBezTo>
                    <a:pt x="149819" y="126681"/>
                    <a:pt x="149819" y="106872"/>
                    <a:pt x="137640" y="94583"/>
                  </a:cubicBezTo>
                  <a:cubicBezTo>
                    <a:pt x="131314" y="88745"/>
                    <a:pt x="124074" y="83983"/>
                    <a:pt x="116208" y="80486"/>
                  </a:cubicBezTo>
                  <a:cubicBezTo>
                    <a:pt x="106683" y="75533"/>
                    <a:pt x="97158" y="70961"/>
                    <a:pt x="95730" y="62103"/>
                  </a:cubicBezTo>
                  <a:cubicBezTo>
                    <a:pt x="94301" y="53245"/>
                    <a:pt x="99349" y="46387"/>
                    <a:pt x="111065" y="35147"/>
                  </a:cubicBezTo>
                  <a:lnTo>
                    <a:pt x="146212" y="0"/>
                  </a:lnTo>
                  <a:lnTo>
                    <a:pt x="271466" y="125254"/>
                  </a:lnTo>
                  <a:cubicBezTo>
                    <a:pt x="283249" y="136979"/>
                    <a:pt x="283297" y="156037"/>
                    <a:pt x="271572" y="167820"/>
                  </a:cubicBezTo>
                  <a:cubicBezTo>
                    <a:pt x="271536" y="167856"/>
                    <a:pt x="271501" y="167891"/>
                    <a:pt x="271466" y="167926"/>
                  </a:cubicBezTo>
                  <a:close/>
                  <a:moveTo>
                    <a:pt x="79728" y="234696"/>
                  </a:moveTo>
                  <a:cubicBezTo>
                    <a:pt x="89919" y="234696"/>
                    <a:pt x="101254" y="240602"/>
                    <a:pt x="116018" y="255461"/>
                  </a:cubicBezTo>
                  <a:lnTo>
                    <a:pt x="144593" y="284036"/>
                  </a:lnTo>
                  <a:lnTo>
                    <a:pt x="265465" y="163259"/>
                  </a:lnTo>
                  <a:cubicBezTo>
                    <a:pt x="274218" y="154423"/>
                    <a:pt x="274218" y="140185"/>
                    <a:pt x="265465" y="131350"/>
                  </a:cubicBezTo>
                  <a:lnTo>
                    <a:pt x="145926" y="11335"/>
                  </a:lnTo>
                  <a:lnTo>
                    <a:pt x="116113" y="41148"/>
                  </a:lnTo>
                  <a:cubicBezTo>
                    <a:pt x="106588" y="50673"/>
                    <a:pt x="102302" y="57055"/>
                    <a:pt x="102969" y="61532"/>
                  </a:cubicBezTo>
                  <a:cubicBezTo>
                    <a:pt x="103635" y="66008"/>
                    <a:pt x="110970" y="70009"/>
                    <a:pt x="119352" y="74295"/>
                  </a:cubicBezTo>
                  <a:cubicBezTo>
                    <a:pt x="128002" y="78075"/>
                    <a:pt x="135930" y="83328"/>
                    <a:pt x="142783" y="89821"/>
                  </a:cubicBezTo>
                  <a:cubicBezTo>
                    <a:pt x="158216" y="104812"/>
                    <a:pt x="158574" y="129476"/>
                    <a:pt x="143583" y="144909"/>
                  </a:cubicBezTo>
                  <a:cubicBezTo>
                    <a:pt x="135226" y="153513"/>
                    <a:pt x="123371" y="157787"/>
                    <a:pt x="111446" y="156496"/>
                  </a:cubicBezTo>
                  <a:cubicBezTo>
                    <a:pt x="89538" y="154877"/>
                    <a:pt x="81252" y="138589"/>
                    <a:pt x="74584" y="125444"/>
                  </a:cubicBezTo>
                  <a:cubicBezTo>
                    <a:pt x="70012" y="116491"/>
                    <a:pt x="66107" y="108776"/>
                    <a:pt x="59154" y="106394"/>
                  </a:cubicBezTo>
                  <a:cubicBezTo>
                    <a:pt x="56906" y="105771"/>
                    <a:pt x="54503" y="106080"/>
                    <a:pt x="52486" y="107252"/>
                  </a:cubicBezTo>
                  <a:cubicBezTo>
                    <a:pt x="49629" y="109157"/>
                    <a:pt x="25435" y="132588"/>
                    <a:pt x="9147" y="148590"/>
                  </a:cubicBezTo>
                  <a:lnTo>
                    <a:pt x="39532" y="179070"/>
                  </a:lnTo>
                  <a:cubicBezTo>
                    <a:pt x="47724" y="187071"/>
                    <a:pt x="72584" y="211360"/>
                    <a:pt x="51534" y="236220"/>
                  </a:cubicBezTo>
                  <a:cubicBezTo>
                    <a:pt x="45305" y="242951"/>
                    <a:pt x="37521" y="248053"/>
                    <a:pt x="28864" y="251079"/>
                  </a:cubicBezTo>
                  <a:cubicBezTo>
                    <a:pt x="22908" y="253192"/>
                    <a:pt x="17412" y="256425"/>
                    <a:pt x="12672" y="260604"/>
                  </a:cubicBezTo>
                  <a:cubicBezTo>
                    <a:pt x="8191" y="264498"/>
                    <a:pt x="6629" y="270782"/>
                    <a:pt x="8766" y="276320"/>
                  </a:cubicBezTo>
                  <a:cubicBezTo>
                    <a:pt x="10851" y="281092"/>
                    <a:pt x="15662" y="284084"/>
                    <a:pt x="20863" y="283845"/>
                  </a:cubicBezTo>
                  <a:cubicBezTo>
                    <a:pt x="29531" y="283845"/>
                    <a:pt x="32674" y="278416"/>
                    <a:pt x="38008" y="268224"/>
                  </a:cubicBezTo>
                  <a:cubicBezTo>
                    <a:pt x="41783" y="259664"/>
                    <a:pt x="47373" y="252027"/>
                    <a:pt x="54391" y="245840"/>
                  </a:cubicBezTo>
                  <a:cubicBezTo>
                    <a:pt x="61227" y="239152"/>
                    <a:pt x="70193" y="235073"/>
                    <a:pt x="79728" y="234315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5584904-74AA-75A6-703C-8230CD001773}"/>
              </a:ext>
            </a:extLst>
          </p:cNvPr>
          <p:cNvGrpSpPr/>
          <p:nvPr/>
        </p:nvGrpSpPr>
        <p:grpSpPr>
          <a:xfrm>
            <a:off x="5041646" y="1157958"/>
            <a:ext cx="1872331" cy="3164378"/>
            <a:chOff x="5041646" y="1157958"/>
            <a:chExt cx="1872331" cy="3164378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F26438C1-8EB5-71F6-AD40-8B242B90C0BF}"/>
                </a:ext>
              </a:extLst>
            </p:cNvPr>
            <p:cNvSpPr/>
            <p:nvPr/>
          </p:nvSpPr>
          <p:spPr>
            <a:xfrm rot="16200000">
              <a:off x="4395623" y="1803981"/>
              <a:ext cx="3164378" cy="18723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2136301-F393-0839-D516-ADF5BFA033FF}"/>
                </a:ext>
              </a:extLst>
            </p:cNvPr>
            <p:cNvGrpSpPr/>
            <p:nvPr/>
          </p:nvGrpSpPr>
          <p:grpSpPr>
            <a:xfrm>
              <a:off x="5191407" y="1549047"/>
              <a:ext cx="1648908" cy="2165896"/>
              <a:chOff x="5463233" y="1500810"/>
              <a:chExt cx="1107996" cy="2165896"/>
            </a:xfrm>
            <a:grpFill/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CE218851-F191-D67D-EDC6-3ED056967D79}"/>
                  </a:ext>
                </a:extLst>
              </p:cNvPr>
              <p:cNvSpPr txBox="1"/>
              <p:nvPr/>
            </p:nvSpPr>
            <p:spPr>
              <a:xfrm>
                <a:off x="5463233" y="150081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cs typeface="+mn-ea"/>
                    <a:sym typeface="+mn-lt"/>
                  </a:rPr>
                  <a:t>价值主张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D9A0C689-D4B2-96FE-AF86-1649B446B741}"/>
                  </a:ext>
                </a:extLst>
              </p:cNvPr>
              <p:cNvSpPr txBox="1"/>
              <p:nvPr/>
            </p:nvSpPr>
            <p:spPr>
              <a:xfrm>
                <a:off x="5474987" y="2819936"/>
                <a:ext cx="1084489" cy="846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latin typeface="+mn-ea"/>
                    <a:cs typeface="+mn-ea"/>
                    <a:sym typeface="+mn-lt"/>
                  </a:rPr>
                  <a:t>我怎样帮助他人？</a:t>
                </a:r>
                <a:endParaRPr lang="en-US" altLang="zh-CN" sz="1400" dirty="0">
                  <a:latin typeface="+mn-ea"/>
                  <a:cs typeface="+mn-ea"/>
                  <a:sym typeface="+mn-lt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latin typeface="+mn-ea"/>
                    <a:cs typeface="+mn-ea"/>
                    <a:sym typeface="+mn-lt"/>
                  </a:rPr>
                  <a:t>持续为客户提供有价值的内容与服务</a:t>
                </a: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A681692-B7D3-2693-EF9A-DC98EBB6D65A}"/>
              </a:ext>
            </a:extLst>
          </p:cNvPr>
          <p:cNvGrpSpPr/>
          <p:nvPr/>
        </p:nvGrpSpPr>
        <p:grpSpPr>
          <a:xfrm>
            <a:off x="5746902" y="2081963"/>
            <a:ext cx="504000" cy="504000"/>
            <a:chOff x="3882675" y="2729769"/>
            <a:chExt cx="691705" cy="691705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092F677-B95D-6592-B266-CBD9FB2230A3}"/>
                </a:ext>
              </a:extLst>
            </p:cNvPr>
            <p:cNvSpPr/>
            <p:nvPr/>
          </p:nvSpPr>
          <p:spPr>
            <a:xfrm>
              <a:off x="3892486" y="2739580"/>
              <a:ext cx="672084" cy="672084"/>
            </a:xfrm>
            <a:custGeom>
              <a:avLst/>
              <a:gdLst>
                <a:gd name="connsiteX0" fmla="*/ 672084 w 672084"/>
                <a:gd name="connsiteY0" fmla="*/ 336042 h 672084"/>
                <a:gd name="connsiteX1" fmla="*/ 336042 w 672084"/>
                <a:gd name="connsiteY1" fmla="*/ 672084 h 672084"/>
                <a:gd name="connsiteX2" fmla="*/ 0 w 672084"/>
                <a:gd name="connsiteY2" fmla="*/ 336042 h 672084"/>
                <a:gd name="connsiteX3" fmla="*/ 336042 w 672084"/>
                <a:gd name="connsiteY3" fmla="*/ 0 h 672084"/>
                <a:gd name="connsiteX4" fmla="*/ 672084 w 672084"/>
                <a:gd name="connsiteY4" fmla="*/ 336042 h 67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2084" h="672084">
                  <a:moveTo>
                    <a:pt x="672084" y="336042"/>
                  </a:moveTo>
                  <a:cubicBezTo>
                    <a:pt x="672084" y="521633"/>
                    <a:pt x="521633" y="672084"/>
                    <a:pt x="336042" y="672084"/>
                  </a:cubicBezTo>
                  <a:cubicBezTo>
                    <a:pt x="150451" y="672084"/>
                    <a:pt x="0" y="521633"/>
                    <a:pt x="0" y="336042"/>
                  </a:cubicBezTo>
                  <a:cubicBezTo>
                    <a:pt x="0" y="150451"/>
                    <a:pt x="150451" y="0"/>
                    <a:pt x="336042" y="0"/>
                  </a:cubicBezTo>
                  <a:cubicBezTo>
                    <a:pt x="521633" y="0"/>
                    <a:pt x="672084" y="150451"/>
                    <a:pt x="672084" y="336042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" name="图形 446">
              <a:extLst>
                <a:ext uri="{FF2B5EF4-FFF2-40B4-BE49-F238E27FC236}">
                  <a16:creationId xmlns:a16="http://schemas.microsoft.com/office/drawing/2014/main" id="{4EE349BF-7C2D-76CA-5D5F-D97B21150537}"/>
                </a:ext>
              </a:extLst>
            </p:cNvPr>
            <p:cNvGrpSpPr/>
            <p:nvPr/>
          </p:nvGrpSpPr>
          <p:grpSpPr>
            <a:xfrm>
              <a:off x="4044219" y="2863050"/>
              <a:ext cx="383404" cy="398594"/>
              <a:chOff x="4044219" y="2863050"/>
              <a:chExt cx="383404" cy="398594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D651540-D77E-37CB-CB49-1ECDCEB39394}"/>
                  </a:ext>
                </a:extLst>
              </p:cNvPr>
              <p:cNvSpPr/>
              <p:nvPr/>
            </p:nvSpPr>
            <p:spPr>
              <a:xfrm>
                <a:off x="4044219" y="2863050"/>
                <a:ext cx="383404" cy="398594"/>
              </a:xfrm>
              <a:custGeom>
                <a:avLst/>
                <a:gdLst>
                  <a:gd name="connsiteX0" fmla="*/ 364522 w 383404"/>
                  <a:gd name="connsiteY0" fmla="*/ 276770 h 398594"/>
                  <a:gd name="connsiteX1" fmla="*/ 360616 w 383404"/>
                  <a:gd name="connsiteY1" fmla="*/ 255339 h 398594"/>
                  <a:gd name="connsiteX2" fmla="*/ 383381 w 383404"/>
                  <a:gd name="connsiteY2" fmla="*/ 219430 h 398594"/>
                  <a:gd name="connsiteX3" fmla="*/ 367760 w 383404"/>
                  <a:gd name="connsiteY3" fmla="*/ 188188 h 398594"/>
                  <a:gd name="connsiteX4" fmla="*/ 379285 w 383404"/>
                  <a:gd name="connsiteY4" fmla="*/ 158660 h 398594"/>
                  <a:gd name="connsiteX5" fmla="*/ 341185 w 383404"/>
                  <a:gd name="connsiteY5" fmla="*/ 118655 h 398594"/>
                  <a:gd name="connsiteX6" fmla="*/ 243459 w 383404"/>
                  <a:gd name="connsiteY6" fmla="*/ 118655 h 398594"/>
                  <a:gd name="connsiteX7" fmla="*/ 233934 w 383404"/>
                  <a:gd name="connsiteY7" fmla="*/ 31120 h 398594"/>
                  <a:gd name="connsiteX8" fmla="*/ 177356 w 383404"/>
                  <a:gd name="connsiteY8" fmla="*/ 831 h 398594"/>
                  <a:gd name="connsiteX9" fmla="*/ 163544 w 383404"/>
                  <a:gd name="connsiteY9" fmla="*/ 13118 h 398594"/>
                  <a:gd name="connsiteX10" fmla="*/ 164116 w 383404"/>
                  <a:gd name="connsiteY10" fmla="*/ 26072 h 398594"/>
                  <a:gd name="connsiteX11" fmla="*/ 164116 w 383404"/>
                  <a:gd name="connsiteY11" fmla="*/ 81698 h 398594"/>
                  <a:gd name="connsiteX12" fmla="*/ 112109 w 383404"/>
                  <a:gd name="connsiteY12" fmla="*/ 163042 h 398594"/>
                  <a:gd name="connsiteX13" fmla="*/ 110966 w 383404"/>
                  <a:gd name="connsiteY13" fmla="*/ 166852 h 398594"/>
                  <a:gd name="connsiteX14" fmla="*/ 110966 w 383404"/>
                  <a:gd name="connsiteY14" fmla="*/ 365257 h 398594"/>
                  <a:gd name="connsiteX15" fmla="*/ 116586 w 383404"/>
                  <a:gd name="connsiteY15" fmla="*/ 371925 h 398594"/>
                  <a:gd name="connsiteX16" fmla="*/ 293561 w 383404"/>
                  <a:gd name="connsiteY16" fmla="*/ 371925 h 398594"/>
                  <a:gd name="connsiteX17" fmla="*/ 339281 w 383404"/>
                  <a:gd name="connsiteY17" fmla="*/ 331920 h 398594"/>
                  <a:gd name="connsiteX18" fmla="*/ 336709 w 383404"/>
                  <a:gd name="connsiteY18" fmla="*/ 312870 h 398594"/>
                  <a:gd name="connsiteX19" fmla="*/ 364522 w 383404"/>
                  <a:gd name="connsiteY19" fmla="*/ 276770 h 398594"/>
                  <a:gd name="connsiteX20" fmla="*/ 327755 w 383404"/>
                  <a:gd name="connsiteY20" fmla="*/ 301059 h 398594"/>
                  <a:gd name="connsiteX21" fmla="*/ 322040 w 383404"/>
                  <a:gd name="connsiteY21" fmla="*/ 304107 h 398594"/>
                  <a:gd name="connsiteX22" fmla="*/ 321469 w 383404"/>
                  <a:gd name="connsiteY22" fmla="*/ 310489 h 398594"/>
                  <a:gd name="connsiteX23" fmla="*/ 325565 w 383404"/>
                  <a:gd name="connsiteY23" fmla="*/ 331920 h 398594"/>
                  <a:gd name="connsiteX24" fmla="*/ 293370 w 383404"/>
                  <a:gd name="connsiteY24" fmla="*/ 358399 h 398594"/>
                  <a:gd name="connsiteX25" fmla="*/ 124777 w 383404"/>
                  <a:gd name="connsiteY25" fmla="*/ 358399 h 398594"/>
                  <a:gd name="connsiteX26" fmla="*/ 124777 w 383404"/>
                  <a:gd name="connsiteY26" fmla="*/ 168852 h 398594"/>
                  <a:gd name="connsiteX27" fmla="*/ 176974 w 383404"/>
                  <a:gd name="connsiteY27" fmla="*/ 86651 h 398594"/>
                  <a:gd name="connsiteX28" fmla="*/ 178022 w 383404"/>
                  <a:gd name="connsiteY28" fmla="*/ 25215 h 398594"/>
                  <a:gd name="connsiteX29" fmla="*/ 177451 w 383404"/>
                  <a:gd name="connsiteY29" fmla="*/ 14833 h 398594"/>
                  <a:gd name="connsiteX30" fmla="*/ 195929 w 383404"/>
                  <a:gd name="connsiteY30" fmla="*/ 14833 h 398594"/>
                  <a:gd name="connsiteX31" fmla="*/ 221837 w 383404"/>
                  <a:gd name="connsiteY31" fmla="*/ 36359 h 398594"/>
                  <a:gd name="connsiteX32" fmla="*/ 228410 w 383404"/>
                  <a:gd name="connsiteY32" fmla="*/ 123894 h 398594"/>
                  <a:gd name="connsiteX33" fmla="*/ 229648 w 383404"/>
                  <a:gd name="connsiteY33" fmla="*/ 129704 h 398594"/>
                  <a:gd name="connsiteX34" fmla="*/ 234982 w 383404"/>
                  <a:gd name="connsiteY34" fmla="*/ 132371 h 398594"/>
                  <a:gd name="connsiteX35" fmla="*/ 340995 w 383404"/>
                  <a:gd name="connsiteY35" fmla="*/ 132371 h 398594"/>
                  <a:gd name="connsiteX36" fmla="*/ 365760 w 383404"/>
                  <a:gd name="connsiteY36" fmla="*/ 158851 h 398594"/>
                  <a:gd name="connsiteX37" fmla="*/ 351854 w 383404"/>
                  <a:gd name="connsiteY37" fmla="*/ 183997 h 398594"/>
                  <a:gd name="connsiteX38" fmla="*/ 349521 w 383404"/>
                  <a:gd name="connsiteY38" fmla="*/ 193272 h 398594"/>
                  <a:gd name="connsiteX39" fmla="*/ 353758 w 383404"/>
                  <a:gd name="connsiteY39" fmla="*/ 196379 h 398594"/>
                  <a:gd name="connsiteX40" fmla="*/ 369856 w 383404"/>
                  <a:gd name="connsiteY40" fmla="*/ 219620 h 398594"/>
                  <a:gd name="connsiteX41" fmla="*/ 349377 w 383404"/>
                  <a:gd name="connsiteY41" fmla="*/ 245147 h 398594"/>
                  <a:gd name="connsiteX42" fmla="*/ 344519 w 383404"/>
                  <a:gd name="connsiteY42" fmla="*/ 249529 h 398594"/>
                  <a:gd name="connsiteX43" fmla="*/ 345567 w 383404"/>
                  <a:gd name="connsiteY43" fmla="*/ 256101 h 398594"/>
                  <a:gd name="connsiteX44" fmla="*/ 350901 w 383404"/>
                  <a:gd name="connsiteY44" fmla="*/ 276961 h 398594"/>
                  <a:gd name="connsiteX45" fmla="*/ 327755 w 383404"/>
                  <a:gd name="connsiteY45" fmla="*/ 301059 h 398594"/>
                  <a:gd name="connsiteX46" fmla="*/ 89630 w 383404"/>
                  <a:gd name="connsiteY46" fmla="*/ 161137 h 398594"/>
                  <a:gd name="connsiteX47" fmla="*/ 83157 w 383404"/>
                  <a:gd name="connsiteY47" fmla="*/ 154281 h 398594"/>
                  <a:gd name="connsiteX48" fmla="*/ 82867 w 383404"/>
                  <a:gd name="connsiteY48" fmla="*/ 154279 h 398594"/>
                  <a:gd name="connsiteX49" fmla="*/ 6668 w 383404"/>
                  <a:gd name="connsiteY49" fmla="*/ 154279 h 398594"/>
                  <a:gd name="connsiteX50" fmla="*/ 1905 w 383404"/>
                  <a:gd name="connsiteY50" fmla="*/ 156184 h 398594"/>
                  <a:gd name="connsiteX51" fmla="*/ 0 w 383404"/>
                  <a:gd name="connsiteY51" fmla="*/ 160946 h 398594"/>
                  <a:gd name="connsiteX52" fmla="*/ 0 w 383404"/>
                  <a:gd name="connsiteY52" fmla="*/ 391832 h 398594"/>
                  <a:gd name="connsiteX53" fmla="*/ 5620 w 383404"/>
                  <a:gd name="connsiteY53" fmla="*/ 398595 h 398594"/>
                  <a:gd name="connsiteX54" fmla="*/ 83249 w 383404"/>
                  <a:gd name="connsiteY54" fmla="*/ 398595 h 398594"/>
                  <a:gd name="connsiteX55" fmla="*/ 90011 w 383404"/>
                  <a:gd name="connsiteY55" fmla="*/ 391737 h 398594"/>
                  <a:gd name="connsiteX56" fmla="*/ 13430 w 383404"/>
                  <a:gd name="connsiteY56" fmla="*/ 384974 h 398594"/>
                  <a:gd name="connsiteX57" fmla="*/ 13430 w 383404"/>
                  <a:gd name="connsiteY57" fmla="*/ 167899 h 398594"/>
                  <a:gd name="connsiteX58" fmla="*/ 76391 w 383404"/>
                  <a:gd name="connsiteY58" fmla="*/ 167899 h 398594"/>
                  <a:gd name="connsiteX59" fmla="*/ 76391 w 383404"/>
                  <a:gd name="connsiteY59" fmla="*/ 384974 h 39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383404" h="398594">
                    <a:moveTo>
                      <a:pt x="364522" y="276770"/>
                    </a:moveTo>
                    <a:cubicBezTo>
                      <a:pt x="364574" y="269445"/>
                      <a:pt x="363249" y="262175"/>
                      <a:pt x="360616" y="255339"/>
                    </a:cubicBezTo>
                    <a:cubicBezTo>
                      <a:pt x="374325" y="248570"/>
                      <a:pt x="383108" y="234716"/>
                      <a:pt x="383381" y="219430"/>
                    </a:cubicBezTo>
                    <a:cubicBezTo>
                      <a:pt x="383822" y="207038"/>
                      <a:pt x="377938" y="195270"/>
                      <a:pt x="367760" y="188188"/>
                    </a:cubicBezTo>
                    <a:cubicBezTo>
                      <a:pt x="375328" y="180239"/>
                      <a:pt x="379468" y="169634"/>
                      <a:pt x="379285" y="158660"/>
                    </a:cubicBezTo>
                    <a:cubicBezTo>
                      <a:pt x="379609" y="137171"/>
                      <a:pt x="362665" y="119379"/>
                      <a:pt x="341185" y="118655"/>
                    </a:cubicBezTo>
                    <a:lnTo>
                      <a:pt x="243459" y="118655"/>
                    </a:lnTo>
                    <a:cubicBezTo>
                      <a:pt x="249732" y="89209"/>
                      <a:pt x="246394" y="58528"/>
                      <a:pt x="233934" y="31120"/>
                    </a:cubicBezTo>
                    <a:cubicBezTo>
                      <a:pt x="224403" y="9104"/>
                      <a:pt x="200962" y="-3445"/>
                      <a:pt x="177356" y="831"/>
                    </a:cubicBezTo>
                    <a:cubicBezTo>
                      <a:pt x="164878" y="3307"/>
                      <a:pt x="163544" y="10356"/>
                      <a:pt x="163544" y="13118"/>
                    </a:cubicBezTo>
                    <a:cubicBezTo>
                      <a:pt x="163544" y="15880"/>
                      <a:pt x="163544" y="20071"/>
                      <a:pt x="164116" y="26072"/>
                    </a:cubicBezTo>
                    <a:cubicBezTo>
                      <a:pt x="164973" y="40550"/>
                      <a:pt x="166973" y="74364"/>
                      <a:pt x="164116" y="81698"/>
                    </a:cubicBezTo>
                    <a:cubicBezTo>
                      <a:pt x="161258" y="89032"/>
                      <a:pt x="131254" y="134657"/>
                      <a:pt x="112109" y="163042"/>
                    </a:cubicBezTo>
                    <a:cubicBezTo>
                      <a:pt x="111360" y="164171"/>
                      <a:pt x="110962" y="165497"/>
                      <a:pt x="110966" y="166852"/>
                    </a:cubicBezTo>
                    <a:lnTo>
                      <a:pt x="110966" y="365257"/>
                    </a:lnTo>
                    <a:cubicBezTo>
                      <a:pt x="110965" y="368552"/>
                      <a:pt x="113339" y="371368"/>
                      <a:pt x="116586" y="371925"/>
                    </a:cubicBezTo>
                    <a:lnTo>
                      <a:pt x="293561" y="371925"/>
                    </a:lnTo>
                    <a:cubicBezTo>
                      <a:pt x="317197" y="373396"/>
                      <a:pt x="337601" y="355542"/>
                      <a:pt x="339281" y="331920"/>
                    </a:cubicBezTo>
                    <a:cubicBezTo>
                      <a:pt x="339283" y="325483"/>
                      <a:pt x="338418" y="319076"/>
                      <a:pt x="336709" y="312870"/>
                    </a:cubicBezTo>
                    <a:cubicBezTo>
                      <a:pt x="351756" y="306660"/>
                      <a:pt x="362355" y="292903"/>
                      <a:pt x="364522" y="276770"/>
                    </a:cubicBezTo>
                    <a:close/>
                    <a:moveTo>
                      <a:pt x="327755" y="301059"/>
                    </a:moveTo>
                    <a:cubicBezTo>
                      <a:pt x="325460" y="301055"/>
                      <a:pt x="323315" y="302199"/>
                      <a:pt x="322040" y="304107"/>
                    </a:cubicBezTo>
                    <a:cubicBezTo>
                      <a:pt x="320823" y="306014"/>
                      <a:pt x="320609" y="308395"/>
                      <a:pt x="321469" y="310489"/>
                    </a:cubicBezTo>
                    <a:cubicBezTo>
                      <a:pt x="324198" y="317303"/>
                      <a:pt x="325588" y="324579"/>
                      <a:pt x="325565" y="331920"/>
                    </a:cubicBezTo>
                    <a:cubicBezTo>
                      <a:pt x="323671" y="347952"/>
                      <a:pt x="309466" y="359635"/>
                      <a:pt x="293370" y="358399"/>
                    </a:cubicBezTo>
                    <a:lnTo>
                      <a:pt x="124777" y="358399"/>
                    </a:lnTo>
                    <a:lnTo>
                      <a:pt x="124777" y="168852"/>
                    </a:lnTo>
                    <a:cubicBezTo>
                      <a:pt x="133255" y="156184"/>
                      <a:pt x="172402" y="97795"/>
                      <a:pt x="176974" y="86651"/>
                    </a:cubicBezTo>
                    <a:cubicBezTo>
                      <a:pt x="180785" y="77126"/>
                      <a:pt x="179642" y="52266"/>
                      <a:pt x="178022" y="25215"/>
                    </a:cubicBezTo>
                    <a:cubicBezTo>
                      <a:pt x="178022" y="20833"/>
                      <a:pt x="177546" y="17214"/>
                      <a:pt x="177451" y="14833"/>
                    </a:cubicBezTo>
                    <a:cubicBezTo>
                      <a:pt x="183485" y="13076"/>
                      <a:pt x="189895" y="13076"/>
                      <a:pt x="195929" y="14833"/>
                    </a:cubicBezTo>
                    <a:cubicBezTo>
                      <a:pt x="207538" y="17397"/>
                      <a:pt x="217189" y="25417"/>
                      <a:pt x="221837" y="36359"/>
                    </a:cubicBezTo>
                    <a:cubicBezTo>
                      <a:pt x="234204" y="63869"/>
                      <a:pt x="236530" y="94845"/>
                      <a:pt x="228410" y="123894"/>
                    </a:cubicBezTo>
                    <a:cubicBezTo>
                      <a:pt x="227889" y="125918"/>
                      <a:pt x="228347" y="128068"/>
                      <a:pt x="229648" y="129704"/>
                    </a:cubicBezTo>
                    <a:cubicBezTo>
                      <a:pt x="230926" y="131360"/>
                      <a:pt x="232890" y="132342"/>
                      <a:pt x="234982" y="132371"/>
                    </a:cubicBezTo>
                    <a:lnTo>
                      <a:pt x="340995" y="132371"/>
                    </a:lnTo>
                    <a:cubicBezTo>
                      <a:pt x="355080" y="132989"/>
                      <a:pt x="366085" y="144756"/>
                      <a:pt x="365760" y="158851"/>
                    </a:cubicBezTo>
                    <a:cubicBezTo>
                      <a:pt x="365983" y="169123"/>
                      <a:pt x="360673" y="178725"/>
                      <a:pt x="351854" y="183997"/>
                    </a:cubicBezTo>
                    <a:cubicBezTo>
                      <a:pt x="348648" y="185914"/>
                      <a:pt x="347604" y="190067"/>
                      <a:pt x="349521" y="193272"/>
                    </a:cubicBezTo>
                    <a:cubicBezTo>
                      <a:pt x="350457" y="194836"/>
                      <a:pt x="351985" y="195957"/>
                      <a:pt x="353758" y="196379"/>
                    </a:cubicBezTo>
                    <a:cubicBezTo>
                      <a:pt x="363889" y="199422"/>
                      <a:pt x="370569" y="209066"/>
                      <a:pt x="369856" y="219620"/>
                    </a:cubicBezTo>
                    <a:cubicBezTo>
                      <a:pt x="369734" y="231834"/>
                      <a:pt x="361274" y="242380"/>
                      <a:pt x="349377" y="245147"/>
                    </a:cubicBezTo>
                    <a:cubicBezTo>
                      <a:pt x="347103" y="245658"/>
                      <a:pt x="345261" y="247319"/>
                      <a:pt x="344519" y="249529"/>
                    </a:cubicBezTo>
                    <a:cubicBezTo>
                      <a:pt x="343692" y="251751"/>
                      <a:pt x="344089" y="254245"/>
                      <a:pt x="345567" y="256101"/>
                    </a:cubicBezTo>
                    <a:cubicBezTo>
                      <a:pt x="349564" y="262290"/>
                      <a:pt x="351436" y="269613"/>
                      <a:pt x="350901" y="276961"/>
                    </a:cubicBezTo>
                    <a:cubicBezTo>
                      <a:pt x="350901" y="285057"/>
                      <a:pt x="338518" y="301059"/>
                      <a:pt x="327755" y="301059"/>
                    </a:cubicBezTo>
                    <a:close/>
                    <a:moveTo>
                      <a:pt x="89630" y="161137"/>
                    </a:moveTo>
                    <a:cubicBezTo>
                      <a:pt x="89736" y="157456"/>
                      <a:pt x="86838" y="154386"/>
                      <a:pt x="83157" y="154281"/>
                    </a:cubicBezTo>
                    <a:cubicBezTo>
                      <a:pt x="83060" y="154278"/>
                      <a:pt x="82964" y="154277"/>
                      <a:pt x="82867" y="154279"/>
                    </a:cubicBezTo>
                    <a:lnTo>
                      <a:pt x="6668" y="154279"/>
                    </a:lnTo>
                    <a:cubicBezTo>
                      <a:pt x="4897" y="154293"/>
                      <a:pt x="3197" y="154973"/>
                      <a:pt x="1905" y="156184"/>
                    </a:cubicBezTo>
                    <a:cubicBezTo>
                      <a:pt x="732" y="157499"/>
                      <a:pt x="58" y="159184"/>
                      <a:pt x="0" y="160946"/>
                    </a:cubicBezTo>
                    <a:lnTo>
                      <a:pt x="0" y="391832"/>
                    </a:lnTo>
                    <a:cubicBezTo>
                      <a:pt x="29" y="395135"/>
                      <a:pt x="2378" y="397962"/>
                      <a:pt x="5620" y="398595"/>
                    </a:cubicBezTo>
                    <a:lnTo>
                      <a:pt x="83249" y="398595"/>
                    </a:lnTo>
                    <a:cubicBezTo>
                      <a:pt x="86977" y="398493"/>
                      <a:pt x="89962" y="395467"/>
                      <a:pt x="90011" y="391737"/>
                    </a:cubicBezTo>
                    <a:close/>
                    <a:moveTo>
                      <a:pt x="13430" y="384974"/>
                    </a:moveTo>
                    <a:lnTo>
                      <a:pt x="13430" y="167899"/>
                    </a:lnTo>
                    <a:lnTo>
                      <a:pt x="76391" y="167899"/>
                    </a:lnTo>
                    <a:lnTo>
                      <a:pt x="76391" y="384974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74F529BD-D4BE-F21C-AFE2-EE39CB8F99DD}"/>
                  </a:ext>
                </a:extLst>
              </p:cNvPr>
              <p:cNvSpPr/>
              <p:nvPr/>
            </p:nvSpPr>
            <p:spPr>
              <a:xfrm>
                <a:off x="4057078" y="3030950"/>
                <a:ext cx="62960" cy="217360"/>
              </a:xfrm>
              <a:custGeom>
                <a:avLst/>
                <a:gdLst>
                  <a:gd name="connsiteX0" fmla="*/ 0 w 62960"/>
                  <a:gd name="connsiteY0" fmla="*/ 0 h 217360"/>
                  <a:gd name="connsiteX1" fmla="*/ 62960 w 62960"/>
                  <a:gd name="connsiteY1" fmla="*/ 0 h 217360"/>
                  <a:gd name="connsiteX2" fmla="*/ 62960 w 62960"/>
                  <a:gd name="connsiteY2" fmla="*/ 217361 h 217360"/>
                  <a:gd name="connsiteX3" fmla="*/ 0 w 62960"/>
                  <a:gd name="connsiteY3" fmla="*/ 217361 h 21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960" h="217360">
                    <a:moveTo>
                      <a:pt x="0" y="0"/>
                    </a:moveTo>
                    <a:lnTo>
                      <a:pt x="62960" y="0"/>
                    </a:lnTo>
                    <a:lnTo>
                      <a:pt x="62960" y="217361"/>
                    </a:lnTo>
                    <a:lnTo>
                      <a:pt x="0" y="21736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D70E4261-37B1-9CF6-F5F0-4516EC44119B}"/>
                  </a:ext>
                </a:extLst>
              </p:cNvPr>
              <p:cNvSpPr/>
              <p:nvPr/>
            </p:nvSpPr>
            <p:spPr>
              <a:xfrm>
                <a:off x="4057078" y="3030950"/>
                <a:ext cx="62960" cy="217360"/>
              </a:xfrm>
              <a:custGeom>
                <a:avLst/>
                <a:gdLst>
                  <a:gd name="connsiteX0" fmla="*/ 0 w 62960"/>
                  <a:gd name="connsiteY0" fmla="*/ 0 h 217360"/>
                  <a:gd name="connsiteX1" fmla="*/ 62960 w 62960"/>
                  <a:gd name="connsiteY1" fmla="*/ 0 h 217360"/>
                  <a:gd name="connsiteX2" fmla="*/ 62960 w 62960"/>
                  <a:gd name="connsiteY2" fmla="*/ 217361 h 217360"/>
                  <a:gd name="connsiteX3" fmla="*/ 0 w 62960"/>
                  <a:gd name="connsiteY3" fmla="*/ 217361 h 21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960" h="217360">
                    <a:moveTo>
                      <a:pt x="0" y="0"/>
                    </a:moveTo>
                    <a:lnTo>
                      <a:pt x="62960" y="0"/>
                    </a:lnTo>
                    <a:lnTo>
                      <a:pt x="62960" y="217361"/>
                    </a:lnTo>
                    <a:lnTo>
                      <a:pt x="0" y="21736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B7D53DA-840E-13F9-D251-11A92D8A31D9}"/>
                </a:ext>
              </a:extLst>
            </p:cNvPr>
            <p:cNvSpPr/>
            <p:nvPr/>
          </p:nvSpPr>
          <p:spPr>
            <a:xfrm>
              <a:off x="3882675" y="2729769"/>
              <a:ext cx="691705" cy="691705"/>
            </a:xfrm>
            <a:custGeom>
              <a:avLst/>
              <a:gdLst>
                <a:gd name="connsiteX0" fmla="*/ 345853 w 691705"/>
                <a:gd name="connsiteY0" fmla="*/ 691705 h 691705"/>
                <a:gd name="connsiteX1" fmla="*/ 0 w 691705"/>
                <a:gd name="connsiteY1" fmla="*/ 345853 h 691705"/>
                <a:gd name="connsiteX2" fmla="*/ 345853 w 691705"/>
                <a:gd name="connsiteY2" fmla="*/ 0 h 691705"/>
                <a:gd name="connsiteX3" fmla="*/ 691706 w 691705"/>
                <a:gd name="connsiteY3" fmla="*/ 345853 h 691705"/>
                <a:gd name="connsiteX4" fmla="*/ 345853 w 691705"/>
                <a:gd name="connsiteY4" fmla="*/ 691705 h 691705"/>
                <a:gd name="connsiteX5" fmla="*/ 345853 w 691705"/>
                <a:gd name="connsiteY5" fmla="*/ 19526 h 691705"/>
                <a:gd name="connsiteX6" fmla="*/ 19526 w 691705"/>
                <a:gd name="connsiteY6" fmla="*/ 345853 h 691705"/>
                <a:gd name="connsiteX7" fmla="*/ 345853 w 691705"/>
                <a:gd name="connsiteY7" fmla="*/ 672179 h 691705"/>
                <a:gd name="connsiteX8" fmla="*/ 672179 w 691705"/>
                <a:gd name="connsiteY8" fmla="*/ 345853 h 691705"/>
                <a:gd name="connsiteX9" fmla="*/ 345853 w 691705"/>
                <a:gd name="connsiteY9" fmla="*/ 19526 h 69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1705" h="691705">
                  <a:moveTo>
                    <a:pt x="345853" y="691705"/>
                  </a:moveTo>
                  <a:cubicBezTo>
                    <a:pt x="154844" y="691705"/>
                    <a:pt x="0" y="536862"/>
                    <a:pt x="0" y="345853"/>
                  </a:cubicBezTo>
                  <a:cubicBezTo>
                    <a:pt x="0" y="154843"/>
                    <a:pt x="154844" y="0"/>
                    <a:pt x="345853" y="0"/>
                  </a:cubicBezTo>
                  <a:cubicBezTo>
                    <a:pt x="536862" y="0"/>
                    <a:pt x="691706" y="154844"/>
                    <a:pt x="691706" y="345853"/>
                  </a:cubicBezTo>
                  <a:cubicBezTo>
                    <a:pt x="691496" y="536775"/>
                    <a:pt x="536775" y="691495"/>
                    <a:pt x="345853" y="691705"/>
                  </a:cubicBezTo>
                  <a:close/>
                  <a:moveTo>
                    <a:pt x="345853" y="19526"/>
                  </a:moveTo>
                  <a:cubicBezTo>
                    <a:pt x="165628" y="19526"/>
                    <a:pt x="19526" y="165628"/>
                    <a:pt x="19526" y="345853"/>
                  </a:cubicBezTo>
                  <a:cubicBezTo>
                    <a:pt x="19526" y="526078"/>
                    <a:pt x="165628" y="672179"/>
                    <a:pt x="345853" y="672179"/>
                  </a:cubicBezTo>
                  <a:cubicBezTo>
                    <a:pt x="526078" y="672179"/>
                    <a:pt x="672179" y="526078"/>
                    <a:pt x="672179" y="345853"/>
                  </a:cubicBezTo>
                  <a:cubicBezTo>
                    <a:pt x="672022" y="165693"/>
                    <a:pt x="526013" y="19684"/>
                    <a:pt x="345853" y="19526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7AECE88-BE27-9BC4-59E3-457C31D5584B}"/>
              </a:ext>
            </a:extLst>
          </p:cNvPr>
          <p:cNvGrpSpPr/>
          <p:nvPr/>
        </p:nvGrpSpPr>
        <p:grpSpPr>
          <a:xfrm>
            <a:off x="2860791" y="2849009"/>
            <a:ext cx="1872331" cy="1498391"/>
            <a:chOff x="2860791" y="2849009"/>
            <a:chExt cx="1872331" cy="149839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23254D13-F871-13F3-D4F0-D40DF153CBC8}"/>
                </a:ext>
              </a:extLst>
            </p:cNvPr>
            <p:cNvSpPr/>
            <p:nvPr/>
          </p:nvSpPr>
          <p:spPr>
            <a:xfrm rot="16200000">
              <a:off x="3049212" y="2660588"/>
              <a:ext cx="1495490" cy="18723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FAEF8B1-8742-027E-4E25-19ED652BC5F1}"/>
                </a:ext>
              </a:extLst>
            </p:cNvPr>
            <p:cNvSpPr txBox="1"/>
            <p:nvPr/>
          </p:nvSpPr>
          <p:spPr>
            <a:xfrm>
              <a:off x="3242959" y="297092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核心资源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B94801F-C506-E370-38D9-73709FE84550}"/>
                </a:ext>
              </a:extLst>
            </p:cNvPr>
            <p:cNvSpPr txBox="1"/>
            <p:nvPr/>
          </p:nvSpPr>
          <p:spPr>
            <a:xfrm>
              <a:off x="3177730" y="3759162"/>
              <a:ext cx="1261884" cy="5882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我是谁？</a:t>
              </a:r>
              <a:endParaRPr lang="en-US" altLang="zh-CN" sz="1400" dirty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我拥有什么？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1FC1EB0-EE57-DB97-B539-1F669B86B373}"/>
              </a:ext>
            </a:extLst>
          </p:cNvPr>
          <p:cNvGrpSpPr/>
          <p:nvPr/>
        </p:nvGrpSpPr>
        <p:grpSpPr>
          <a:xfrm>
            <a:off x="3547208" y="3322918"/>
            <a:ext cx="504000" cy="504000"/>
            <a:chOff x="4058221" y="1486090"/>
            <a:chExt cx="691705" cy="691705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3CD38C1-72C7-FEF1-E945-93F9ED527148}"/>
                </a:ext>
              </a:extLst>
            </p:cNvPr>
            <p:cNvSpPr/>
            <p:nvPr/>
          </p:nvSpPr>
          <p:spPr>
            <a:xfrm>
              <a:off x="4068032" y="1495901"/>
              <a:ext cx="672084" cy="672084"/>
            </a:xfrm>
            <a:custGeom>
              <a:avLst/>
              <a:gdLst>
                <a:gd name="connsiteX0" fmla="*/ 672084 w 672084"/>
                <a:gd name="connsiteY0" fmla="*/ 336042 h 672084"/>
                <a:gd name="connsiteX1" fmla="*/ 336042 w 672084"/>
                <a:gd name="connsiteY1" fmla="*/ 672084 h 672084"/>
                <a:gd name="connsiteX2" fmla="*/ 0 w 672084"/>
                <a:gd name="connsiteY2" fmla="*/ 336042 h 672084"/>
                <a:gd name="connsiteX3" fmla="*/ 336042 w 672084"/>
                <a:gd name="connsiteY3" fmla="*/ 0 h 672084"/>
                <a:gd name="connsiteX4" fmla="*/ 672084 w 672084"/>
                <a:gd name="connsiteY4" fmla="*/ 336042 h 67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2084" h="672084">
                  <a:moveTo>
                    <a:pt x="672084" y="336042"/>
                  </a:moveTo>
                  <a:cubicBezTo>
                    <a:pt x="672084" y="521633"/>
                    <a:pt x="521633" y="672084"/>
                    <a:pt x="336042" y="672084"/>
                  </a:cubicBezTo>
                  <a:cubicBezTo>
                    <a:pt x="150451" y="672084"/>
                    <a:pt x="0" y="521633"/>
                    <a:pt x="0" y="336042"/>
                  </a:cubicBezTo>
                  <a:cubicBezTo>
                    <a:pt x="0" y="150451"/>
                    <a:pt x="150451" y="0"/>
                    <a:pt x="336042" y="0"/>
                  </a:cubicBezTo>
                  <a:cubicBezTo>
                    <a:pt x="521633" y="0"/>
                    <a:pt x="672084" y="150451"/>
                    <a:pt x="672084" y="336042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88163E8-D1F7-0E4A-E29C-C61D3C4B921A}"/>
                </a:ext>
              </a:extLst>
            </p:cNvPr>
            <p:cNvSpPr/>
            <p:nvPr/>
          </p:nvSpPr>
          <p:spPr>
            <a:xfrm>
              <a:off x="4058221" y="1486090"/>
              <a:ext cx="691705" cy="691705"/>
            </a:xfrm>
            <a:custGeom>
              <a:avLst/>
              <a:gdLst>
                <a:gd name="connsiteX0" fmla="*/ 345853 w 691705"/>
                <a:gd name="connsiteY0" fmla="*/ 691706 h 691705"/>
                <a:gd name="connsiteX1" fmla="*/ 0 w 691705"/>
                <a:gd name="connsiteY1" fmla="*/ 345853 h 691705"/>
                <a:gd name="connsiteX2" fmla="*/ 345853 w 691705"/>
                <a:gd name="connsiteY2" fmla="*/ 0 h 691705"/>
                <a:gd name="connsiteX3" fmla="*/ 691706 w 691705"/>
                <a:gd name="connsiteY3" fmla="*/ 345853 h 691705"/>
                <a:gd name="connsiteX4" fmla="*/ 345853 w 691705"/>
                <a:gd name="connsiteY4" fmla="*/ 691706 h 691705"/>
                <a:gd name="connsiteX5" fmla="*/ 345853 w 691705"/>
                <a:gd name="connsiteY5" fmla="*/ 19622 h 691705"/>
                <a:gd name="connsiteX6" fmla="*/ 19431 w 691705"/>
                <a:gd name="connsiteY6" fmla="*/ 345853 h 691705"/>
                <a:gd name="connsiteX7" fmla="*/ 345662 w 691705"/>
                <a:gd name="connsiteY7" fmla="*/ 672275 h 691705"/>
                <a:gd name="connsiteX8" fmla="*/ 672084 w 691705"/>
                <a:gd name="connsiteY8" fmla="*/ 346043 h 691705"/>
                <a:gd name="connsiteX9" fmla="*/ 672084 w 691705"/>
                <a:gd name="connsiteY9" fmla="*/ 345853 h 691705"/>
                <a:gd name="connsiteX10" fmla="*/ 345853 w 691705"/>
                <a:gd name="connsiteY10" fmla="*/ 19622 h 69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1705" h="691705">
                  <a:moveTo>
                    <a:pt x="345853" y="691706"/>
                  </a:moveTo>
                  <a:cubicBezTo>
                    <a:pt x="154844" y="691706"/>
                    <a:pt x="0" y="536862"/>
                    <a:pt x="0" y="345853"/>
                  </a:cubicBezTo>
                  <a:cubicBezTo>
                    <a:pt x="0" y="154844"/>
                    <a:pt x="154844" y="0"/>
                    <a:pt x="345853" y="0"/>
                  </a:cubicBezTo>
                  <a:cubicBezTo>
                    <a:pt x="536862" y="0"/>
                    <a:pt x="691706" y="154844"/>
                    <a:pt x="691706" y="345853"/>
                  </a:cubicBezTo>
                  <a:cubicBezTo>
                    <a:pt x="691496" y="536775"/>
                    <a:pt x="536775" y="691496"/>
                    <a:pt x="345853" y="691706"/>
                  </a:cubicBezTo>
                  <a:close/>
                  <a:moveTo>
                    <a:pt x="345853" y="19622"/>
                  </a:moveTo>
                  <a:cubicBezTo>
                    <a:pt x="165628" y="19569"/>
                    <a:pt x="19484" y="165628"/>
                    <a:pt x="19431" y="345853"/>
                  </a:cubicBezTo>
                  <a:cubicBezTo>
                    <a:pt x="19378" y="526078"/>
                    <a:pt x="165437" y="672222"/>
                    <a:pt x="345662" y="672275"/>
                  </a:cubicBezTo>
                  <a:cubicBezTo>
                    <a:pt x="525887" y="672327"/>
                    <a:pt x="672031" y="526268"/>
                    <a:pt x="672084" y="346043"/>
                  </a:cubicBezTo>
                  <a:cubicBezTo>
                    <a:pt x="672084" y="345980"/>
                    <a:pt x="672084" y="345916"/>
                    <a:pt x="672084" y="345853"/>
                  </a:cubicBezTo>
                  <a:cubicBezTo>
                    <a:pt x="671874" y="165767"/>
                    <a:pt x="525938" y="19831"/>
                    <a:pt x="345853" y="1962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7FA55B4-F04F-437D-2ACC-6B2692928B17}"/>
                </a:ext>
              </a:extLst>
            </p:cNvPr>
            <p:cNvSpPr/>
            <p:nvPr/>
          </p:nvSpPr>
          <p:spPr>
            <a:xfrm>
              <a:off x="4179721" y="1584190"/>
              <a:ext cx="453131" cy="198032"/>
            </a:xfrm>
            <a:custGeom>
              <a:avLst/>
              <a:gdLst>
                <a:gd name="connsiteX0" fmla="*/ 264492 w 528919"/>
                <a:gd name="connsiteY0" fmla="*/ 231154 h 231154"/>
                <a:gd name="connsiteX1" fmla="*/ 264492 w 528919"/>
                <a:gd name="connsiteY1" fmla="*/ 231154 h 231154"/>
                <a:gd name="connsiteX2" fmla="*/ 260682 w 528919"/>
                <a:gd name="connsiteY2" fmla="*/ 229440 h 231154"/>
                <a:gd name="connsiteX3" fmla="*/ 135237 w 528919"/>
                <a:gd name="connsiteY3" fmla="*/ 208294 h 231154"/>
                <a:gd name="connsiteX4" fmla="*/ 128379 w 528919"/>
                <a:gd name="connsiteY4" fmla="*/ 207151 h 231154"/>
                <a:gd name="connsiteX5" fmla="*/ 6459 w 528919"/>
                <a:gd name="connsiteY5" fmla="*/ 183434 h 231154"/>
                <a:gd name="connsiteX6" fmla="*/ 1316 w 528919"/>
                <a:gd name="connsiteY6" fmla="*/ 182005 h 231154"/>
                <a:gd name="connsiteX7" fmla="*/ 363 w 528919"/>
                <a:gd name="connsiteY7" fmla="*/ 176671 h 231154"/>
                <a:gd name="connsiteX8" fmla="*/ 373597 w 528919"/>
                <a:gd name="connsiteY8" fmla="*/ 21744 h 231154"/>
                <a:gd name="connsiteX9" fmla="*/ 528525 w 528919"/>
                <a:gd name="connsiteY9" fmla="*/ 176671 h 231154"/>
                <a:gd name="connsiteX10" fmla="*/ 527572 w 528919"/>
                <a:gd name="connsiteY10" fmla="*/ 182005 h 231154"/>
                <a:gd name="connsiteX11" fmla="*/ 522429 w 528919"/>
                <a:gd name="connsiteY11" fmla="*/ 183434 h 231154"/>
                <a:gd name="connsiteX12" fmla="*/ 400604 w 528919"/>
                <a:gd name="connsiteY12" fmla="*/ 207151 h 231154"/>
                <a:gd name="connsiteX13" fmla="*/ 393746 w 528919"/>
                <a:gd name="connsiteY13" fmla="*/ 208294 h 231154"/>
                <a:gd name="connsiteX14" fmla="*/ 268206 w 528919"/>
                <a:gd name="connsiteY14" fmla="*/ 229440 h 231154"/>
                <a:gd name="connsiteX15" fmla="*/ 264492 w 528919"/>
                <a:gd name="connsiteY15" fmla="*/ 231154 h 231154"/>
                <a:gd name="connsiteX16" fmla="*/ 179910 w 528919"/>
                <a:gd name="connsiteY16" fmla="*/ 185625 h 231154"/>
                <a:gd name="connsiteX17" fmla="*/ 264492 w 528919"/>
                <a:gd name="connsiteY17" fmla="*/ 218772 h 231154"/>
                <a:gd name="connsiteX18" fmla="*/ 395460 w 528919"/>
                <a:gd name="connsiteY18" fmla="*/ 197436 h 231154"/>
                <a:gd name="connsiteX19" fmla="*/ 515094 w 528919"/>
                <a:gd name="connsiteY19" fmla="*/ 171147 h 231154"/>
                <a:gd name="connsiteX20" fmla="*/ 150879 w 528919"/>
                <a:gd name="connsiteY20" fmla="*/ 34061 h 231154"/>
                <a:gd name="connsiteX21" fmla="*/ 13794 w 528919"/>
                <a:gd name="connsiteY21" fmla="*/ 171147 h 231154"/>
                <a:gd name="connsiteX22" fmla="*/ 133523 w 528919"/>
                <a:gd name="connsiteY22" fmla="*/ 197436 h 231154"/>
                <a:gd name="connsiteX23" fmla="*/ 179910 w 528919"/>
                <a:gd name="connsiteY23" fmla="*/ 185625 h 23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8919" h="231154">
                  <a:moveTo>
                    <a:pt x="264492" y="231154"/>
                  </a:moveTo>
                  <a:lnTo>
                    <a:pt x="264492" y="231154"/>
                  </a:lnTo>
                  <a:cubicBezTo>
                    <a:pt x="263034" y="231160"/>
                    <a:pt x="261644" y="230535"/>
                    <a:pt x="260682" y="229440"/>
                  </a:cubicBezTo>
                  <a:cubicBezTo>
                    <a:pt x="232392" y="198484"/>
                    <a:pt x="172956" y="182482"/>
                    <a:pt x="135237" y="208294"/>
                  </a:cubicBezTo>
                  <a:cubicBezTo>
                    <a:pt x="133011" y="209799"/>
                    <a:pt x="129997" y="209297"/>
                    <a:pt x="128379" y="207151"/>
                  </a:cubicBezTo>
                  <a:cubicBezTo>
                    <a:pt x="107424" y="178576"/>
                    <a:pt x="56180" y="169051"/>
                    <a:pt x="6459" y="183434"/>
                  </a:cubicBezTo>
                  <a:cubicBezTo>
                    <a:pt x="4613" y="183977"/>
                    <a:pt x="2618" y="183423"/>
                    <a:pt x="1316" y="182005"/>
                  </a:cubicBezTo>
                  <a:cubicBezTo>
                    <a:pt x="12" y="180552"/>
                    <a:pt x="-357" y="178486"/>
                    <a:pt x="363" y="176671"/>
                  </a:cubicBezTo>
                  <a:cubicBezTo>
                    <a:pt x="60647" y="30824"/>
                    <a:pt x="227750" y="-38540"/>
                    <a:pt x="373597" y="21744"/>
                  </a:cubicBezTo>
                  <a:cubicBezTo>
                    <a:pt x="443773" y="50750"/>
                    <a:pt x="499518" y="106495"/>
                    <a:pt x="528525" y="176671"/>
                  </a:cubicBezTo>
                  <a:cubicBezTo>
                    <a:pt x="529294" y="178481"/>
                    <a:pt x="528920" y="180574"/>
                    <a:pt x="527572" y="182005"/>
                  </a:cubicBezTo>
                  <a:cubicBezTo>
                    <a:pt x="526296" y="183465"/>
                    <a:pt x="524275" y="184027"/>
                    <a:pt x="522429" y="183434"/>
                  </a:cubicBezTo>
                  <a:cubicBezTo>
                    <a:pt x="472803" y="169147"/>
                    <a:pt x="421559" y="179053"/>
                    <a:pt x="400604" y="207151"/>
                  </a:cubicBezTo>
                  <a:cubicBezTo>
                    <a:pt x="398986" y="209297"/>
                    <a:pt x="395972" y="209799"/>
                    <a:pt x="393746" y="208294"/>
                  </a:cubicBezTo>
                  <a:cubicBezTo>
                    <a:pt x="355646" y="182863"/>
                    <a:pt x="296305" y="198769"/>
                    <a:pt x="268206" y="229440"/>
                  </a:cubicBezTo>
                  <a:cubicBezTo>
                    <a:pt x="267289" y="230541"/>
                    <a:pt x="265925" y="231171"/>
                    <a:pt x="264492" y="231154"/>
                  </a:cubicBezTo>
                  <a:close/>
                  <a:moveTo>
                    <a:pt x="179910" y="185625"/>
                  </a:moveTo>
                  <a:cubicBezTo>
                    <a:pt x="211241" y="185792"/>
                    <a:pt x="241389" y="197607"/>
                    <a:pt x="264492" y="218772"/>
                  </a:cubicBezTo>
                  <a:cubicBezTo>
                    <a:pt x="295638" y="188387"/>
                    <a:pt x="355170" y="173719"/>
                    <a:pt x="395460" y="197436"/>
                  </a:cubicBezTo>
                  <a:cubicBezTo>
                    <a:pt x="418701" y="170766"/>
                    <a:pt x="466993" y="160288"/>
                    <a:pt x="515094" y="171147"/>
                  </a:cubicBezTo>
                  <a:cubicBezTo>
                    <a:pt x="452374" y="32716"/>
                    <a:pt x="289310" y="-28659"/>
                    <a:pt x="150879" y="34061"/>
                  </a:cubicBezTo>
                  <a:cubicBezTo>
                    <a:pt x="90067" y="61614"/>
                    <a:pt x="41346" y="110335"/>
                    <a:pt x="13794" y="171147"/>
                  </a:cubicBezTo>
                  <a:cubicBezTo>
                    <a:pt x="61990" y="160288"/>
                    <a:pt x="110282" y="171147"/>
                    <a:pt x="133523" y="197436"/>
                  </a:cubicBezTo>
                  <a:cubicBezTo>
                    <a:pt x="147645" y="189406"/>
                    <a:pt x="163667" y="185327"/>
                    <a:pt x="179910" y="185625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52C6D11-ECDC-209B-1949-D921E3470DE2}"/>
                </a:ext>
              </a:extLst>
            </p:cNvPr>
            <p:cNvSpPr/>
            <p:nvPr/>
          </p:nvSpPr>
          <p:spPr>
            <a:xfrm>
              <a:off x="4399025" y="1550478"/>
              <a:ext cx="10097" cy="231744"/>
            </a:xfrm>
            <a:custGeom>
              <a:avLst/>
              <a:gdLst>
                <a:gd name="connsiteX0" fmla="*/ 5049 w 10097"/>
                <a:gd name="connsiteY0" fmla="*/ 231744 h 231744"/>
                <a:gd name="connsiteX1" fmla="*/ 1 w 10097"/>
                <a:gd name="connsiteY1" fmla="*/ 226696 h 231744"/>
                <a:gd name="connsiteX2" fmla="*/ 1 w 10097"/>
                <a:gd name="connsiteY2" fmla="*/ 5049 h 231744"/>
                <a:gd name="connsiteX3" fmla="*/ 4857 w 10097"/>
                <a:gd name="connsiteY3" fmla="*/ 1 h 231744"/>
                <a:gd name="connsiteX4" fmla="*/ 5049 w 10097"/>
                <a:gd name="connsiteY4" fmla="*/ 1 h 231744"/>
                <a:gd name="connsiteX5" fmla="*/ 10097 w 10097"/>
                <a:gd name="connsiteY5" fmla="*/ 5049 h 231744"/>
                <a:gd name="connsiteX6" fmla="*/ 10098 w 10097"/>
                <a:gd name="connsiteY6" fmla="*/ 226696 h 231744"/>
                <a:gd name="connsiteX7" fmla="*/ 5049 w 10097"/>
                <a:gd name="connsiteY7" fmla="*/ 231744 h 231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97" h="231744">
                  <a:moveTo>
                    <a:pt x="5049" y="231744"/>
                  </a:moveTo>
                  <a:cubicBezTo>
                    <a:pt x="2261" y="231744"/>
                    <a:pt x="1" y="229484"/>
                    <a:pt x="1" y="226696"/>
                  </a:cubicBezTo>
                  <a:lnTo>
                    <a:pt x="1" y="5049"/>
                  </a:lnTo>
                  <a:cubicBezTo>
                    <a:pt x="-52" y="2314"/>
                    <a:pt x="2122" y="54"/>
                    <a:pt x="4857" y="1"/>
                  </a:cubicBezTo>
                  <a:cubicBezTo>
                    <a:pt x="4921" y="0"/>
                    <a:pt x="4985" y="0"/>
                    <a:pt x="5049" y="1"/>
                  </a:cubicBezTo>
                  <a:cubicBezTo>
                    <a:pt x="7837" y="1"/>
                    <a:pt x="10097" y="2261"/>
                    <a:pt x="10097" y="5049"/>
                  </a:cubicBezTo>
                  <a:lnTo>
                    <a:pt x="10098" y="226696"/>
                  </a:lnTo>
                  <a:cubicBezTo>
                    <a:pt x="10098" y="229484"/>
                    <a:pt x="7837" y="231744"/>
                    <a:pt x="5049" y="23174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22E84D8-FFAE-CAC0-AFBD-62D69B60392D}"/>
                </a:ext>
              </a:extLst>
            </p:cNvPr>
            <p:cNvSpPr/>
            <p:nvPr/>
          </p:nvSpPr>
          <p:spPr>
            <a:xfrm>
              <a:off x="4251643" y="1580524"/>
              <a:ext cx="121835" cy="179694"/>
            </a:xfrm>
            <a:custGeom>
              <a:avLst/>
              <a:gdLst>
                <a:gd name="connsiteX0" fmla="*/ 5048 w 142213"/>
                <a:gd name="connsiteY0" fmla="*/ 209749 h 209748"/>
                <a:gd name="connsiteX1" fmla="*/ 0 w 142213"/>
                <a:gd name="connsiteY1" fmla="*/ 204700 h 209748"/>
                <a:gd name="connsiteX2" fmla="*/ 135446 w 142213"/>
                <a:gd name="connsiteY2" fmla="*/ 294 h 209748"/>
                <a:gd name="connsiteX3" fmla="*/ 141895 w 142213"/>
                <a:gd name="connsiteY3" fmla="*/ 3356 h 209748"/>
                <a:gd name="connsiteX4" fmla="*/ 141923 w 142213"/>
                <a:gd name="connsiteY4" fmla="*/ 3437 h 209748"/>
                <a:gd name="connsiteX5" fmla="*/ 138927 w 142213"/>
                <a:gd name="connsiteY5" fmla="*/ 9769 h 209748"/>
                <a:gd name="connsiteX6" fmla="*/ 138779 w 142213"/>
                <a:gd name="connsiteY6" fmla="*/ 9819 h 209748"/>
                <a:gd name="connsiteX7" fmla="*/ 9811 w 142213"/>
                <a:gd name="connsiteY7" fmla="*/ 204700 h 209748"/>
                <a:gd name="connsiteX8" fmla="*/ 5048 w 142213"/>
                <a:gd name="connsiteY8" fmla="*/ 209749 h 20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213" h="209748">
                  <a:moveTo>
                    <a:pt x="5048" y="209749"/>
                  </a:moveTo>
                  <a:cubicBezTo>
                    <a:pt x="2260" y="209749"/>
                    <a:pt x="0" y="207488"/>
                    <a:pt x="0" y="204700"/>
                  </a:cubicBezTo>
                  <a:cubicBezTo>
                    <a:pt x="0" y="118975"/>
                    <a:pt x="62008" y="25535"/>
                    <a:pt x="135446" y="294"/>
                  </a:cubicBezTo>
                  <a:cubicBezTo>
                    <a:pt x="138072" y="-641"/>
                    <a:pt x="140959" y="730"/>
                    <a:pt x="141895" y="3356"/>
                  </a:cubicBezTo>
                  <a:cubicBezTo>
                    <a:pt x="141904" y="3383"/>
                    <a:pt x="141913" y="3410"/>
                    <a:pt x="141923" y="3437"/>
                  </a:cubicBezTo>
                  <a:cubicBezTo>
                    <a:pt x="142844" y="6013"/>
                    <a:pt x="141502" y="8848"/>
                    <a:pt x="138927" y="9769"/>
                  </a:cubicBezTo>
                  <a:cubicBezTo>
                    <a:pt x="138878" y="9786"/>
                    <a:pt x="138829" y="9803"/>
                    <a:pt x="138779" y="9819"/>
                  </a:cubicBezTo>
                  <a:cubicBezTo>
                    <a:pt x="69056" y="33822"/>
                    <a:pt x="9811" y="123071"/>
                    <a:pt x="9811" y="204700"/>
                  </a:cubicBezTo>
                  <a:cubicBezTo>
                    <a:pt x="9815" y="207380"/>
                    <a:pt x="7724" y="209597"/>
                    <a:pt x="5048" y="20974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A4680E7-C021-7AC4-6DF8-E45E1D8505A1}"/>
                </a:ext>
              </a:extLst>
            </p:cNvPr>
            <p:cNvSpPr/>
            <p:nvPr/>
          </p:nvSpPr>
          <p:spPr>
            <a:xfrm>
              <a:off x="4383405" y="1580413"/>
              <a:ext cx="122178" cy="179805"/>
            </a:xfrm>
            <a:custGeom>
              <a:avLst/>
              <a:gdLst>
                <a:gd name="connsiteX0" fmla="*/ 137469 w 142612"/>
                <a:gd name="connsiteY0" fmla="*/ 209879 h 209878"/>
                <a:gd name="connsiteX1" fmla="*/ 132421 w 142612"/>
                <a:gd name="connsiteY1" fmla="*/ 204831 h 209878"/>
                <a:gd name="connsiteX2" fmla="*/ 3833 w 142612"/>
                <a:gd name="connsiteY2" fmla="*/ 9949 h 209878"/>
                <a:gd name="connsiteX3" fmla="*/ 150 w 142612"/>
                <a:gd name="connsiteY3" fmla="*/ 3833 h 209878"/>
                <a:gd name="connsiteX4" fmla="*/ 6265 w 142612"/>
                <a:gd name="connsiteY4" fmla="*/ 150 h 209878"/>
                <a:gd name="connsiteX5" fmla="*/ 7072 w 142612"/>
                <a:gd name="connsiteY5" fmla="*/ 424 h 209878"/>
                <a:gd name="connsiteX6" fmla="*/ 142613 w 142612"/>
                <a:gd name="connsiteY6" fmla="*/ 204831 h 209878"/>
                <a:gd name="connsiteX7" fmla="*/ 137469 w 142612"/>
                <a:gd name="connsiteY7" fmla="*/ 209879 h 20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612" h="209878">
                  <a:moveTo>
                    <a:pt x="137469" y="209879"/>
                  </a:moveTo>
                  <a:cubicBezTo>
                    <a:pt x="134681" y="209879"/>
                    <a:pt x="132421" y="207619"/>
                    <a:pt x="132421" y="204831"/>
                  </a:cubicBezTo>
                  <a:cubicBezTo>
                    <a:pt x="132421" y="123201"/>
                    <a:pt x="73556" y="33952"/>
                    <a:pt x="3833" y="9949"/>
                  </a:cubicBezTo>
                  <a:cubicBezTo>
                    <a:pt x="1127" y="9278"/>
                    <a:pt x="-522" y="6539"/>
                    <a:pt x="150" y="3833"/>
                  </a:cubicBezTo>
                  <a:cubicBezTo>
                    <a:pt x="821" y="1128"/>
                    <a:pt x="3559" y="-522"/>
                    <a:pt x="6265" y="150"/>
                  </a:cubicBezTo>
                  <a:cubicBezTo>
                    <a:pt x="6542" y="218"/>
                    <a:pt x="6811" y="310"/>
                    <a:pt x="7072" y="424"/>
                  </a:cubicBezTo>
                  <a:cubicBezTo>
                    <a:pt x="80510" y="25665"/>
                    <a:pt x="142613" y="119296"/>
                    <a:pt x="142613" y="204831"/>
                  </a:cubicBezTo>
                  <a:cubicBezTo>
                    <a:pt x="142561" y="207634"/>
                    <a:pt x="140273" y="209879"/>
                    <a:pt x="137469" y="20987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2255226-B625-92A8-63AB-D67A56D9BCDD}"/>
                </a:ext>
              </a:extLst>
            </p:cNvPr>
            <p:cNvSpPr/>
            <p:nvPr/>
          </p:nvSpPr>
          <p:spPr>
            <a:xfrm>
              <a:off x="4393596" y="2048191"/>
              <a:ext cx="71008" cy="70358"/>
            </a:xfrm>
            <a:custGeom>
              <a:avLst/>
              <a:gdLst>
                <a:gd name="connsiteX0" fmla="*/ 35528 w 71008"/>
                <a:gd name="connsiteY0" fmla="*/ 70359 h 70358"/>
                <a:gd name="connsiteX1" fmla="*/ 0 w 71008"/>
                <a:gd name="connsiteY1" fmla="*/ 34926 h 70358"/>
                <a:gd name="connsiteX2" fmla="*/ 0 w 71008"/>
                <a:gd name="connsiteY2" fmla="*/ 9208 h 70358"/>
                <a:gd name="connsiteX3" fmla="*/ 11128 w 71008"/>
                <a:gd name="connsiteY3" fmla="*/ 48 h 70358"/>
                <a:gd name="connsiteX4" fmla="*/ 20288 w 71008"/>
                <a:gd name="connsiteY4" fmla="*/ 9208 h 70358"/>
                <a:gd name="connsiteX5" fmla="*/ 20288 w 71008"/>
                <a:gd name="connsiteY5" fmla="*/ 35021 h 70358"/>
                <a:gd name="connsiteX6" fmla="*/ 36685 w 71008"/>
                <a:gd name="connsiteY6" fmla="*/ 49010 h 70358"/>
                <a:gd name="connsiteX7" fmla="*/ 50673 w 71008"/>
                <a:gd name="connsiteY7" fmla="*/ 35021 h 70358"/>
                <a:gd name="connsiteX8" fmla="*/ 50673 w 71008"/>
                <a:gd name="connsiteY8" fmla="*/ 14352 h 70358"/>
                <a:gd name="connsiteX9" fmla="*/ 59833 w 71008"/>
                <a:gd name="connsiteY9" fmla="*/ 3224 h 70358"/>
                <a:gd name="connsiteX10" fmla="*/ 70961 w 71008"/>
                <a:gd name="connsiteY10" fmla="*/ 12384 h 70358"/>
                <a:gd name="connsiteX11" fmla="*/ 70961 w 71008"/>
                <a:gd name="connsiteY11" fmla="*/ 14352 h 70358"/>
                <a:gd name="connsiteX12" fmla="*/ 70961 w 71008"/>
                <a:gd name="connsiteY12" fmla="*/ 35021 h 70358"/>
                <a:gd name="connsiteX13" fmla="*/ 35528 w 71008"/>
                <a:gd name="connsiteY13" fmla="*/ 70359 h 7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008" h="70358">
                  <a:moveTo>
                    <a:pt x="35528" y="70359"/>
                  </a:moveTo>
                  <a:cubicBezTo>
                    <a:pt x="15944" y="70359"/>
                    <a:pt x="53" y="54510"/>
                    <a:pt x="0" y="34926"/>
                  </a:cubicBezTo>
                  <a:lnTo>
                    <a:pt x="0" y="9208"/>
                  </a:lnTo>
                  <a:cubicBezTo>
                    <a:pt x="543" y="3606"/>
                    <a:pt x="5526" y="-495"/>
                    <a:pt x="11128" y="48"/>
                  </a:cubicBezTo>
                  <a:cubicBezTo>
                    <a:pt x="15979" y="519"/>
                    <a:pt x="19818" y="4358"/>
                    <a:pt x="20288" y="9208"/>
                  </a:cubicBezTo>
                  <a:lnTo>
                    <a:pt x="20288" y="35021"/>
                  </a:lnTo>
                  <a:cubicBezTo>
                    <a:pt x="20953" y="43412"/>
                    <a:pt x="28294" y="49674"/>
                    <a:pt x="36685" y="49010"/>
                  </a:cubicBezTo>
                  <a:cubicBezTo>
                    <a:pt x="44151" y="48418"/>
                    <a:pt x="50081" y="42488"/>
                    <a:pt x="50673" y="35021"/>
                  </a:cubicBezTo>
                  <a:lnTo>
                    <a:pt x="50673" y="14352"/>
                  </a:lnTo>
                  <a:cubicBezTo>
                    <a:pt x="50130" y="8749"/>
                    <a:pt x="54231" y="3767"/>
                    <a:pt x="59833" y="3224"/>
                  </a:cubicBezTo>
                  <a:cubicBezTo>
                    <a:pt x="65435" y="2680"/>
                    <a:pt x="70418" y="6781"/>
                    <a:pt x="70961" y="12384"/>
                  </a:cubicBezTo>
                  <a:cubicBezTo>
                    <a:pt x="71025" y="13038"/>
                    <a:pt x="71025" y="13697"/>
                    <a:pt x="70961" y="14352"/>
                  </a:cubicBezTo>
                  <a:lnTo>
                    <a:pt x="70961" y="35021"/>
                  </a:lnTo>
                  <a:cubicBezTo>
                    <a:pt x="70857" y="54531"/>
                    <a:pt x="55039" y="70307"/>
                    <a:pt x="35528" y="7035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174AFFB-4736-2F5E-BE08-95DBA1928832}"/>
                </a:ext>
              </a:extLst>
            </p:cNvPr>
            <p:cNvSpPr/>
            <p:nvPr/>
          </p:nvSpPr>
          <p:spPr>
            <a:xfrm>
              <a:off x="4399025" y="1766600"/>
              <a:ext cx="10097" cy="295752"/>
            </a:xfrm>
            <a:custGeom>
              <a:avLst/>
              <a:gdLst>
                <a:gd name="connsiteX0" fmla="*/ 5049 w 10097"/>
                <a:gd name="connsiteY0" fmla="*/ 295752 h 295752"/>
                <a:gd name="connsiteX1" fmla="*/ 1 w 10097"/>
                <a:gd name="connsiteY1" fmla="*/ 290704 h 295752"/>
                <a:gd name="connsiteX2" fmla="*/ 1 w 10097"/>
                <a:gd name="connsiteY2" fmla="*/ 5049 h 295752"/>
                <a:gd name="connsiteX3" fmla="*/ 4857 w 10097"/>
                <a:gd name="connsiteY3" fmla="*/ 1 h 295752"/>
                <a:gd name="connsiteX4" fmla="*/ 5049 w 10097"/>
                <a:gd name="connsiteY4" fmla="*/ 1 h 295752"/>
                <a:gd name="connsiteX5" fmla="*/ 10097 w 10097"/>
                <a:gd name="connsiteY5" fmla="*/ 5049 h 295752"/>
                <a:gd name="connsiteX6" fmla="*/ 10098 w 10097"/>
                <a:gd name="connsiteY6" fmla="*/ 290799 h 295752"/>
                <a:gd name="connsiteX7" fmla="*/ 5049 w 10097"/>
                <a:gd name="connsiteY7" fmla="*/ 295752 h 29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97" h="295752">
                  <a:moveTo>
                    <a:pt x="5049" y="295752"/>
                  </a:moveTo>
                  <a:cubicBezTo>
                    <a:pt x="2261" y="295752"/>
                    <a:pt x="1" y="293492"/>
                    <a:pt x="1" y="290704"/>
                  </a:cubicBezTo>
                  <a:lnTo>
                    <a:pt x="1" y="5049"/>
                  </a:lnTo>
                  <a:cubicBezTo>
                    <a:pt x="-52" y="2314"/>
                    <a:pt x="2122" y="54"/>
                    <a:pt x="4857" y="1"/>
                  </a:cubicBezTo>
                  <a:cubicBezTo>
                    <a:pt x="4921" y="0"/>
                    <a:pt x="4985" y="0"/>
                    <a:pt x="5049" y="1"/>
                  </a:cubicBezTo>
                  <a:cubicBezTo>
                    <a:pt x="7837" y="1"/>
                    <a:pt x="10097" y="2261"/>
                    <a:pt x="10097" y="5049"/>
                  </a:cubicBezTo>
                  <a:lnTo>
                    <a:pt x="10098" y="290799"/>
                  </a:lnTo>
                  <a:cubicBezTo>
                    <a:pt x="10046" y="293550"/>
                    <a:pt x="7801" y="295753"/>
                    <a:pt x="5049" y="29575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796A2CD-93CF-5E9E-D044-2368A05780EE}"/>
                </a:ext>
              </a:extLst>
            </p:cNvPr>
            <p:cNvSpPr/>
            <p:nvPr/>
          </p:nvSpPr>
          <p:spPr>
            <a:xfrm>
              <a:off x="4311491" y="1813464"/>
              <a:ext cx="185165" cy="185165"/>
            </a:xfrm>
            <a:custGeom>
              <a:avLst/>
              <a:gdLst>
                <a:gd name="connsiteX0" fmla="*/ 185166 w 185165"/>
                <a:gd name="connsiteY0" fmla="*/ 92583 h 185165"/>
                <a:gd name="connsiteX1" fmla="*/ 92583 w 185165"/>
                <a:gd name="connsiteY1" fmla="*/ 185166 h 185165"/>
                <a:gd name="connsiteX2" fmla="*/ 0 w 185165"/>
                <a:gd name="connsiteY2" fmla="*/ 92583 h 185165"/>
                <a:gd name="connsiteX3" fmla="*/ 92583 w 185165"/>
                <a:gd name="connsiteY3" fmla="*/ 0 h 185165"/>
                <a:gd name="connsiteX4" fmla="*/ 185166 w 185165"/>
                <a:gd name="connsiteY4" fmla="*/ 92583 h 185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165" h="185165">
                  <a:moveTo>
                    <a:pt x="185166" y="92583"/>
                  </a:moveTo>
                  <a:cubicBezTo>
                    <a:pt x="185166" y="143715"/>
                    <a:pt x="143715" y="185166"/>
                    <a:pt x="92583" y="185166"/>
                  </a:cubicBezTo>
                  <a:cubicBezTo>
                    <a:pt x="41451" y="185166"/>
                    <a:pt x="0" y="143715"/>
                    <a:pt x="0" y="92583"/>
                  </a:cubicBezTo>
                  <a:cubicBezTo>
                    <a:pt x="0" y="41451"/>
                    <a:pt x="41451" y="0"/>
                    <a:pt x="92583" y="0"/>
                  </a:cubicBezTo>
                  <a:cubicBezTo>
                    <a:pt x="143715" y="0"/>
                    <a:pt x="185166" y="41451"/>
                    <a:pt x="185166" y="9258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A539367-E9D1-D986-6AA0-DEB450AC9C00}"/>
                </a:ext>
              </a:extLst>
            </p:cNvPr>
            <p:cNvSpPr/>
            <p:nvPr/>
          </p:nvSpPr>
          <p:spPr>
            <a:xfrm>
              <a:off x="4311491" y="1813464"/>
              <a:ext cx="185165" cy="185165"/>
            </a:xfrm>
            <a:custGeom>
              <a:avLst/>
              <a:gdLst>
                <a:gd name="connsiteX0" fmla="*/ 185166 w 185165"/>
                <a:gd name="connsiteY0" fmla="*/ 92583 h 185165"/>
                <a:gd name="connsiteX1" fmla="*/ 92583 w 185165"/>
                <a:gd name="connsiteY1" fmla="*/ 185166 h 185165"/>
                <a:gd name="connsiteX2" fmla="*/ 0 w 185165"/>
                <a:gd name="connsiteY2" fmla="*/ 92583 h 185165"/>
                <a:gd name="connsiteX3" fmla="*/ 92583 w 185165"/>
                <a:gd name="connsiteY3" fmla="*/ 0 h 185165"/>
                <a:gd name="connsiteX4" fmla="*/ 185166 w 185165"/>
                <a:gd name="connsiteY4" fmla="*/ 92583 h 185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165" h="185165">
                  <a:moveTo>
                    <a:pt x="185166" y="92583"/>
                  </a:moveTo>
                  <a:cubicBezTo>
                    <a:pt x="185166" y="143715"/>
                    <a:pt x="143715" y="185166"/>
                    <a:pt x="92583" y="185166"/>
                  </a:cubicBezTo>
                  <a:cubicBezTo>
                    <a:pt x="41451" y="185166"/>
                    <a:pt x="0" y="143715"/>
                    <a:pt x="0" y="92583"/>
                  </a:cubicBezTo>
                  <a:cubicBezTo>
                    <a:pt x="0" y="41451"/>
                    <a:pt x="41451" y="0"/>
                    <a:pt x="92583" y="0"/>
                  </a:cubicBezTo>
                  <a:cubicBezTo>
                    <a:pt x="143715" y="0"/>
                    <a:pt x="185166" y="41451"/>
                    <a:pt x="185166" y="9258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8058F36-ECF6-AE99-4B97-0C2AB3D49F08}"/>
                </a:ext>
              </a:extLst>
            </p:cNvPr>
            <p:cNvSpPr/>
            <p:nvPr/>
          </p:nvSpPr>
          <p:spPr>
            <a:xfrm>
              <a:off x="4307109" y="1809083"/>
              <a:ext cx="193929" cy="193929"/>
            </a:xfrm>
            <a:custGeom>
              <a:avLst/>
              <a:gdLst>
                <a:gd name="connsiteX0" fmla="*/ 96965 w 193929"/>
                <a:gd name="connsiteY0" fmla="*/ 193929 h 193929"/>
                <a:gd name="connsiteX1" fmla="*/ 0 w 193929"/>
                <a:gd name="connsiteY1" fmla="*/ 96965 h 193929"/>
                <a:gd name="connsiteX2" fmla="*/ 96965 w 193929"/>
                <a:gd name="connsiteY2" fmla="*/ 0 h 193929"/>
                <a:gd name="connsiteX3" fmla="*/ 193929 w 193929"/>
                <a:gd name="connsiteY3" fmla="*/ 96965 h 193929"/>
                <a:gd name="connsiteX4" fmla="*/ 96965 w 193929"/>
                <a:gd name="connsiteY4" fmla="*/ 193929 h 193929"/>
                <a:gd name="connsiteX5" fmla="*/ 96965 w 193929"/>
                <a:gd name="connsiteY5" fmla="*/ 8668 h 193929"/>
                <a:gd name="connsiteX6" fmla="*/ 8573 w 193929"/>
                <a:gd name="connsiteY6" fmla="*/ 96869 h 193929"/>
                <a:gd name="connsiteX7" fmla="*/ 96774 w 193929"/>
                <a:gd name="connsiteY7" fmla="*/ 185261 h 193929"/>
                <a:gd name="connsiteX8" fmla="*/ 185166 w 193929"/>
                <a:gd name="connsiteY8" fmla="*/ 97060 h 193929"/>
                <a:gd name="connsiteX9" fmla="*/ 185166 w 193929"/>
                <a:gd name="connsiteY9" fmla="*/ 96964 h 193929"/>
                <a:gd name="connsiteX10" fmla="*/ 96965 w 193929"/>
                <a:gd name="connsiteY10" fmla="*/ 8668 h 19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3929" h="193929">
                  <a:moveTo>
                    <a:pt x="96965" y="193929"/>
                  </a:moveTo>
                  <a:cubicBezTo>
                    <a:pt x="43412" y="193929"/>
                    <a:pt x="0" y="150517"/>
                    <a:pt x="0" y="96965"/>
                  </a:cubicBezTo>
                  <a:cubicBezTo>
                    <a:pt x="0" y="43412"/>
                    <a:pt x="43412" y="0"/>
                    <a:pt x="96965" y="0"/>
                  </a:cubicBezTo>
                  <a:cubicBezTo>
                    <a:pt x="150517" y="0"/>
                    <a:pt x="193929" y="43412"/>
                    <a:pt x="193929" y="96965"/>
                  </a:cubicBezTo>
                  <a:cubicBezTo>
                    <a:pt x="193824" y="150473"/>
                    <a:pt x="150473" y="193824"/>
                    <a:pt x="96965" y="193929"/>
                  </a:cubicBezTo>
                  <a:close/>
                  <a:moveTo>
                    <a:pt x="96965" y="8668"/>
                  </a:moveTo>
                  <a:cubicBezTo>
                    <a:pt x="48200" y="8615"/>
                    <a:pt x="8625" y="48104"/>
                    <a:pt x="8573" y="96869"/>
                  </a:cubicBezTo>
                  <a:cubicBezTo>
                    <a:pt x="8520" y="145634"/>
                    <a:pt x="48009" y="185209"/>
                    <a:pt x="96774" y="185261"/>
                  </a:cubicBezTo>
                  <a:cubicBezTo>
                    <a:pt x="145539" y="185314"/>
                    <a:pt x="185113" y="145825"/>
                    <a:pt x="185166" y="97060"/>
                  </a:cubicBezTo>
                  <a:cubicBezTo>
                    <a:pt x="185166" y="97028"/>
                    <a:pt x="185166" y="96996"/>
                    <a:pt x="185166" y="96964"/>
                  </a:cubicBezTo>
                  <a:cubicBezTo>
                    <a:pt x="185166" y="48237"/>
                    <a:pt x="145692" y="8720"/>
                    <a:pt x="96965" y="8668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8308FD6-FB90-B408-81A6-C0AFC65A68C6}"/>
                </a:ext>
              </a:extLst>
            </p:cNvPr>
            <p:cNvSpPr/>
            <p:nvPr/>
          </p:nvSpPr>
          <p:spPr>
            <a:xfrm>
              <a:off x="4341441" y="1861065"/>
              <a:ext cx="125791" cy="98512"/>
            </a:xfrm>
            <a:custGeom>
              <a:avLst/>
              <a:gdLst>
                <a:gd name="connsiteX0" fmla="*/ 51108 w 125791"/>
                <a:gd name="connsiteY0" fmla="*/ 98512 h 98512"/>
                <a:gd name="connsiteX1" fmla="*/ 42250 w 125791"/>
                <a:gd name="connsiteY1" fmla="*/ 95083 h 98512"/>
                <a:gd name="connsiteX2" fmla="*/ 5674 w 125791"/>
                <a:gd name="connsiteY2" fmla="*/ 61555 h 98512"/>
                <a:gd name="connsiteX3" fmla="*/ 2332 w 125791"/>
                <a:gd name="connsiteY3" fmla="*/ 43269 h 98512"/>
                <a:gd name="connsiteX4" fmla="*/ 20618 w 125791"/>
                <a:gd name="connsiteY4" fmla="*/ 39927 h 98512"/>
                <a:gd name="connsiteX5" fmla="*/ 23390 w 125791"/>
                <a:gd name="connsiteY5" fmla="*/ 42505 h 98512"/>
                <a:gd name="connsiteX6" fmla="*/ 49584 w 125791"/>
                <a:gd name="connsiteY6" fmla="*/ 66604 h 98512"/>
                <a:gd name="connsiteX7" fmla="*/ 102829 w 125791"/>
                <a:gd name="connsiteY7" fmla="*/ 4405 h 98512"/>
                <a:gd name="connsiteX8" fmla="*/ 121386 w 125791"/>
                <a:gd name="connsiteY8" fmla="*/ 3326 h 98512"/>
                <a:gd name="connsiteX9" fmla="*/ 122831 w 125791"/>
                <a:gd name="connsiteY9" fmla="*/ 21455 h 98512"/>
                <a:gd name="connsiteX10" fmla="*/ 60728 w 125791"/>
                <a:gd name="connsiteY10" fmla="*/ 93940 h 98512"/>
                <a:gd name="connsiteX11" fmla="*/ 51203 w 125791"/>
                <a:gd name="connsiteY11" fmla="*/ 98512 h 98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791" h="98512">
                  <a:moveTo>
                    <a:pt x="51108" y="98512"/>
                  </a:moveTo>
                  <a:cubicBezTo>
                    <a:pt x="47828" y="98532"/>
                    <a:pt x="44662" y="97307"/>
                    <a:pt x="42250" y="95083"/>
                  </a:cubicBezTo>
                  <a:lnTo>
                    <a:pt x="5674" y="61555"/>
                  </a:lnTo>
                  <a:cubicBezTo>
                    <a:pt x="-299" y="57429"/>
                    <a:pt x="-1795" y="49242"/>
                    <a:pt x="2332" y="43269"/>
                  </a:cubicBezTo>
                  <a:cubicBezTo>
                    <a:pt x="6458" y="37297"/>
                    <a:pt x="14645" y="35800"/>
                    <a:pt x="20618" y="39927"/>
                  </a:cubicBezTo>
                  <a:cubicBezTo>
                    <a:pt x="21662" y="40648"/>
                    <a:pt x="22595" y="41517"/>
                    <a:pt x="23390" y="42505"/>
                  </a:cubicBezTo>
                  <a:lnTo>
                    <a:pt x="49584" y="66604"/>
                  </a:lnTo>
                  <a:lnTo>
                    <a:pt x="102829" y="4405"/>
                  </a:lnTo>
                  <a:cubicBezTo>
                    <a:pt x="107655" y="-1017"/>
                    <a:pt x="115964" y="-1500"/>
                    <a:pt x="121386" y="3326"/>
                  </a:cubicBezTo>
                  <a:cubicBezTo>
                    <a:pt x="126645" y="8007"/>
                    <a:pt x="127282" y="16000"/>
                    <a:pt x="122831" y="21455"/>
                  </a:cubicBezTo>
                  <a:lnTo>
                    <a:pt x="60728" y="93940"/>
                  </a:lnTo>
                  <a:cubicBezTo>
                    <a:pt x="58363" y="96769"/>
                    <a:pt x="54890" y="98436"/>
                    <a:pt x="51203" y="985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800898C4-852E-C781-6CDA-94551ACE5858}"/>
              </a:ext>
            </a:extLst>
          </p:cNvPr>
          <p:cNvSpPr/>
          <p:nvPr/>
        </p:nvSpPr>
        <p:spPr>
          <a:xfrm>
            <a:off x="10192920" y="1994229"/>
            <a:ext cx="504000" cy="504000"/>
          </a:xfrm>
          <a:custGeom>
            <a:avLst/>
            <a:gdLst>
              <a:gd name="connsiteX0" fmla="*/ 346043 w 691895"/>
              <a:gd name="connsiteY0" fmla="*/ 691896 h 691896"/>
              <a:gd name="connsiteX1" fmla="*/ 0 w 691895"/>
              <a:gd name="connsiteY1" fmla="*/ 346043 h 691896"/>
              <a:gd name="connsiteX2" fmla="*/ 345853 w 691895"/>
              <a:gd name="connsiteY2" fmla="*/ 0 h 691896"/>
              <a:gd name="connsiteX3" fmla="*/ 691896 w 691895"/>
              <a:gd name="connsiteY3" fmla="*/ 345853 h 691896"/>
              <a:gd name="connsiteX4" fmla="*/ 691896 w 691895"/>
              <a:gd name="connsiteY4" fmla="*/ 345948 h 691896"/>
              <a:gd name="connsiteX5" fmla="*/ 346043 w 691895"/>
              <a:gd name="connsiteY5" fmla="*/ 691896 h 691896"/>
              <a:gd name="connsiteX6" fmla="*/ 346043 w 691895"/>
              <a:gd name="connsiteY6" fmla="*/ 19717 h 691896"/>
              <a:gd name="connsiteX7" fmla="*/ 19717 w 691895"/>
              <a:gd name="connsiteY7" fmla="*/ 346043 h 691896"/>
              <a:gd name="connsiteX8" fmla="*/ 346043 w 691895"/>
              <a:gd name="connsiteY8" fmla="*/ 672370 h 691896"/>
              <a:gd name="connsiteX9" fmla="*/ 672370 w 691895"/>
              <a:gd name="connsiteY9" fmla="*/ 346043 h 691896"/>
              <a:gd name="connsiteX10" fmla="*/ 672370 w 691895"/>
              <a:gd name="connsiteY10" fmla="*/ 345948 h 691896"/>
              <a:gd name="connsiteX11" fmla="*/ 346043 w 691895"/>
              <a:gd name="connsiteY11" fmla="*/ 19717 h 691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1895" h="691896">
                <a:moveTo>
                  <a:pt x="346043" y="691896"/>
                </a:moveTo>
                <a:cubicBezTo>
                  <a:pt x="154981" y="691949"/>
                  <a:pt x="53" y="537105"/>
                  <a:pt x="0" y="346043"/>
                </a:cubicBezTo>
                <a:cubicBezTo>
                  <a:pt x="-53" y="154981"/>
                  <a:pt x="154791" y="53"/>
                  <a:pt x="345853" y="0"/>
                </a:cubicBezTo>
                <a:cubicBezTo>
                  <a:pt x="536915" y="-53"/>
                  <a:pt x="691843" y="154791"/>
                  <a:pt x="691896" y="345853"/>
                </a:cubicBezTo>
                <a:cubicBezTo>
                  <a:pt x="691896" y="345885"/>
                  <a:pt x="691896" y="345916"/>
                  <a:pt x="691896" y="345948"/>
                </a:cubicBezTo>
                <a:cubicBezTo>
                  <a:pt x="691686" y="536886"/>
                  <a:pt x="536981" y="691634"/>
                  <a:pt x="346043" y="691896"/>
                </a:cubicBezTo>
                <a:close/>
                <a:moveTo>
                  <a:pt x="346043" y="19717"/>
                </a:moveTo>
                <a:cubicBezTo>
                  <a:pt x="165818" y="19717"/>
                  <a:pt x="19717" y="165818"/>
                  <a:pt x="19717" y="346043"/>
                </a:cubicBezTo>
                <a:cubicBezTo>
                  <a:pt x="19717" y="526268"/>
                  <a:pt x="165818" y="672370"/>
                  <a:pt x="346043" y="672370"/>
                </a:cubicBezTo>
                <a:cubicBezTo>
                  <a:pt x="526268" y="672370"/>
                  <a:pt x="672370" y="526268"/>
                  <a:pt x="672370" y="346043"/>
                </a:cubicBezTo>
                <a:cubicBezTo>
                  <a:pt x="672370" y="346012"/>
                  <a:pt x="672370" y="345980"/>
                  <a:pt x="672370" y="345948"/>
                </a:cubicBezTo>
                <a:cubicBezTo>
                  <a:pt x="672107" y="165847"/>
                  <a:pt x="526144" y="19927"/>
                  <a:pt x="346043" y="19717"/>
                </a:cubicBezTo>
                <a:close/>
              </a:path>
            </a:pathLst>
          </a:custGeom>
          <a:solidFill>
            <a:srgbClr val="BA68C8"/>
          </a:solidFill>
          <a:ln w="952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75F46003-D818-DEF2-988F-C1153D88DD7A}"/>
              </a:ext>
            </a:extLst>
          </p:cNvPr>
          <p:cNvGrpSpPr/>
          <p:nvPr/>
        </p:nvGrpSpPr>
        <p:grpSpPr>
          <a:xfrm>
            <a:off x="753091" y="4549286"/>
            <a:ext cx="5220000" cy="1600199"/>
            <a:chOff x="753091" y="4549286"/>
            <a:chExt cx="5220000" cy="1600199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E3DBBEAF-8F95-56A9-283B-D6B45A2F81C4}"/>
                </a:ext>
              </a:extLst>
            </p:cNvPr>
            <p:cNvSpPr/>
            <p:nvPr/>
          </p:nvSpPr>
          <p:spPr>
            <a:xfrm>
              <a:off x="753091" y="4549286"/>
              <a:ext cx="5220000" cy="160019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84440876-D100-4E2F-816E-E073107FCE63}"/>
                </a:ext>
              </a:extLst>
            </p:cNvPr>
            <p:cNvSpPr txBox="1"/>
            <p:nvPr/>
          </p:nvSpPr>
          <p:spPr>
            <a:xfrm>
              <a:off x="2289022" y="5041578"/>
              <a:ext cx="3421110" cy="741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我需要付出什么？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主要分为“软”成本（如压力和失望感）和硬成本（时间、精力、金钱）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BB0C7F7-AD2B-B305-503A-62C2661C5D7C}"/>
                </a:ext>
              </a:extLst>
            </p:cNvPr>
            <p:cNvSpPr txBox="1"/>
            <p:nvPr/>
          </p:nvSpPr>
          <p:spPr>
            <a:xfrm>
              <a:off x="1081198" y="4958650"/>
              <a:ext cx="1107996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  <a:sym typeface="+mn-lt"/>
                </a:rPr>
                <a:t>成本结构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9032F21D-2A3E-F778-34A9-B6C2EA43A5C8}"/>
              </a:ext>
            </a:extLst>
          </p:cNvPr>
          <p:cNvGrpSpPr/>
          <p:nvPr/>
        </p:nvGrpSpPr>
        <p:grpSpPr>
          <a:xfrm>
            <a:off x="1303018" y="5314829"/>
            <a:ext cx="504000" cy="504000"/>
            <a:chOff x="7067215" y="5327982"/>
            <a:chExt cx="504000" cy="504000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0615824-75BD-6AA3-8CC2-C69C5021B254}"/>
                </a:ext>
              </a:extLst>
            </p:cNvPr>
            <p:cNvSpPr/>
            <p:nvPr/>
          </p:nvSpPr>
          <p:spPr>
            <a:xfrm>
              <a:off x="7208643" y="5404831"/>
              <a:ext cx="246545" cy="383609"/>
            </a:xfrm>
            <a:custGeom>
              <a:avLst/>
              <a:gdLst>
                <a:gd name="connsiteX0" fmla="*/ 184880 w 299657"/>
                <a:gd name="connsiteY0" fmla="*/ 411194 h 466248"/>
                <a:gd name="connsiteX1" fmla="*/ 184880 w 299657"/>
                <a:gd name="connsiteY1" fmla="*/ 466249 h 466248"/>
                <a:gd name="connsiteX2" fmla="*/ 125349 w 299657"/>
                <a:gd name="connsiteY2" fmla="*/ 466249 h 466248"/>
                <a:gd name="connsiteX3" fmla="*/ 125349 w 299657"/>
                <a:gd name="connsiteY3" fmla="*/ 413194 h 466248"/>
                <a:gd name="connsiteX4" fmla="*/ 0 w 299657"/>
                <a:gd name="connsiteY4" fmla="*/ 375571 h 466248"/>
                <a:gd name="connsiteX5" fmla="*/ 32195 w 299657"/>
                <a:gd name="connsiteY5" fmla="*/ 303181 h 466248"/>
                <a:gd name="connsiteX6" fmla="*/ 146495 w 299657"/>
                <a:gd name="connsiteY6" fmla="*/ 337375 h 466248"/>
                <a:gd name="connsiteX7" fmla="*/ 203073 w 299657"/>
                <a:gd name="connsiteY7" fmla="*/ 308800 h 466248"/>
                <a:gd name="connsiteX8" fmla="*/ 5715 w 299657"/>
                <a:gd name="connsiteY8" fmla="*/ 165068 h 466248"/>
                <a:gd name="connsiteX9" fmla="*/ 125158 w 299657"/>
                <a:gd name="connsiteY9" fmla="*/ 54483 h 466248"/>
                <a:gd name="connsiteX10" fmla="*/ 125158 w 299657"/>
                <a:gd name="connsiteY10" fmla="*/ 0 h 466248"/>
                <a:gd name="connsiteX11" fmla="*/ 184690 w 299657"/>
                <a:gd name="connsiteY11" fmla="*/ 0 h 466248"/>
                <a:gd name="connsiteX12" fmla="*/ 184690 w 299657"/>
                <a:gd name="connsiteY12" fmla="*/ 53530 h 466248"/>
                <a:gd name="connsiteX13" fmla="*/ 285369 w 299657"/>
                <a:gd name="connsiteY13" fmla="*/ 82772 h 466248"/>
                <a:gd name="connsiteX14" fmla="*/ 255079 w 299657"/>
                <a:gd name="connsiteY14" fmla="*/ 155638 h 466248"/>
                <a:gd name="connsiteX15" fmla="*/ 158877 w 299657"/>
                <a:gd name="connsiteY15" fmla="*/ 128873 h 466248"/>
                <a:gd name="connsiteX16" fmla="*/ 102870 w 299657"/>
                <a:gd name="connsiteY16" fmla="*/ 160115 h 466248"/>
                <a:gd name="connsiteX17" fmla="*/ 299657 w 299657"/>
                <a:gd name="connsiteY17" fmla="*/ 301371 h 466248"/>
                <a:gd name="connsiteX18" fmla="*/ 184880 w 299657"/>
                <a:gd name="connsiteY18" fmla="*/ 411194 h 466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9657" h="466248">
                  <a:moveTo>
                    <a:pt x="184880" y="411194"/>
                  </a:moveTo>
                  <a:lnTo>
                    <a:pt x="184880" y="466249"/>
                  </a:lnTo>
                  <a:lnTo>
                    <a:pt x="125349" y="466249"/>
                  </a:lnTo>
                  <a:lnTo>
                    <a:pt x="125349" y="413194"/>
                  </a:lnTo>
                  <a:cubicBezTo>
                    <a:pt x="75819" y="409765"/>
                    <a:pt x="28670" y="395383"/>
                    <a:pt x="0" y="375571"/>
                  </a:cubicBezTo>
                  <a:lnTo>
                    <a:pt x="32195" y="303181"/>
                  </a:lnTo>
                  <a:cubicBezTo>
                    <a:pt x="66397" y="324934"/>
                    <a:pt x="105965" y="336771"/>
                    <a:pt x="146495" y="337375"/>
                  </a:cubicBezTo>
                  <a:cubicBezTo>
                    <a:pt x="187166" y="337375"/>
                    <a:pt x="203073" y="325946"/>
                    <a:pt x="203073" y="308800"/>
                  </a:cubicBezTo>
                  <a:cubicBezTo>
                    <a:pt x="203073" y="253841"/>
                    <a:pt x="5715" y="293941"/>
                    <a:pt x="5715" y="165068"/>
                  </a:cubicBezTo>
                  <a:cubicBezTo>
                    <a:pt x="5715" y="110490"/>
                    <a:pt x="44863" y="64389"/>
                    <a:pt x="125158" y="54483"/>
                  </a:cubicBezTo>
                  <a:lnTo>
                    <a:pt x="125158" y="0"/>
                  </a:lnTo>
                  <a:lnTo>
                    <a:pt x="184690" y="0"/>
                  </a:lnTo>
                  <a:lnTo>
                    <a:pt x="184690" y="53530"/>
                  </a:lnTo>
                  <a:cubicBezTo>
                    <a:pt x="219989" y="55771"/>
                    <a:pt x="254362" y="65754"/>
                    <a:pt x="285369" y="82772"/>
                  </a:cubicBezTo>
                  <a:lnTo>
                    <a:pt x="255079" y="155638"/>
                  </a:lnTo>
                  <a:cubicBezTo>
                    <a:pt x="225701" y="138941"/>
                    <a:pt x="192658" y="129748"/>
                    <a:pt x="158877" y="128873"/>
                  </a:cubicBezTo>
                  <a:cubicBezTo>
                    <a:pt x="117729" y="128873"/>
                    <a:pt x="102870" y="142780"/>
                    <a:pt x="102870" y="160115"/>
                  </a:cubicBezTo>
                  <a:cubicBezTo>
                    <a:pt x="102870" y="213169"/>
                    <a:pt x="299657" y="173450"/>
                    <a:pt x="299657" y="301371"/>
                  </a:cubicBezTo>
                  <a:cubicBezTo>
                    <a:pt x="299847" y="354235"/>
                    <a:pt x="262223" y="399859"/>
                    <a:pt x="184880" y="41119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55B901A-88A6-CC04-3303-405C6F983317}"/>
                </a:ext>
              </a:extLst>
            </p:cNvPr>
            <p:cNvSpPr/>
            <p:nvPr/>
          </p:nvSpPr>
          <p:spPr>
            <a:xfrm>
              <a:off x="7067215" y="5327982"/>
              <a:ext cx="504000" cy="504000"/>
            </a:xfrm>
            <a:custGeom>
              <a:avLst/>
              <a:gdLst>
                <a:gd name="connsiteX0" fmla="*/ 345853 w 691705"/>
                <a:gd name="connsiteY0" fmla="*/ 691705 h 691705"/>
                <a:gd name="connsiteX1" fmla="*/ 0 w 691705"/>
                <a:gd name="connsiteY1" fmla="*/ 345853 h 691705"/>
                <a:gd name="connsiteX2" fmla="*/ 345853 w 691705"/>
                <a:gd name="connsiteY2" fmla="*/ 0 h 691705"/>
                <a:gd name="connsiteX3" fmla="*/ 691705 w 691705"/>
                <a:gd name="connsiteY3" fmla="*/ 345853 h 691705"/>
                <a:gd name="connsiteX4" fmla="*/ 345853 w 691705"/>
                <a:gd name="connsiteY4" fmla="*/ 691705 h 691705"/>
                <a:gd name="connsiteX5" fmla="*/ 345853 w 691705"/>
                <a:gd name="connsiteY5" fmla="*/ 19526 h 691705"/>
                <a:gd name="connsiteX6" fmla="*/ 19526 w 691705"/>
                <a:gd name="connsiteY6" fmla="*/ 345853 h 691705"/>
                <a:gd name="connsiteX7" fmla="*/ 345853 w 691705"/>
                <a:gd name="connsiteY7" fmla="*/ 672179 h 691705"/>
                <a:gd name="connsiteX8" fmla="*/ 672179 w 691705"/>
                <a:gd name="connsiteY8" fmla="*/ 345853 h 691705"/>
                <a:gd name="connsiteX9" fmla="*/ 345853 w 691705"/>
                <a:gd name="connsiteY9" fmla="*/ 19526 h 69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1705" h="691705">
                  <a:moveTo>
                    <a:pt x="345853" y="691705"/>
                  </a:moveTo>
                  <a:cubicBezTo>
                    <a:pt x="154843" y="691705"/>
                    <a:pt x="0" y="536862"/>
                    <a:pt x="0" y="345853"/>
                  </a:cubicBezTo>
                  <a:cubicBezTo>
                    <a:pt x="0" y="154843"/>
                    <a:pt x="154843" y="0"/>
                    <a:pt x="345853" y="0"/>
                  </a:cubicBezTo>
                  <a:cubicBezTo>
                    <a:pt x="536862" y="0"/>
                    <a:pt x="691705" y="154843"/>
                    <a:pt x="691705" y="345853"/>
                  </a:cubicBezTo>
                  <a:cubicBezTo>
                    <a:pt x="691496" y="536775"/>
                    <a:pt x="536775" y="691496"/>
                    <a:pt x="345853" y="691705"/>
                  </a:cubicBezTo>
                  <a:close/>
                  <a:moveTo>
                    <a:pt x="345853" y="19526"/>
                  </a:moveTo>
                  <a:cubicBezTo>
                    <a:pt x="165628" y="19526"/>
                    <a:pt x="19526" y="165627"/>
                    <a:pt x="19526" y="345853"/>
                  </a:cubicBezTo>
                  <a:cubicBezTo>
                    <a:pt x="19526" y="526078"/>
                    <a:pt x="165627" y="672179"/>
                    <a:pt x="345853" y="672179"/>
                  </a:cubicBezTo>
                  <a:cubicBezTo>
                    <a:pt x="526078" y="672179"/>
                    <a:pt x="672179" y="526078"/>
                    <a:pt x="672179" y="345853"/>
                  </a:cubicBezTo>
                  <a:cubicBezTo>
                    <a:pt x="671969" y="165715"/>
                    <a:pt x="525991" y="19736"/>
                    <a:pt x="345853" y="19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79D3DE00-0435-12FB-B525-3358A6F9EEFF}"/>
              </a:ext>
            </a:extLst>
          </p:cNvPr>
          <p:cNvGrpSpPr/>
          <p:nvPr/>
        </p:nvGrpSpPr>
        <p:grpSpPr>
          <a:xfrm>
            <a:off x="6316577" y="4529139"/>
            <a:ext cx="5220000" cy="1600199"/>
            <a:chOff x="6316577" y="4529139"/>
            <a:chExt cx="5220000" cy="1600199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00E2E972-E424-F7AA-2E8A-7D58CE4682A6}"/>
                </a:ext>
              </a:extLst>
            </p:cNvPr>
            <p:cNvSpPr/>
            <p:nvPr/>
          </p:nvSpPr>
          <p:spPr>
            <a:xfrm>
              <a:off x="6316577" y="4529139"/>
              <a:ext cx="5220000" cy="160019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FD88A28E-4344-7B15-74DA-996FBC11DEE1}"/>
                </a:ext>
              </a:extLst>
            </p:cNvPr>
            <p:cNvSpPr txBox="1"/>
            <p:nvPr/>
          </p:nvSpPr>
          <p:spPr>
            <a:xfrm>
              <a:off x="8062368" y="4933959"/>
              <a:ext cx="3459220" cy="84677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我能获得什么？</a:t>
              </a:r>
              <a:endParaRPr lang="en-US" altLang="zh-CN" sz="1400" dirty="0">
                <a:latin typeface="+mn-ea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如工资、专业服务费等“硬”收益</a:t>
              </a:r>
              <a:endParaRPr lang="en-US" altLang="zh-CN" sz="1400" dirty="0">
                <a:latin typeface="+mn-ea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如满足感、成就感、社会贡献等“软”收益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5566F147-FF22-AFD1-CE23-9AA291153948}"/>
                </a:ext>
              </a:extLst>
            </p:cNvPr>
            <p:cNvSpPr txBox="1"/>
            <p:nvPr/>
          </p:nvSpPr>
          <p:spPr>
            <a:xfrm>
              <a:off x="6753671" y="4949500"/>
              <a:ext cx="1107996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收入来源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0D80F4CE-C16D-7298-873E-007C6F84AA89}"/>
              </a:ext>
            </a:extLst>
          </p:cNvPr>
          <p:cNvGrpSpPr/>
          <p:nvPr/>
        </p:nvGrpSpPr>
        <p:grpSpPr>
          <a:xfrm>
            <a:off x="7019706" y="5335614"/>
            <a:ext cx="504000" cy="504000"/>
            <a:chOff x="7032063" y="5335614"/>
            <a:chExt cx="504000" cy="504000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1C19C86E-D176-EF86-B67A-C5928C243494}"/>
                </a:ext>
              </a:extLst>
            </p:cNvPr>
            <p:cNvGrpSpPr/>
            <p:nvPr/>
          </p:nvGrpSpPr>
          <p:grpSpPr>
            <a:xfrm>
              <a:off x="7137955" y="5490884"/>
              <a:ext cx="299198" cy="233200"/>
              <a:chOff x="9277118" y="2343783"/>
              <a:chExt cx="378084" cy="294685"/>
            </a:xfrm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9605022-E747-5427-DC8B-CE3D77A3DC73}"/>
                  </a:ext>
                </a:extLst>
              </p:cNvPr>
              <p:cNvSpPr/>
              <p:nvPr/>
            </p:nvSpPr>
            <p:spPr>
              <a:xfrm>
                <a:off x="9378390" y="2384980"/>
                <a:ext cx="219953" cy="253488"/>
              </a:xfrm>
              <a:custGeom>
                <a:avLst/>
                <a:gdLst>
                  <a:gd name="connsiteX0" fmla="*/ 0 w 300513"/>
                  <a:gd name="connsiteY0" fmla="*/ 0 h 346329"/>
                  <a:gd name="connsiteX1" fmla="*/ 300514 w 300513"/>
                  <a:gd name="connsiteY1" fmla="*/ 0 h 346329"/>
                  <a:gd name="connsiteX2" fmla="*/ 300514 w 300513"/>
                  <a:gd name="connsiteY2" fmla="*/ 346329 h 346329"/>
                  <a:gd name="connsiteX3" fmla="*/ 0 w 300513"/>
                  <a:gd name="connsiteY3" fmla="*/ 346329 h 346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513" h="346329">
                    <a:moveTo>
                      <a:pt x="0" y="0"/>
                    </a:moveTo>
                    <a:lnTo>
                      <a:pt x="300514" y="0"/>
                    </a:lnTo>
                    <a:lnTo>
                      <a:pt x="300514" y="346329"/>
                    </a:lnTo>
                    <a:lnTo>
                      <a:pt x="0" y="346329"/>
                    </a:lnTo>
                    <a:close/>
                  </a:path>
                </a:pathLst>
              </a:custGeom>
              <a:solidFill>
                <a:srgbClr val="FF7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B95940E4-980F-0B21-E986-070373737CB1}"/>
                  </a:ext>
                </a:extLst>
              </p:cNvPr>
              <p:cNvSpPr/>
              <p:nvPr/>
            </p:nvSpPr>
            <p:spPr>
              <a:xfrm>
                <a:off x="9378391" y="2343783"/>
                <a:ext cx="255698" cy="294681"/>
              </a:xfrm>
              <a:custGeom>
                <a:avLst/>
                <a:gdLst>
                  <a:gd name="connsiteX0" fmla="*/ 0 w 300513"/>
                  <a:gd name="connsiteY0" fmla="*/ 0 h 346329"/>
                  <a:gd name="connsiteX1" fmla="*/ 300514 w 300513"/>
                  <a:gd name="connsiteY1" fmla="*/ 0 h 346329"/>
                  <a:gd name="connsiteX2" fmla="*/ 300514 w 300513"/>
                  <a:gd name="connsiteY2" fmla="*/ 346329 h 346329"/>
                  <a:gd name="connsiteX3" fmla="*/ 0 w 300513"/>
                  <a:gd name="connsiteY3" fmla="*/ 346329 h 346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513" h="346329">
                    <a:moveTo>
                      <a:pt x="0" y="0"/>
                    </a:moveTo>
                    <a:lnTo>
                      <a:pt x="300514" y="0"/>
                    </a:lnTo>
                    <a:lnTo>
                      <a:pt x="300514" y="346329"/>
                    </a:lnTo>
                    <a:lnTo>
                      <a:pt x="0" y="34632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527F644-9248-E5C1-0528-5A337E10AEED}"/>
                  </a:ext>
                </a:extLst>
              </p:cNvPr>
              <p:cNvSpPr/>
              <p:nvPr/>
            </p:nvSpPr>
            <p:spPr>
              <a:xfrm>
                <a:off x="9277118" y="2343897"/>
                <a:ext cx="219953" cy="294567"/>
              </a:xfrm>
              <a:custGeom>
                <a:avLst/>
                <a:gdLst>
                  <a:gd name="connsiteX0" fmla="*/ 0 w 258603"/>
                  <a:gd name="connsiteY0" fmla="*/ 0 h 346329"/>
                  <a:gd name="connsiteX1" fmla="*/ 258604 w 258603"/>
                  <a:gd name="connsiteY1" fmla="*/ 0 h 346329"/>
                  <a:gd name="connsiteX2" fmla="*/ 258604 w 258603"/>
                  <a:gd name="connsiteY2" fmla="*/ 346329 h 346329"/>
                  <a:gd name="connsiteX3" fmla="*/ 0 w 258603"/>
                  <a:gd name="connsiteY3" fmla="*/ 346329 h 346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603" h="346329">
                    <a:moveTo>
                      <a:pt x="0" y="0"/>
                    </a:moveTo>
                    <a:lnTo>
                      <a:pt x="258604" y="0"/>
                    </a:lnTo>
                    <a:lnTo>
                      <a:pt x="258604" y="346329"/>
                    </a:lnTo>
                    <a:lnTo>
                      <a:pt x="0" y="34632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EA653DAC-79F8-EDA6-06AD-37583036974D}"/>
                  </a:ext>
                </a:extLst>
              </p:cNvPr>
              <p:cNvSpPr/>
              <p:nvPr/>
            </p:nvSpPr>
            <p:spPr>
              <a:xfrm>
                <a:off x="9519958" y="2387693"/>
                <a:ext cx="135244" cy="250294"/>
              </a:xfrm>
              <a:custGeom>
                <a:avLst/>
                <a:gdLst>
                  <a:gd name="connsiteX0" fmla="*/ 186880 w 186880"/>
                  <a:gd name="connsiteY0" fmla="*/ 0 h 345852"/>
                  <a:gd name="connsiteX1" fmla="*/ 180689 w 186880"/>
                  <a:gd name="connsiteY1" fmla="*/ 14192 h 345852"/>
                  <a:gd name="connsiteX2" fmla="*/ 162115 w 186880"/>
                  <a:gd name="connsiteY2" fmla="*/ 52292 h 345852"/>
                  <a:gd name="connsiteX3" fmla="*/ 96964 w 186880"/>
                  <a:gd name="connsiteY3" fmla="*/ 174974 h 345852"/>
                  <a:gd name="connsiteX4" fmla="*/ 29242 w 186880"/>
                  <a:gd name="connsiteY4" fmla="*/ 296228 h 345852"/>
                  <a:gd name="connsiteX5" fmla="*/ 8287 w 186880"/>
                  <a:gd name="connsiteY5" fmla="*/ 332708 h 345852"/>
                  <a:gd name="connsiteX6" fmla="*/ 0 w 186880"/>
                  <a:gd name="connsiteY6" fmla="*/ 345853 h 345852"/>
                  <a:gd name="connsiteX7" fmla="*/ 6572 w 186880"/>
                  <a:gd name="connsiteY7" fmla="*/ 331851 h 345852"/>
                  <a:gd name="connsiteX8" fmla="*/ 26193 w 186880"/>
                  <a:gd name="connsiteY8" fmla="*/ 294418 h 345852"/>
                  <a:gd name="connsiteX9" fmla="*/ 92868 w 186880"/>
                  <a:gd name="connsiteY9" fmla="*/ 172498 h 345852"/>
                  <a:gd name="connsiteX10" fmla="*/ 159543 w 186880"/>
                  <a:gd name="connsiteY10" fmla="*/ 50578 h 345852"/>
                  <a:gd name="connsiteX11" fmla="*/ 179546 w 186880"/>
                  <a:gd name="connsiteY11" fmla="*/ 13526 h 345852"/>
                  <a:gd name="connsiteX12" fmla="*/ 186880 w 186880"/>
                  <a:gd name="connsiteY12" fmla="*/ 0 h 34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880" h="345852">
                    <a:moveTo>
                      <a:pt x="186880" y="0"/>
                    </a:moveTo>
                    <a:cubicBezTo>
                      <a:pt x="185186" y="4883"/>
                      <a:pt x="183116" y="9628"/>
                      <a:pt x="180689" y="14192"/>
                    </a:cubicBezTo>
                    <a:cubicBezTo>
                      <a:pt x="176498" y="23146"/>
                      <a:pt x="170116" y="36005"/>
                      <a:pt x="162115" y="52292"/>
                    </a:cubicBezTo>
                    <a:cubicBezTo>
                      <a:pt x="146113" y="84011"/>
                      <a:pt x="123158" y="127445"/>
                      <a:pt x="96964" y="174974"/>
                    </a:cubicBezTo>
                    <a:cubicBezTo>
                      <a:pt x="70771" y="222504"/>
                      <a:pt x="46767" y="265367"/>
                      <a:pt x="29242" y="296228"/>
                    </a:cubicBezTo>
                    <a:lnTo>
                      <a:pt x="8287" y="332708"/>
                    </a:lnTo>
                    <a:cubicBezTo>
                      <a:pt x="5854" y="337289"/>
                      <a:pt x="3084" y="341682"/>
                      <a:pt x="0" y="345853"/>
                    </a:cubicBezTo>
                    <a:cubicBezTo>
                      <a:pt x="1818" y="341020"/>
                      <a:pt x="4016" y="336338"/>
                      <a:pt x="6572" y="331851"/>
                    </a:cubicBezTo>
                    <a:lnTo>
                      <a:pt x="26193" y="294418"/>
                    </a:lnTo>
                    <a:cubicBezTo>
                      <a:pt x="42958" y="263081"/>
                      <a:pt x="66580" y="220028"/>
                      <a:pt x="92868" y="172498"/>
                    </a:cubicBezTo>
                    <a:lnTo>
                      <a:pt x="159543" y="50578"/>
                    </a:lnTo>
                    <a:cubicBezTo>
                      <a:pt x="167735" y="35528"/>
                      <a:pt x="174402" y="23051"/>
                      <a:pt x="179546" y="13526"/>
                    </a:cubicBezTo>
                    <a:cubicBezTo>
                      <a:pt x="181635" y="8833"/>
                      <a:pt x="184088" y="4311"/>
                      <a:pt x="18688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8BF84EA2-68B1-D0B2-1082-0A7B25DD6645}"/>
                  </a:ext>
                </a:extLst>
              </p:cNvPr>
              <p:cNvSpPr/>
              <p:nvPr/>
            </p:nvSpPr>
            <p:spPr>
              <a:xfrm>
                <a:off x="9403951" y="2535825"/>
                <a:ext cx="57773" cy="66538"/>
              </a:xfrm>
              <a:custGeom>
                <a:avLst/>
                <a:gdLst>
                  <a:gd name="connsiteX0" fmla="*/ 0 w 64674"/>
                  <a:gd name="connsiteY0" fmla="*/ 0 h 74485"/>
                  <a:gd name="connsiteX1" fmla="*/ 64675 w 64674"/>
                  <a:gd name="connsiteY1" fmla="*/ 0 h 74485"/>
                  <a:gd name="connsiteX2" fmla="*/ 64675 w 64674"/>
                  <a:gd name="connsiteY2" fmla="*/ 74485 h 74485"/>
                  <a:gd name="connsiteX3" fmla="*/ 0 w 64674"/>
                  <a:gd name="connsiteY3" fmla="*/ 74485 h 74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74" h="74485">
                    <a:moveTo>
                      <a:pt x="0" y="0"/>
                    </a:moveTo>
                    <a:lnTo>
                      <a:pt x="64675" y="0"/>
                    </a:lnTo>
                    <a:lnTo>
                      <a:pt x="64675" y="74485"/>
                    </a:lnTo>
                    <a:lnTo>
                      <a:pt x="0" y="7448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8287E93-4854-E53E-00F5-48A2B857D5CD}"/>
                </a:ext>
              </a:extLst>
            </p:cNvPr>
            <p:cNvSpPr/>
            <p:nvPr/>
          </p:nvSpPr>
          <p:spPr>
            <a:xfrm>
              <a:off x="7032063" y="5335614"/>
              <a:ext cx="504000" cy="504000"/>
            </a:xfrm>
            <a:custGeom>
              <a:avLst/>
              <a:gdLst>
                <a:gd name="connsiteX0" fmla="*/ 345853 w 691705"/>
                <a:gd name="connsiteY0" fmla="*/ 691705 h 691705"/>
                <a:gd name="connsiteX1" fmla="*/ 0 w 691705"/>
                <a:gd name="connsiteY1" fmla="*/ 345853 h 691705"/>
                <a:gd name="connsiteX2" fmla="*/ 345853 w 691705"/>
                <a:gd name="connsiteY2" fmla="*/ 0 h 691705"/>
                <a:gd name="connsiteX3" fmla="*/ 691705 w 691705"/>
                <a:gd name="connsiteY3" fmla="*/ 345853 h 691705"/>
                <a:gd name="connsiteX4" fmla="*/ 345853 w 691705"/>
                <a:gd name="connsiteY4" fmla="*/ 691705 h 691705"/>
                <a:gd name="connsiteX5" fmla="*/ 345853 w 691705"/>
                <a:gd name="connsiteY5" fmla="*/ 19526 h 691705"/>
                <a:gd name="connsiteX6" fmla="*/ 19526 w 691705"/>
                <a:gd name="connsiteY6" fmla="*/ 345853 h 691705"/>
                <a:gd name="connsiteX7" fmla="*/ 345853 w 691705"/>
                <a:gd name="connsiteY7" fmla="*/ 672179 h 691705"/>
                <a:gd name="connsiteX8" fmla="*/ 672179 w 691705"/>
                <a:gd name="connsiteY8" fmla="*/ 345853 h 691705"/>
                <a:gd name="connsiteX9" fmla="*/ 345853 w 691705"/>
                <a:gd name="connsiteY9" fmla="*/ 19526 h 69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1705" h="691705">
                  <a:moveTo>
                    <a:pt x="345853" y="691705"/>
                  </a:moveTo>
                  <a:cubicBezTo>
                    <a:pt x="154843" y="691705"/>
                    <a:pt x="0" y="536862"/>
                    <a:pt x="0" y="345853"/>
                  </a:cubicBezTo>
                  <a:cubicBezTo>
                    <a:pt x="0" y="154843"/>
                    <a:pt x="154843" y="0"/>
                    <a:pt x="345853" y="0"/>
                  </a:cubicBezTo>
                  <a:cubicBezTo>
                    <a:pt x="536862" y="0"/>
                    <a:pt x="691705" y="154843"/>
                    <a:pt x="691705" y="345853"/>
                  </a:cubicBezTo>
                  <a:cubicBezTo>
                    <a:pt x="691496" y="536775"/>
                    <a:pt x="536775" y="691496"/>
                    <a:pt x="345853" y="691705"/>
                  </a:cubicBezTo>
                  <a:close/>
                  <a:moveTo>
                    <a:pt x="345853" y="19526"/>
                  </a:moveTo>
                  <a:cubicBezTo>
                    <a:pt x="165628" y="19526"/>
                    <a:pt x="19526" y="165627"/>
                    <a:pt x="19526" y="345853"/>
                  </a:cubicBezTo>
                  <a:cubicBezTo>
                    <a:pt x="19526" y="526078"/>
                    <a:pt x="165627" y="672179"/>
                    <a:pt x="345853" y="672179"/>
                  </a:cubicBezTo>
                  <a:cubicBezTo>
                    <a:pt x="526078" y="672179"/>
                    <a:pt x="672179" y="526078"/>
                    <a:pt x="672179" y="345853"/>
                  </a:cubicBezTo>
                  <a:cubicBezTo>
                    <a:pt x="671969" y="165715"/>
                    <a:pt x="525991" y="19736"/>
                    <a:pt x="345853" y="19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07961BD7-ED8F-F77A-E2C7-FE105567CCC6}"/>
              </a:ext>
            </a:extLst>
          </p:cNvPr>
          <p:cNvGrpSpPr/>
          <p:nvPr/>
        </p:nvGrpSpPr>
        <p:grpSpPr>
          <a:xfrm>
            <a:off x="9426521" y="1157957"/>
            <a:ext cx="2110056" cy="3164378"/>
            <a:chOff x="9425653" y="1157957"/>
            <a:chExt cx="2110056" cy="3164378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3A1EC563-3DAA-9ED8-44D0-C06D1E542502}"/>
                </a:ext>
              </a:extLst>
            </p:cNvPr>
            <p:cNvSpPr/>
            <p:nvPr/>
          </p:nvSpPr>
          <p:spPr>
            <a:xfrm rot="16200000">
              <a:off x="8898492" y="1685118"/>
              <a:ext cx="3164378" cy="21100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DA124E56-9790-25E7-BE2F-C509401915A7}"/>
                </a:ext>
              </a:extLst>
            </p:cNvPr>
            <p:cNvSpPr txBox="1"/>
            <p:nvPr/>
          </p:nvSpPr>
          <p:spPr>
            <a:xfrm>
              <a:off x="9862372" y="2821846"/>
              <a:ext cx="1338828" cy="847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我能帮助谁？</a:t>
              </a:r>
              <a:endParaRPr lang="en-US" altLang="zh-CN" sz="1400" dirty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哪些人会愿意为此买单？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C369B6D7-7291-1517-2587-B652F5056AD9}"/>
                </a:ext>
              </a:extLst>
            </p:cNvPr>
            <p:cNvSpPr txBox="1"/>
            <p:nvPr/>
          </p:nvSpPr>
          <p:spPr>
            <a:xfrm>
              <a:off x="9913719" y="1619227"/>
              <a:ext cx="11079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客户群体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5888092D-DBD0-5D82-DCA1-3AB8190166B1}"/>
              </a:ext>
            </a:extLst>
          </p:cNvPr>
          <p:cNvGrpSpPr/>
          <p:nvPr/>
        </p:nvGrpSpPr>
        <p:grpSpPr>
          <a:xfrm>
            <a:off x="10189747" y="2001475"/>
            <a:ext cx="504000" cy="504000"/>
            <a:chOff x="10189747" y="2001475"/>
            <a:chExt cx="504000" cy="504000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AD8CA097-FEAC-79F0-3C04-2E24AFE93B91}"/>
                </a:ext>
              </a:extLst>
            </p:cNvPr>
            <p:cNvGrpSpPr/>
            <p:nvPr/>
          </p:nvGrpSpPr>
          <p:grpSpPr>
            <a:xfrm>
              <a:off x="10280207" y="2163825"/>
              <a:ext cx="372823" cy="227409"/>
              <a:chOff x="10136798" y="2096287"/>
              <a:chExt cx="552321" cy="336896"/>
            </a:xfrm>
            <a:solidFill>
              <a:schemeClr val="accent1"/>
            </a:solidFill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9895365B-2179-9130-86E6-1772E0E20DCD}"/>
                  </a:ext>
                </a:extLst>
              </p:cNvPr>
              <p:cNvSpPr/>
              <p:nvPr/>
            </p:nvSpPr>
            <p:spPr>
              <a:xfrm>
                <a:off x="10273380" y="2124777"/>
                <a:ext cx="282415" cy="308406"/>
              </a:xfrm>
              <a:custGeom>
                <a:avLst/>
                <a:gdLst>
                  <a:gd name="connsiteX0" fmla="*/ 170814 w 282415"/>
                  <a:gd name="connsiteY0" fmla="*/ 158959 h 308406"/>
                  <a:gd name="connsiteX1" fmla="*/ 220058 w 282415"/>
                  <a:gd name="connsiteY1" fmla="*/ 82759 h 308406"/>
                  <a:gd name="connsiteX2" fmla="*/ 147529 w 282415"/>
                  <a:gd name="connsiteY2" fmla="*/ 166 h 308406"/>
                  <a:gd name="connsiteX3" fmla="*/ 64936 w 282415"/>
                  <a:gd name="connsiteY3" fmla="*/ 72695 h 308406"/>
                  <a:gd name="connsiteX4" fmla="*/ 64896 w 282415"/>
                  <a:gd name="connsiteY4" fmla="*/ 82092 h 308406"/>
                  <a:gd name="connsiteX5" fmla="*/ 114331 w 282415"/>
                  <a:gd name="connsiteY5" fmla="*/ 159340 h 308406"/>
                  <a:gd name="connsiteX6" fmla="*/ 31 w 282415"/>
                  <a:gd name="connsiteY6" fmla="*/ 307073 h 308406"/>
                  <a:gd name="connsiteX7" fmla="*/ 282352 w 282415"/>
                  <a:gd name="connsiteY7" fmla="*/ 308406 h 308406"/>
                  <a:gd name="connsiteX8" fmla="*/ 170814 w 282415"/>
                  <a:gd name="connsiteY8" fmla="*/ 158959 h 3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2415" h="308406">
                    <a:moveTo>
                      <a:pt x="170814" y="158959"/>
                    </a:moveTo>
                    <a:cubicBezTo>
                      <a:pt x="200944" y="145638"/>
                      <a:pt x="220291" y="115701"/>
                      <a:pt x="220058" y="82759"/>
                    </a:cubicBezTo>
                    <a:cubicBezTo>
                      <a:pt x="222837" y="39923"/>
                      <a:pt x="190365" y="2945"/>
                      <a:pt x="147529" y="166"/>
                    </a:cubicBezTo>
                    <a:cubicBezTo>
                      <a:pt x="104694" y="-2613"/>
                      <a:pt x="67715" y="29859"/>
                      <a:pt x="64936" y="72695"/>
                    </a:cubicBezTo>
                    <a:cubicBezTo>
                      <a:pt x="64733" y="75824"/>
                      <a:pt x="64720" y="78962"/>
                      <a:pt x="64896" y="82092"/>
                    </a:cubicBezTo>
                    <a:cubicBezTo>
                      <a:pt x="64325" y="115444"/>
                      <a:pt x="83807" y="145887"/>
                      <a:pt x="114331" y="159340"/>
                    </a:cubicBezTo>
                    <a:cubicBezTo>
                      <a:pt x="-5018" y="177342"/>
                      <a:pt x="31" y="307073"/>
                      <a:pt x="31" y="307073"/>
                    </a:cubicBezTo>
                    <a:lnTo>
                      <a:pt x="282352" y="308406"/>
                    </a:lnTo>
                    <a:cubicBezTo>
                      <a:pt x="282352" y="308406"/>
                      <a:pt x="288829" y="176771"/>
                      <a:pt x="170814" y="158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FF9E2858-EA39-CDFA-4AF5-2C86F10F93A4}"/>
                  </a:ext>
                </a:extLst>
              </p:cNvPr>
              <p:cNvSpPr/>
              <p:nvPr/>
            </p:nvSpPr>
            <p:spPr>
              <a:xfrm>
                <a:off x="10512180" y="2096287"/>
                <a:ext cx="176939" cy="193354"/>
              </a:xfrm>
              <a:custGeom>
                <a:avLst/>
                <a:gdLst>
                  <a:gd name="connsiteX0" fmla="*/ 106798 w 176939"/>
                  <a:gd name="connsiteY0" fmla="*/ 99343 h 193354"/>
                  <a:gd name="connsiteX1" fmla="*/ 137659 w 176939"/>
                  <a:gd name="connsiteY1" fmla="*/ 51718 h 193354"/>
                  <a:gd name="connsiteX2" fmla="*/ 92125 w 176939"/>
                  <a:gd name="connsiteY2" fmla="*/ 97 h 193354"/>
                  <a:gd name="connsiteX3" fmla="*/ 40504 w 176939"/>
                  <a:gd name="connsiteY3" fmla="*/ 45631 h 193354"/>
                  <a:gd name="connsiteX4" fmla="*/ 40504 w 176939"/>
                  <a:gd name="connsiteY4" fmla="*/ 51718 h 193354"/>
                  <a:gd name="connsiteX5" fmla="*/ 71460 w 176939"/>
                  <a:gd name="connsiteY5" fmla="*/ 100010 h 193354"/>
                  <a:gd name="connsiteX6" fmla="*/ 22 w 176939"/>
                  <a:gd name="connsiteY6" fmla="*/ 192593 h 193354"/>
                  <a:gd name="connsiteX7" fmla="*/ 176902 w 176939"/>
                  <a:gd name="connsiteY7" fmla="*/ 193355 h 193354"/>
                  <a:gd name="connsiteX8" fmla="*/ 106798 w 176939"/>
                  <a:gd name="connsiteY8" fmla="*/ 99343 h 19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39" h="193354">
                    <a:moveTo>
                      <a:pt x="106798" y="99343"/>
                    </a:moveTo>
                    <a:cubicBezTo>
                      <a:pt x="125670" y="91053"/>
                      <a:pt x="137802" y="72330"/>
                      <a:pt x="137659" y="51718"/>
                    </a:cubicBezTo>
                    <a:cubicBezTo>
                      <a:pt x="139340" y="24889"/>
                      <a:pt x="118953" y="1778"/>
                      <a:pt x="92125" y="97"/>
                    </a:cubicBezTo>
                    <a:cubicBezTo>
                      <a:pt x="65296" y="-1584"/>
                      <a:pt x="42185" y="18802"/>
                      <a:pt x="40504" y="45631"/>
                    </a:cubicBezTo>
                    <a:cubicBezTo>
                      <a:pt x="40377" y="47658"/>
                      <a:pt x="40377" y="49691"/>
                      <a:pt x="40504" y="51718"/>
                    </a:cubicBezTo>
                    <a:cubicBezTo>
                      <a:pt x="40081" y="72602"/>
                      <a:pt x="52307" y="91674"/>
                      <a:pt x="71460" y="100010"/>
                    </a:cubicBezTo>
                    <a:cubicBezTo>
                      <a:pt x="-3311" y="111344"/>
                      <a:pt x="22" y="192593"/>
                      <a:pt x="22" y="192593"/>
                    </a:cubicBezTo>
                    <a:lnTo>
                      <a:pt x="176902" y="193355"/>
                    </a:lnTo>
                    <a:cubicBezTo>
                      <a:pt x="176902" y="193355"/>
                      <a:pt x="180902" y="110582"/>
                      <a:pt x="106798" y="993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BF9FD0BD-7800-B6F8-5DF0-ECCA6A9C5853}"/>
                  </a:ext>
                </a:extLst>
              </p:cNvPr>
              <p:cNvSpPr/>
              <p:nvPr/>
            </p:nvSpPr>
            <p:spPr>
              <a:xfrm>
                <a:off x="10136798" y="2096287"/>
                <a:ext cx="176846" cy="193354"/>
              </a:xfrm>
              <a:custGeom>
                <a:avLst/>
                <a:gdLst>
                  <a:gd name="connsiteX0" fmla="*/ 106704 w 176846"/>
                  <a:gd name="connsiteY0" fmla="*/ 99343 h 193354"/>
                  <a:gd name="connsiteX1" fmla="*/ 137565 w 176846"/>
                  <a:gd name="connsiteY1" fmla="*/ 51718 h 193354"/>
                  <a:gd name="connsiteX2" fmla="*/ 92031 w 176846"/>
                  <a:gd name="connsiteY2" fmla="*/ 97 h 193354"/>
                  <a:gd name="connsiteX3" fmla="*/ 40410 w 176846"/>
                  <a:gd name="connsiteY3" fmla="*/ 45631 h 193354"/>
                  <a:gd name="connsiteX4" fmla="*/ 40410 w 176846"/>
                  <a:gd name="connsiteY4" fmla="*/ 51718 h 193354"/>
                  <a:gd name="connsiteX5" fmla="*/ 71366 w 176846"/>
                  <a:gd name="connsiteY5" fmla="*/ 100010 h 193354"/>
                  <a:gd name="connsiteX6" fmla="*/ 24 w 176846"/>
                  <a:gd name="connsiteY6" fmla="*/ 192593 h 193354"/>
                  <a:gd name="connsiteX7" fmla="*/ 176808 w 176846"/>
                  <a:gd name="connsiteY7" fmla="*/ 193355 h 193354"/>
                  <a:gd name="connsiteX8" fmla="*/ 106704 w 176846"/>
                  <a:gd name="connsiteY8" fmla="*/ 99343 h 19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846" h="193354">
                    <a:moveTo>
                      <a:pt x="106704" y="99343"/>
                    </a:moveTo>
                    <a:cubicBezTo>
                      <a:pt x="125576" y="91053"/>
                      <a:pt x="137708" y="72330"/>
                      <a:pt x="137565" y="51718"/>
                    </a:cubicBezTo>
                    <a:cubicBezTo>
                      <a:pt x="139246" y="24889"/>
                      <a:pt x="118860" y="1778"/>
                      <a:pt x="92031" y="97"/>
                    </a:cubicBezTo>
                    <a:cubicBezTo>
                      <a:pt x="65203" y="-1584"/>
                      <a:pt x="42091" y="18802"/>
                      <a:pt x="40410" y="45631"/>
                    </a:cubicBezTo>
                    <a:cubicBezTo>
                      <a:pt x="40283" y="47658"/>
                      <a:pt x="40283" y="49691"/>
                      <a:pt x="40410" y="51718"/>
                    </a:cubicBezTo>
                    <a:cubicBezTo>
                      <a:pt x="39988" y="72602"/>
                      <a:pt x="52214" y="91674"/>
                      <a:pt x="71366" y="100010"/>
                    </a:cubicBezTo>
                    <a:cubicBezTo>
                      <a:pt x="-3405" y="111344"/>
                      <a:pt x="24" y="192593"/>
                      <a:pt x="24" y="192593"/>
                    </a:cubicBezTo>
                    <a:lnTo>
                      <a:pt x="176808" y="193355"/>
                    </a:lnTo>
                    <a:cubicBezTo>
                      <a:pt x="176808" y="193355"/>
                      <a:pt x="180809" y="110582"/>
                      <a:pt x="106704" y="993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81AE7D5-066F-096B-BD9C-C7E01BD68BCD}"/>
                </a:ext>
              </a:extLst>
            </p:cNvPr>
            <p:cNvSpPr/>
            <p:nvPr/>
          </p:nvSpPr>
          <p:spPr>
            <a:xfrm>
              <a:off x="10189747" y="2001475"/>
              <a:ext cx="504000" cy="504000"/>
            </a:xfrm>
            <a:custGeom>
              <a:avLst/>
              <a:gdLst>
                <a:gd name="connsiteX0" fmla="*/ 345853 w 691705"/>
                <a:gd name="connsiteY0" fmla="*/ 691705 h 691705"/>
                <a:gd name="connsiteX1" fmla="*/ 0 w 691705"/>
                <a:gd name="connsiteY1" fmla="*/ 345853 h 691705"/>
                <a:gd name="connsiteX2" fmla="*/ 345853 w 691705"/>
                <a:gd name="connsiteY2" fmla="*/ 0 h 691705"/>
                <a:gd name="connsiteX3" fmla="*/ 691706 w 691705"/>
                <a:gd name="connsiteY3" fmla="*/ 345853 h 691705"/>
                <a:gd name="connsiteX4" fmla="*/ 345853 w 691705"/>
                <a:gd name="connsiteY4" fmla="*/ 691705 h 691705"/>
                <a:gd name="connsiteX5" fmla="*/ 345853 w 691705"/>
                <a:gd name="connsiteY5" fmla="*/ 19526 h 691705"/>
                <a:gd name="connsiteX6" fmla="*/ 19526 w 691705"/>
                <a:gd name="connsiteY6" fmla="*/ 345853 h 691705"/>
                <a:gd name="connsiteX7" fmla="*/ 345853 w 691705"/>
                <a:gd name="connsiteY7" fmla="*/ 672179 h 691705"/>
                <a:gd name="connsiteX8" fmla="*/ 672179 w 691705"/>
                <a:gd name="connsiteY8" fmla="*/ 345853 h 691705"/>
                <a:gd name="connsiteX9" fmla="*/ 345853 w 691705"/>
                <a:gd name="connsiteY9" fmla="*/ 19526 h 69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1705" h="691705">
                  <a:moveTo>
                    <a:pt x="345853" y="691705"/>
                  </a:moveTo>
                  <a:cubicBezTo>
                    <a:pt x="154844" y="691705"/>
                    <a:pt x="0" y="536862"/>
                    <a:pt x="0" y="345853"/>
                  </a:cubicBezTo>
                  <a:cubicBezTo>
                    <a:pt x="0" y="154843"/>
                    <a:pt x="154844" y="0"/>
                    <a:pt x="345853" y="0"/>
                  </a:cubicBezTo>
                  <a:cubicBezTo>
                    <a:pt x="536862" y="0"/>
                    <a:pt x="691706" y="154844"/>
                    <a:pt x="691706" y="345853"/>
                  </a:cubicBezTo>
                  <a:cubicBezTo>
                    <a:pt x="691496" y="536775"/>
                    <a:pt x="536775" y="691495"/>
                    <a:pt x="345853" y="691705"/>
                  </a:cubicBezTo>
                  <a:close/>
                  <a:moveTo>
                    <a:pt x="345853" y="19526"/>
                  </a:moveTo>
                  <a:cubicBezTo>
                    <a:pt x="165628" y="19526"/>
                    <a:pt x="19526" y="165628"/>
                    <a:pt x="19526" y="345853"/>
                  </a:cubicBezTo>
                  <a:cubicBezTo>
                    <a:pt x="19526" y="526078"/>
                    <a:pt x="165628" y="672179"/>
                    <a:pt x="345853" y="672179"/>
                  </a:cubicBezTo>
                  <a:cubicBezTo>
                    <a:pt x="526078" y="672179"/>
                    <a:pt x="672179" y="526078"/>
                    <a:pt x="672179" y="345853"/>
                  </a:cubicBezTo>
                  <a:cubicBezTo>
                    <a:pt x="672022" y="165693"/>
                    <a:pt x="526013" y="19684"/>
                    <a:pt x="345853" y="19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24BDC25E-3D37-82E4-EF84-AB1BB06694C6}"/>
              </a:ext>
            </a:extLst>
          </p:cNvPr>
          <p:cNvGrpSpPr/>
          <p:nvPr/>
        </p:nvGrpSpPr>
        <p:grpSpPr>
          <a:xfrm>
            <a:off x="2860794" y="1157957"/>
            <a:ext cx="1872331" cy="1512244"/>
            <a:chOff x="2860794" y="1157957"/>
            <a:chExt cx="1872331" cy="1512244"/>
          </a:xfrm>
        </p:grpSpPr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90A366C-3184-32BB-577C-2EE6C94FB641}"/>
                </a:ext>
              </a:extLst>
            </p:cNvPr>
            <p:cNvSpPr/>
            <p:nvPr/>
          </p:nvSpPr>
          <p:spPr>
            <a:xfrm rot="16200000">
              <a:off x="3049215" y="969536"/>
              <a:ext cx="1495490" cy="187233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5367BF0D-5BE7-B047-0636-E96B0ED96387}"/>
                </a:ext>
              </a:extLst>
            </p:cNvPr>
            <p:cNvSpPr txBox="1"/>
            <p:nvPr/>
          </p:nvSpPr>
          <p:spPr>
            <a:xfrm>
              <a:off x="3257234" y="130559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关键业务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424C0DAC-03B3-4588-A63E-CB313FF0065C}"/>
                </a:ext>
              </a:extLst>
            </p:cNvPr>
            <p:cNvSpPr txBox="1"/>
            <p:nvPr/>
          </p:nvSpPr>
          <p:spPr>
            <a:xfrm>
              <a:off x="3030921" y="2081963"/>
              <a:ext cx="1620957" cy="5882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我要做什么？</a:t>
              </a:r>
              <a:endParaRPr lang="en-US" altLang="zh-CN" sz="1400" dirty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开发线上营销渠道</a:t>
              </a:r>
            </a:p>
          </p:txBody>
        </p:sp>
      </p:grpSp>
      <p:grpSp>
        <p:nvGrpSpPr>
          <p:cNvPr id="109" name="图形 5">
            <a:extLst>
              <a:ext uri="{FF2B5EF4-FFF2-40B4-BE49-F238E27FC236}">
                <a16:creationId xmlns:a16="http://schemas.microsoft.com/office/drawing/2014/main" id="{E3317509-3387-2668-A8DE-C7D6BDD3D2C5}"/>
              </a:ext>
            </a:extLst>
          </p:cNvPr>
          <p:cNvGrpSpPr/>
          <p:nvPr/>
        </p:nvGrpSpPr>
        <p:grpSpPr>
          <a:xfrm>
            <a:off x="3598425" y="1638218"/>
            <a:ext cx="418909" cy="418909"/>
            <a:chOff x="4661657" y="4240403"/>
            <a:chExt cx="418909" cy="418909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91B3B7D-1312-11CC-F8F8-FF68EFD4B294}"/>
                </a:ext>
              </a:extLst>
            </p:cNvPr>
            <p:cNvSpPr/>
            <p:nvPr/>
          </p:nvSpPr>
          <p:spPr>
            <a:xfrm>
              <a:off x="4661657" y="4240403"/>
              <a:ext cx="418909" cy="418909"/>
            </a:xfrm>
            <a:custGeom>
              <a:avLst/>
              <a:gdLst>
                <a:gd name="connsiteX0" fmla="*/ 418910 w 418909"/>
                <a:gd name="connsiteY0" fmla="*/ 209455 h 418909"/>
                <a:gd name="connsiteX1" fmla="*/ 209455 w 418909"/>
                <a:gd name="connsiteY1" fmla="*/ 418910 h 418909"/>
                <a:gd name="connsiteX2" fmla="*/ 0 w 418909"/>
                <a:gd name="connsiteY2" fmla="*/ 209455 h 418909"/>
                <a:gd name="connsiteX3" fmla="*/ 209455 w 418909"/>
                <a:gd name="connsiteY3" fmla="*/ 0 h 418909"/>
                <a:gd name="connsiteX4" fmla="*/ 418910 w 418909"/>
                <a:gd name="connsiteY4" fmla="*/ 209455 h 41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909" h="418909">
                  <a:moveTo>
                    <a:pt x="418910" y="209455"/>
                  </a:moveTo>
                  <a:cubicBezTo>
                    <a:pt x="418910" y="325134"/>
                    <a:pt x="325133" y="418910"/>
                    <a:pt x="209455" y="418910"/>
                  </a:cubicBezTo>
                  <a:cubicBezTo>
                    <a:pt x="93776" y="418910"/>
                    <a:pt x="0" y="325134"/>
                    <a:pt x="0" y="209455"/>
                  </a:cubicBezTo>
                  <a:cubicBezTo>
                    <a:pt x="0" y="93776"/>
                    <a:pt x="93776" y="0"/>
                    <a:pt x="209455" y="0"/>
                  </a:cubicBezTo>
                  <a:cubicBezTo>
                    <a:pt x="325133" y="0"/>
                    <a:pt x="418910" y="93776"/>
                    <a:pt x="418910" y="20945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C87E39E-C863-B4DB-9F67-B4CFFA06BCBB}"/>
                </a:ext>
              </a:extLst>
            </p:cNvPr>
            <p:cNvSpPr/>
            <p:nvPr/>
          </p:nvSpPr>
          <p:spPr>
            <a:xfrm>
              <a:off x="4695375" y="4274122"/>
              <a:ext cx="351472" cy="351472"/>
            </a:xfrm>
            <a:custGeom>
              <a:avLst/>
              <a:gdLst>
                <a:gd name="connsiteX0" fmla="*/ 351472 w 351472"/>
                <a:gd name="connsiteY0" fmla="*/ 175736 h 351472"/>
                <a:gd name="connsiteX1" fmla="*/ 175736 w 351472"/>
                <a:gd name="connsiteY1" fmla="*/ 351473 h 351472"/>
                <a:gd name="connsiteX2" fmla="*/ 0 w 351472"/>
                <a:gd name="connsiteY2" fmla="*/ 175736 h 351472"/>
                <a:gd name="connsiteX3" fmla="*/ 175736 w 351472"/>
                <a:gd name="connsiteY3" fmla="*/ 0 h 351472"/>
                <a:gd name="connsiteX4" fmla="*/ 351472 w 351472"/>
                <a:gd name="connsiteY4" fmla="*/ 175736 h 35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472" h="351472">
                  <a:moveTo>
                    <a:pt x="351472" y="175736"/>
                  </a:moveTo>
                  <a:cubicBezTo>
                    <a:pt x="351472" y="272793"/>
                    <a:pt x="272793" y="351473"/>
                    <a:pt x="175736" y="351473"/>
                  </a:cubicBezTo>
                  <a:cubicBezTo>
                    <a:pt x="78680" y="351473"/>
                    <a:pt x="0" y="272793"/>
                    <a:pt x="0" y="175736"/>
                  </a:cubicBezTo>
                  <a:cubicBezTo>
                    <a:pt x="0" y="78680"/>
                    <a:pt x="78680" y="0"/>
                    <a:pt x="175736" y="0"/>
                  </a:cubicBezTo>
                  <a:cubicBezTo>
                    <a:pt x="272793" y="0"/>
                    <a:pt x="351472" y="78680"/>
                    <a:pt x="351472" y="17573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4117B94-77E3-95AD-BA37-C5744D6991BC}"/>
                </a:ext>
              </a:extLst>
            </p:cNvPr>
            <p:cNvSpPr/>
            <p:nvPr/>
          </p:nvSpPr>
          <p:spPr>
            <a:xfrm>
              <a:off x="4724522" y="4303268"/>
              <a:ext cx="293179" cy="293179"/>
            </a:xfrm>
            <a:custGeom>
              <a:avLst/>
              <a:gdLst>
                <a:gd name="connsiteX0" fmla="*/ 293179 w 293179"/>
                <a:gd name="connsiteY0" fmla="*/ 146590 h 293179"/>
                <a:gd name="connsiteX1" fmla="*/ 146590 w 293179"/>
                <a:gd name="connsiteY1" fmla="*/ 293180 h 293179"/>
                <a:gd name="connsiteX2" fmla="*/ 0 w 293179"/>
                <a:gd name="connsiteY2" fmla="*/ 146590 h 293179"/>
                <a:gd name="connsiteX3" fmla="*/ 146590 w 293179"/>
                <a:gd name="connsiteY3" fmla="*/ 0 h 293179"/>
                <a:gd name="connsiteX4" fmla="*/ 293179 w 293179"/>
                <a:gd name="connsiteY4" fmla="*/ 146590 h 29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179" h="293179">
                  <a:moveTo>
                    <a:pt x="293179" y="146590"/>
                  </a:moveTo>
                  <a:cubicBezTo>
                    <a:pt x="293179" y="227549"/>
                    <a:pt x="227549" y="293180"/>
                    <a:pt x="146590" y="293180"/>
                  </a:cubicBezTo>
                  <a:cubicBezTo>
                    <a:pt x="65630" y="293180"/>
                    <a:pt x="0" y="227549"/>
                    <a:pt x="0" y="146590"/>
                  </a:cubicBezTo>
                  <a:cubicBezTo>
                    <a:pt x="0" y="65631"/>
                    <a:pt x="65630" y="0"/>
                    <a:pt x="146590" y="0"/>
                  </a:cubicBezTo>
                  <a:cubicBezTo>
                    <a:pt x="227549" y="0"/>
                    <a:pt x="293179" y="65631"/>
                    <a:pt x="293179" y="14659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4A8A5E8-8696-2886-6854-105992CE321F}"/>
                </a:ext>
              </a:extLst>
            </p:cNvPr>
            <p:cNvSpPr/>
            <p:nvPr/>
          </p:nvSpPr>
          <p:spPr>
            <a:xfrm>
              <a:off x="4761098" y="4339844"/>
              <a:ext cx="220027" cy="220027"/>
            </a:xfrm>
            <a:custGeom>
              <a:avLst/>
              <a:gdLst>
                <a:gd name="connsiteX0" fmla="*/ 220028 w 220027"/>
                <a:gd name="connsiteY0" fmla="*/ 110014 h 220027"/>
                <a:gd name="connsiteX1" fmla="*/ 110014 w 220027"/>
                <a:gd name="connsiteY1" fmla="*/ 220027 h 220027"/>
                <a:gd name="connsiteX2" fmla="*/ 0 w 220027"/>
                <a:gd name="connsiteY2" fmla="*/ 110014 h 220027"/>
                <a:gd name="connsiteX3" fmla="*/ 110014 w 220027"/>
                <a:gd name="connsiteY3" fmla="*/ 0 h 220027"/>
                <a:gd name="connsiteX4" fmla="*/ 220028 w 220027"/>
                <a:gd name="connsiteY4" fmla="*/ 110014 h 22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027" h="220027">
                  <a:moveTo>
                    <a:pt x="220028" y="110014"/>
                  </a:moveTo>
                  <a:cubicBezTo>
                    <a:pt x="220028" y="170773"/>
                    <a:pt x="170773" y="220027"/>
                    <a:pt x="110014" y="220027"/>
                  </a:cubicBezTo>
                  <a:cubicBezTo>
                    <a:pt x="49255" y="220027"/>
                    <a:pt x="0" y="170773"/>
                    <a:pt x="0" y="110014"/>
                  </a:cubicBezTo>
                  <a:cubicBezTo>
                    <a:pt x="0" y="49255"/>
                    <a:pt x="49255" y="0"/>
                    <a:pt x="110014" y="0"/>
                  </a:cubicBezTo>
                  <a:cubicBezTo>
                    <a:pt x="170773" y="0"/>
                    <a:pt x="220028" y="49255"/>
                    <a:pt x="220028" y="110014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AA5A314-F1A0-7E15-3EDA-0E25241CDC06}"/>
                </a:ext>
              </a:extLst>
            </p:cNvPr>
            <p:cNvSpPr/>
            <p:nvPr/>
          </p:nvSpPr>
          <p:spPr>
            <a:xfrm>
              <a:off x="4794054" y="4372801"/>
              <a:ext cx="154114" cy="154114"/>
            </a:xfrm>
            <a:custGeom>
              <a:avLst/>
              <a:gdLst>
                <a:gd name="connsiteX0" fmla="*/ 154114 w 154114"/>
                <a:gd name="connsiteY0" fmla="*/ 77057 h 154114"/>
                <a:gd name="connsiteX1" fmla="*/ 77057 w 154114"/>
                <a:gd name="connsiteY1" fmla="*/ 154115 h 154114"/>
                <a:gd name="connsiteX2" fmla="*/ 0 w 154114"/>
                <a:gd name="connsiteY2" fmla="*/ 77057 h 154114"/>
                <a:gd name="connsiteX3" fmla="*/ 77057 w 154114"/>
                <a:gd name="connsiteY3" fmla="*/ 0 h 154114"/>
                <a:gd name="connsiteX4" fmla="*/ 154114 w 154114"/>
                <a:gd name="connsiteY4" fmla="*/ 77057 h 15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114" h="154114">
                  <a:moveTo>
                    <a:pt x="154114" y="77057"/>
                  </a:moveTo>
                  <a:cubicBezTo>
                    <a:pt x="154114" y="119615"/>
                    <a:pt x="119615" y="154115"/>
                    <a:pt x="77057" y="154115"/>
                  </a:cubicBezTo>
                  <a:cubicBezTo>
                    <a:pt x="34500" y="154115"/>
                    <a:pt x="0" y="119615"/>
                    <a:pt x="0" y="77057"/>
                  </a:cubicBezTo>
                  <a:cubicBezTo>
                    <a:pt x="0" y="34500"/>
                    <a:pt x="34500" y="0"/>
                    <a:pt x="77057" y="0"/>
                  </a:cubicBezTo>
                  <a:cubicBezTo>
                    <a:pt x="119615" y="0"/>
                    <a:pt x="154114" y="34500"/>
                    <a:pt x="154114" y="7705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A5C16637-B7A0-2186-F810-273973444903}"/>
                </a:ext>
              </a:extLst>
            </p:cNvPr>
            <p:cNvSpPr/>
            <p:nvPr/>
          </p:nvSpPr>
          <p:spPr>
            <a:xfrm>
              <a:off x="4829707" y="4408473"/>
              <a:ext cx="82871" cy="82865"/>
            </a:xfrm>
            <a:custGeom>
              <a:avLst/>
              <a:gdLst>
                <a:gd name="connsiteX0" fmla="*/ 70741 w 82871"/>
                <a:gd name="connsiteY0" fmla="*/ 70722 h 82865"/>
                <a:gd name="connsiteX1" fmla="*/ 12143 w 82871"/>
                <a:gd name="connsiteY1" fmla="*/ 70741 h 82865"/>
                <a:gd name="connsiteX2" fmla="*/ 12124 w 82871"/>
                <a:gd name="connsiteY2" fmla="*/ 12143 h 82865"/>
                <a:gd name="connsiteX3" fmla="*/ 70722 w 82871"/>
                <a:gd name="connsiteY3" fmla="*/ 12124 h 82865"/>
                <a:gd name="connsiteX4" fmla="*/ 70741 w 82871"/>
                <a:gd name="connsiteY4" fmla="*/ 12143 h 82865"/>
                <a:gd name="connsiteX5" fmla="*/ 70741 w 82871"/>
                <a:gd name="connsiteY5" fmla="*/ 70722 h 8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871" h="82865">
                  <a:moveTo>
                    <a:pt x="70741" y="70722"/>
                  </a:moveTo>
                  <a:cubicBezTo>
                    <a:pt x="54568" y="86905"/>
                    <a:pt x="28326" y="86915"/>
                    <a:pt x="12143" y="70741"/>
                  </a:cubicBezTo>
                  <a:cubicBezTo>
                    <a:pt x="-4040" y="54568"/>
                    <a:pt x="-4049" y="28326"/>
                    <a:pt x="12124" y="12143"/>
                  </a:cubicBezTo>
                  <a:cubicBezTo>
                    <a:pt x="28307" y="-4040"/>
                    <a:pt x="54539" y="-4049"/>
                    <a:pt x="70722" y="12124"/>
                  </a:cubicBezTo>
                  <a:cubicBezTo>
                    <a:pt x="70731" y="12134"/>
                    <a:pt x="70731" y="12134"/>
                    <a:pt x="70741" y="12143"/>
                  </a:cubicBezTo>
                  <a:cubicBezTo>
                    <a:pt x="86914" y="28326"/>
                    <a:pt x="86914" y="54539"/>
                    <a:pt x="70741" y="7072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9F3EA19-DFB3-92D5-3FE2-57FC98BCBE19}"/>
                </a:ext>
              </a:extLst>
            </p:cNvPr>
            <p:cNvSpPr/>
            <p:nvPr/>
          </p:nvSpPr>
          <p:spPr>
            <a:xfrm>
              <a:off x="4934262" y="4304411"/>
              <a:ext cx="82391" cy="82391"/>
            </a:xfrm>
            <a:custGeom>
              <a:avLst/>
              <a:gdLst>
                <a:gd name="connsiteX0" fmla="*/ 82391 w 82391"/>
                <a:gd name="connsiteY0" fmla="*/ 45911 h 82391"/>
                <a:gd name="connsiteX1" fmla="*/ 42767 w 82391"/>
                <a:gd name="connsiteY1" fmla="*/ 39529 h 82391"/>
                <a:gd name="connsiteX2" fmla="*/ 36385 w 82391"/>
                <a:gd name="connsiteY2" fmla="*/ 0 h 82391"/>
                <a:gd name="connsiteX3" fmla="*/ 0 w 82391"/>
                <a:gd name="connsiteY3" fmla="*/ 36386 h 82391"/>
                <a:gd name="connsiteX4" fmla="*/ 5525 w 82391"/>
                <a:gd name="connsiteY4" fmla="*/ 70676 h 82391"/>
                <a:gd name="connsiteX5" fmla="*/ 1048 w 82391"/>
                <a:gd name="connsiteY5" fmla="*/ 75152 h 82391"/>
                <a:gd name="connsiteX6" fmla="*/ 6382 w 82391"/>
                <a:gd name="connsiteY6" fmla="*/ 76010 h 82391"/>
                <a:gd name="connsiteX7" fmla="*/ 7239 w 82391"/>
                <a:gd name="connsiteY7" fmla="*/ 81344 h 82391"/>
                <a:gd name="connsiteX8" fmla="*/ 11716 w 82391"/>
                <a:gd name="connsiteY8" fmla="*/ 76867 h 82391"/>
                <a:gd name="connsiteX9" fmla="*/ 45910 w 82391"/>
                <a:gd name="connsiteY9" fmla="*/ 82391 h 82391"/>
                <a:gd name="connsiteX10" fmla="*/ 82391 w 82391"/>
                <a:gd name="connsiteY10" fmla="*/ 45911 h 8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391" h="82391">
                  <a:moveTo>
                    <a:pt x="82391" y="45911"/>
                  </a:moveTo>
                  <a:lnTo>
                    <a:pt x="42767" y="39529"/>
                  </a:lnTo>
                  <a:lnTo>
                    <a:pt x="36385" y="0"/>
                  </a:lnTo>
                  <a:lnTo>
                    <a:pt x="0" y="36386"/>
                  </a:lnTo>
                  <a:lnTo>
                    <a:pt x="5525" y="70676"/>
                  </a:lnTo>
                  <a:lnTo>
                    <a:pt x="1048" y="75152"/>
                  </a:lnTo>
                  <a:lnTo>
                    <a:pt x="6382" y="76010"/>
                  </a:lnTo>
                  <a:lnTo>
                    <a:pt x="7239" y="81344"/>
                  </a:lnTo>
                  <a:lnTo>
                    <a:pt x="11716" y="76867"/>
                  </a:lnTo>
                  <a:lnTo>
                    <a:pt x="45910" y="82391"/>
                  </a:lnTo>
                  <a:lnTo>
                    <a:pt x="82391" y="45911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C509F71-ECBE-E0E9-5DC0-834D9AE98663}"/>
                </a:ext>
              </a:extLst>
            </p:cNvPr>
            <p:cNvSpPr/>
            <p:nvPr/>
          </p:nvSpPr>
          <p:spPr>
            <a:xfrm>
              <a:off x="4934262" y="4304411"/>
              <a:ext cx="82391" cy="82391"/>
            </a:xfrm>
            <a:custGeom>
              <a:avLst/>
              <a:gdLst>
                <a:gd name="connsiteX0" fmla="*/ 82391 w 82391"/>
                <a:gd name="connsiteY0" fmla="*/ 45911 h 82391"/>
                <a:gd name="connsiteX1" fmla="*/ 42767 w 82391"/>
                <a:gd name="connsiteY1" fmla="*/ 39529 h 82391"/>
                <a:gd name="connsiteX2" fmla="*/ 36385 w 82391"/>
                <a:gd name="connsiteY2" fmla="*/ 0 h 82391"/>
                <a:gd name="connsiteX3" fmla="*/ 0 w 82391"/>
                <a:gd name="connsiteY3" fmla="*/ 36386 h 82391"/>
                <a:gd name="connsiteX4" fmla="*/ 5525 w 82391"/>
                <a:gd name="connsiteY4" fmla="*/ 70676 h 82391"/>
                <a:gd name="connsiteX5" fmla="*/ 1048 w 82391"/>
                <a:gd name="connsiteY5" fmla="*/ 75152 h 82391"/>
                <a:gd name="connsiteX6" fmla="*/ 6382 w 82391"/>
                <a:gd name="connsiteY6" fmla="*/ 76010 h 82391"/>
                <a:gd name="connsiteX7" fmla="*/ 7239 w 82391"/>
                <a:gd name="connsiteY7" fmla="*/ 81344 h 82391"/>
                <a:gd name="connsiteX8" fmla="*/ 11716 w 82391"/>
                <a:gd name="connsiteY8" fmla="*/ 76867 h 82391"/>
                <a:gd name="connsiteX9" fmla="*/ 45910 w 82391"/>
                <a:gd name="connsiteY9" fmla="*/ 82391 h 82391"/>
                <a:gd name="connsiteX10" fmla="*/ 82391 w 82391"/>
                <a:gd name="connsiteY10" fmla="*/ 45911 h 8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391" h="82391">
                  <a:moveTo>
                    <a:pt x="82391" y="45911"/>
                  </a:moveTo>
                  <a:lnTo>
                    <a:pt x="42767" y="39529"/>
                  </a:lnTo>
                  <a:lnTo>
                    <a:pt x="36385" y="0"/>
                  </a:lnTo>
                  <a:lnTo>
                    <a:pt x="0" y="36386"/>
                  </a:lnTo>
                  <a:lnTo>
                    <a:pt x="5525" y="70676"/>
                  </a:lnTo>
                  <a:lnTo>
                    <a:pt x="1048" y="75152"/>
                  </a:lnTo>
                  <a:lnTo>
                    <a:pt x="6382" y="76010"/>
                  </a:lnTo>
                  <a:lnTo>
                    <a:pt x="7239" y="81344"/>
                  </a:lnTo>
                  <a:lnTo>
                    <a:pt x="11716" y="76867"/>
                  </a:lnTo>
                  <a:lnTo>
                    <a:pt x="45910" y="82391"/>
                  </a:lnTo>
                  <a:lnTo>
                    <a:pt x="82391" y="45911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E11A20E-8ED9-1686-6DC0-46081F98C44F}"/>
                </a:ext>
              </a:extLst>
            </p:cNvPr>
            <p:cNvSpPr/>
            <p:nvPr/>
          </p:nvSpPr>
          <p:spPr>
            <a:xfrm>
              <a:off x="4859749" y="4334768"/>
              <a:ext cx="126471" cy="126540"/>
            </a:xfrm>
            <a:custGeom>
              <a:avLst/>
              <a:gdLst>
                <a:gd name="connsiteX0" fmla="*/ 3361 w 126471"/>
                <a:gd name="connsiteY0" fmla="*/ 123186 h 126540"/>
                <a:gd name="connsiteX1" fmla="*/ 3333 w 126471"/>
                <a:gd name="connsiteY1" fmla="*/ 107022 h 126540"/>
                <a:gd name="connsiteX2" fmla="*/ 3361 w 126471"/>
                <a:gd name="connsiteY2" fmla="*/ 106993 h 126540"/>
                <a:gd name="connsiteX3" fmla="*/ 106993 w 126471"/>
                <a:gd name="connsiteY3" fmla="*/ 3361 h 126540"/>
                <a:gd name="connsiteX4" fmla="*/ 123157 w 126471"/>
                <a:gd name="connsiteY4" fmla="*/ 3333 h 126540"/>
                <a:gd name="connsiteX5" fmla="*/ 123186 w 126471"/>
                <a:gd name="connsiteY5" fmla="*/ 3361 h 126540"/>
                <a:gd name="connsiteX6" fmla="*/ 123186 w 126471"/>
                <a:gd name="connsiteY6" fmla="*/ 19554 h 126540"/>
                <a:gd name="connsiteX7" fmla="*/ 19459 w 126471"/>
                <a:gd name="connsiteY7" fmla="*/ 123186 h 126540"/>
                <a:gd name="connsiteX8" fmla="*/ 3428 w 126471"/>
                <a:gd name="connsiteY8" fmla="*/ 123252 h 126540"/>
                <a:gd name="connsiteX9" fmla="*/ 3361 w 126471"/>
                <a:gd name="connsiteY9" fmla="*/ 123186 h 12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471" h="126540">
                  <a:moveTo>
                    <a:pt x="3361" y="123186"/>
                  </a:moveTo>
                  <a:cubicBezTo>
                    <a:pt x="-1106" y="118728"/>
                    <a:pt x="-1125" y="111489"/>
                    <a:pt x="3333" y="107022"/>
                  </a:cubicBezTo>
                  <a:cubicBezTo>
                    <a:pt x="3342" y="107012"/>
                    <a:pt x="3352" y="107003"/>
                    <a:pt x="3361" y="106993"/>
                  </a:cubicBezTo>
                  <a:lnTo>
                    <a:pt x="106993" y="3361"/>
                  </a:lnTo>
                  <a:cubicBezTo>
                    <a:pt x="111451" y="-1106"/>
                    <a:pt x="118690" y="-1125"/>
                    <a:pt x="123157" y="3333"/>
                  </a:cubicBezTo>
                  <a:cubicBezTo>
                    <a:pt x="123167" y="3342"/>
                    <a:pt x="123176" y="3352"/>
                    <a:pt x="123186" y="3361"/>
                  </a:cubicBezTo>
                  <a:cubicBezTo>
                    <a:pt x="127567" y="7866"/>
                    <a:pt x="127567" y="15048"/>
                    <a:pt x="123186" y="19554"/>
                  </a:cubicBezTo>
                  <a:lnTo>
                    <a:pt x="19459" y="123186"/>
                  </a:lnTo>
                  <a:cubicBezTo>
                    <a:pt x="15048" y="127634"/>
                    <a:pt x="7876" y="127662"/>
                    <a:pt x="3428" y="123252"/>
                  </a:cubicBezTo>
                  <a:cubicBezTo>
                    <a:pt x="3409" y="123233"/>
                    <a:pt x="3380" y="123205"/>
                    <a:pt x="3361" y="1231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图形 446">
            <a:extLst>
              <a:ext uri="{FF2B5EF4-FFF2-40B4-BE49-F238E27FC236}">
                <a16:creationId xmlns:a16="http://schemas.microsoft.com/office/drawing/2014/main" id="{810F79AC-A08E-86C2-DB49-486D8652E271}"/>
              </a:ext>
            </a:extLst>
          </p:cNvPr>
          <p:cNvGrpSpPr/>
          <p:nvPr/>
        </p:nvGrpSpPr>
        <p:grpSpPr>
          <a:xfrm>
            <a:off x="1351814" y="2041437"/>
            <a:ext cx="504000" cy="503999"/>
            <a:chOff x="7451897" y="4011365"/>
            <a:chExt cx="691704" cy="691704"/>
          </a:xfrm>
          <a:noFill/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51B8D4A-8210-0378-7A85-A41A5CAAB6A4}"/>
                </a:ext>
              </a:extLst>
            </p:cNvPr>
            <p:cNvSpPr/>
            <p:nvPr/>
          </p:nvSpPr>
          <p:spPr>
            <a:xfrm>
              <a:off x="7507944" y="4199509"/>
              <a:ext cx="568696" cy="396111"/>
            </a:xfrm>
            <a:custGeom>
              <a:avLst/>
              <a:gdLst>
                <a:gd name="connsiteX0" fmla="*/ 169683 w 568698"/>
                <a:gd name="connsiteY0" fmla="*/ 36925 h 396111"/>
                <a:gd name="connsiteX1" fmla="*/ 132441 w 568698"/>
                <a:gd name="connsiteY1" fmla="*/ 8921 h 396111"/>
                <a:gd name="connsiteX2" fmla="*/ 122916 w 568698"/>
                <a:gd name="connsiteY2" fmla="*/ 6540 h 396111"/>
                <a:gd name="connsiteX3" fmla="*/ 114343 w 568698"/>
                <a:gd name="connsiteY3" fmla="*/ 11588 h 396111"/>
                <a:gd name="connsiteX4" fmla="*/ 2519 w 568698"/>
                <a:gd name="connsiteY4" fmla="*/ 160559 h 396111"/>
                <a:gd name="connsiteX5" fmla="*/ 138 w 568698"/>
                <a:gd name="connsiteY5" fmla="*/ 170084 h 396111"/>
                <a:gd name="connsiteX6" fmla="*/ 5186 w 568698"/>
                <a:gd name="connsiteY6" fmla="*/ 178657 h 396111"/>
                <a:gd name="connsiteX7" fmla="*/ 42334 w 568698"/>
                <a:gd name="connsiteY7" fmla="*/ 206565 h 396111"/>
                <a:gd name="connsiteX8" fmla="*/ 50144 w 568698"/>
                <a:gd name="connsiteY8" fmla="*/ 209232 h 396111"/>
                <a:gd name="connsiteX9" fmla="*/ 51954 w 568698"/>
                <a:gd name="connsiteY9" fmla="*/ 209232 h 396111"/>
                <a:gd name="connsiteX10" fmla="*/ 60622 w 568698"/>
                <a:gd name="connsiteY10" fmla="*/ 204184 h 396111"/>
                <a:gd name="connsiteX11" fmla="*/ 172350 w 568698"/>
                <a:gd name="connsiteY11" fmla="*/ 55117 h 396111"/>
                <a:gd name="connsiteX12" fmla="*/ 174731 w 568698"/>
                <a:gd name="connsiteY12" fmla="*/ 45592 h 396111"/>
                <a:gd name="connsiteX13" fmla="*/ 169683 w 568698"/>
                <a:gd name="connsiteY13" fmla="*/ 36925 h 396111"/>
                <a:gd name="connsiteX14" fmla="*/ 164254 w 568698"/>
                <a:gd name="connsiteY14" fmla="*/ 48926 h 396111"/>
                <a:gd name="connsiteX15" fmla="*/ 52526 w 568698"/>
                <a:gd name="connsiteY15" fmla="*/ 197992 h 396111"/>
                <a:gd name="connsiteX16" fmla="*/ 50526 w 568698"/>
                <a:gd name="connsiteY16" fmla="*/ 199040 h 396111"/>
                <a:gd name="connsiteX17" fmla="*/ 48430 w 568698"/>
                <a:gd name="connsiteY17" fmla="*/ 198564 h 396111"/>
                <a:gd name="connsiteX18" fmla="*/ 11283 w 568698"/>
                <a:gd name="connsiteY18" fmla="*/ 170656 h 396111"/>
                <a:gd name="connsiteX19" fmla="*/ 10491 w 568698"/>
                <a:gd name="connsiteY19" fmla="*/ 166830 h 396111"/>
                <a:gd name="connsiteX20" fmla="*/ 10616 w 568698"/>
                <a:gd name="connsiteY20" fmla="*/ 166655 h 396111"/>
                <a:gd name="connsiteX21" fmla="*/ 122344 w 568698"/>
                <a:gd name="connsiteY21" fmla="*/ 17589 h 396111"/>
                <a:gd name="connsiteX22" fmla="*/ 124344 w 568698"/>
                <a:gd name="connsiteY22" fmla="*/ 16541 h 396111"/>
                <a:gd name="connsiteX23" fmla="*/ 124344 w 568698"/>
                <a:gd name="connsiteY23" fmla="*/ 16541 h 396111"/>
                <a:gd name="connsiteX24" fmla="*/ 126059 w 568698"/>
                <a:gd name="connsiteY24" fmla="*/ 17113 h 396111"/>
                <a:gd name="connsiteX25" fmla="*/ 163206 w 568698"/>
                <a:gd name="connsiteY25" fmla="*/ 45116 h 396111"/>
                <a:gd name="connsiteX26" fmla="*/ 164349 w 568698"/>
                <a:gd name="connsiteY26" fmla="*/ 46926 h 396111"/>
                <a:gd name="connsiteX27" fmla="*/ 164254 w 568698"/>
                <a:gd name="connsiteY27" fmla="*/ 48640 h 396111"/>
                <a:gd name="connsiteX28" fmla="*/ 487056 w 568698"/>
                <a:gd name="connsiteY28" fmla="*/ 189610 h 396111"/>
                <a:gd name="connsiteX29" fmla="*/ 386186 w 568698"/>
                <a:gd name="connsiteY29" fmla="*/ 55689 h 396111"/>
                <a:gd name="connsiteX30" fmla="*/ 380567 w 568698"/>
                <a:gd name="connsiteY30" fmla="*/ 53974 h 396111"/>
                <a:gd name="connsiteX31" fmla="*/ 343991 w 568698"/>
                <a:gd name="connsiteY31" fmla="*/ 51498 h 396111"/>
                <a:gd name="connsiteX32" fmla="*/ 335894 w 568698"/>
                <a:gd name="connsiteY32" fmla="*/ 50260 h 396111"/>
                <a:gd name="connsiteX33" fmla="*/ 285221 w 568698"/>
                <a:gd name="connsiteY33" fmla="*/ 63023 h 396111"/>
                <a:gd name="connsiteX34" fmla="*/ 268934 w 568698"/>
                <a:gd name="connsiteY34" fmla="*/ 73405 h 396111"/>
                <a:gd name="connsiteX35" fmla="*/ 224738 w 568698"/>
                <a:gd name="connsiteY35" fmla="*/ 59499 h 396111"/>
                <a:gd name="connsiteX36" fmla="*/ 186638 w 568698"/>
                <a:gd name="connsiteY36" fmla="*/ 59499 h 396111"/>
                <a:gd name="connsiteX37" fmla="*/ 182637 w 568698"/>
                <a:gd name="connsiteY37" fmla="*/ 61595 h 396111"/>
                <a:gd name="connsiteX38" fmla="*/ 87387 w 568698"/>
                <a:gd name="connsiteY38" fmla="*/ 190372 h 396111"/>
                <a:gd name="connsiteX39" fmla="*/ 87387 w 568698"/>
                <a:gd name="connsiteY39" fmla="*/ 196564 h 396111"/>
                <a:gd name="connsiteX40" fmla="*/ 126916 w 568698"/>
                <a:gd name="connsiteY40" fmla="*/ 245808 h 396111"/>
                <a:gd name="connsiteX41" fmla="*/ 114343 w 568698"/>
                <a:gd name="connsiteY41" fmla="*/ 258190 h 396111"/>
                <a:gd name="connsiteX42" fmla="*/ 114343 w 568698"/>
                <a:gd name="connsiteY42" fmla="*/ 294385 h 396111"/>
                <a:gd name="connsiteX43" fmla="*/ 115581 w 568698"/>
                <a:gd name="connsiteY43" fmla="*/ 295624 h 396111"/>
                <a:gd name="connsiteX44" fmla="*/ 133774 w 568698"/>
                <a:gd name="connsiteY44" fmla="*/ 303148 h 396111"/>
                <a:gd name="connsiteX45" fmla="*/ 137679 w 568698"/>
                <a:gd name="connsiteY45" fmla="*/ 303148 h 396111"/>
                <a:gd name="connsiteX46" fmla="*/ 137203 w 568698"/>
                <a:gd name="connsiteY46" fmla="*/ 307530 h 396111"/>
                <a:gd name="connsiteX47" fmla="*/ 145204 w 568698"/>
                <a:gd name="connsiteY47" fmla="*/ 326580 h 396111"/>
                <a:gd name="connsiteX48" fmla="*/ 146537 w 568698"/>
                <a:gd name="connsiteY48" fmla="*/ 327914 h 396111"/>
                <a:gd name="connsiteX49" fmla="*/ 165587 w 568698"/>
                <a:gd name="connsiteY49" fmla="*/ 335914 h 396111"/>
                <a:gd name="connsiteX50" fmla="*/ 171398 w 568698"/>
                <a:gd name="connsiteY50" fmla="*/ 335248 h 396111"/>
                <a:gd name="connsiteX51" fmla="*/ 179017 w 568698"/>
                <a:gd name="connsiteY51" fmla="*/ 357727 h 396111"/>
                <a:gd name="connsiteX52" fmla="*/ 180351 w 568698"/>
                <a:gd name="connsiteY52" fmla="*/ 359060 h 396111"/>
                <a:gd name="connsiteX53" fmla="*/ 199401 w 568698"/>
                <a:gd name="connsiteY53" fmla="*/ 367061 h 396111"/>
                <a:gd name="connsiteX54" fmla="*/ 204926 w 568698"/>
                <a:gd name="connsiteY54" fmla="*/ 366394 h 396111"/>
                <a:gd name="connsiteX55" fmla="*/ 212165 w 568698"/>
                <a:gd name="connsiteY55" fmla="*/ 387444 h 396111"/>
                <a:gd name="connsiteX56" fmla="*/ 213403 w 568698"/>
                <a:gd name="connsiteY56" fmla="*/ 388588 h 396111"/>
                <a:gd name="connsiteX57" fmla="*/ 249504 w 568698"/>
                <a:gd name="connsiteY57" fmla="*/ 388682 h 396111"/>
                <a:gd name="connsiteX58" fmla="*/ 249598 w 568698"/>
                <a:gd name="connsiteY58" fmla="*/ 388588 h 396111"/>
                <a:gd name="connsiteX59" fmla="*/ 284555 w 568698"/>
                <a:gd name="connsiteY59" fmla="*/ 353631 h 396111"/>
                <a:gd name="connsiteX60" fmla="*/ 285412 w 568698"/>
                <a:gd name="connsiteY60" fmla="*/ 352679 h 396111"/>
                <a:gd name="connsiteX61" fmla="*/ 301890 w 568698"/>
                <a:gd name="connsiteY61" fmla="*/ 362204 h 396111"/>
                <a:gd name="connsiteX62" fmla="*/ 324083 w 568698"/>
                <a:gd name="connsiteY62" fmla="*/ 369443 h 396111"/>
                <a:gd name="connsiteX63" fmla="*/ 343133 w 568698"/>
                <a:gd name="connsiteY63" fmla="*/ 359918 h 396111"/>
                <a:gd name="connsiteX64" fmla="*/ 349324 w 568698"/>
                <a:gd name="connsiteY64" fmla="*/ 337343 h 396111"/>
                <a:gd name="connsiteX65" fmla="*/ 360659 w 568698"/>
                <a:gd name="connsiteY65" fmla="*/ 339629 h 396111"/>
                <a:gd name="connsiteX66" fmla="*/ 379709 w 568698"/>
                <a:gd name="connsiteY66" fmla="*/ 330104 h 396111"/>
                <a:gd name="connsiteX67" fmla="*/ 385900 w 568698"/>
                <a:gd name="connsiteY67" fmla="*/ 307626 h 396111"/>
                <a:gd name="connsiteX68" fmla="*/ 398854 w 568698"/>
                <a:gd name="connsiteY68" fmla="*/ 310197 h 396111"/>
                <a:gd name="connsiteX69" fmla="*/ 419238 w 568698"/>
                <a:gd name="connsiteY69" fmla="*/ 299910 h 396111"/>
                <a:gd name="connsiteX70" fmla="*/ 425810 w 568698"/>
                <a:gd name="connsiteY70" fmla="*/ 275431 h 396111"/>
                <a:gd name="connsiteX71" fmla="*/ 440383 w 568698"/>
                <a:gd name="connsiteY71" fmla="*/ 278669 h 396111"/>
                <a:gd name="connsiteX72" fmla="*/ 460767 w 568698"/>
                <a:gd name="connsiteY72" fmla="*/ 268383 h 396111"/>
                <a:gd name="connsiteX73" fmla="*/ 467339 w 568698"/>
                <a:gd name="connsiteY73" fmla="*/ 243236 h 396111"/>
                <a:gd name="connsiteX74" fmla="*/ 457814 w 568698"/>
                <a:gd name="connsiteY74" fmla="*/ 228092 h 396111"/>
                <a:gd name="connsiteX75" fmla="*/ 486389 w 568698"/>
                <a:gd name="connsiteY75" fmla="*/ 195802 h 396111"/>
                <a:gd name="connsiteX76" fmla="*/ 487056 w 568698"/>
                <a:gd name="connsiteY76" fmla="*/ 189611 h 396111"/>
                <a:gd name="connsiteX77" fmla="*/ 144633 w 568698"/>
                <a:gd name="connsiteY77" fmla="*/ 288861 h 396111"/>
                <a:gd name="connsiteX78" fmla="*/ 122820 w 568698"/>
                <a:gd name="connsiteY78" fmla="*/ 288861 h 396111"/>
                <a:gd name="connsiteX79" fmla="*/ 121582 w 568698"/>
                <a:gd name="connsiteY79" fmla="*/ 287623 h 396111"/>
                <a:gd name="connsiteX80" fmla="*/ 121496 w 568698"/>
                <a:gd name="connsiteY80" fmla="*/ 265801 h 396111"/>
                <a:gd name="connsiteX81" fmla="*/ 121582 w 568698"/>
                <a:gd name="connsiteY81" fmla="*/ 265715 h 396111"/>
                <a:gd name="connsiteX82" fmla="*/ 159111 w 568698"/>
                <a:gd name="connsiteY82" fmla="*/ 227615 h 396111"/>
                <a:gd name="connsiteX83" fmla="*/ 170064 w 568698"/>
                <a:gd name="connsiteY83" fmla="*/ 223139 h 396111"/>
                <a:gd name="connsiteX84" fmla="*/ 181018 w 568698"/>
                <a:gd name="connsiteY84" fmla="*/ 227711 h 396111"/>
                <a:gd name="connsiteX85" fmla="*/ 182256 w 568698"/>
                <a:gd name="connsiteY85" fmla="*/ 228854 h 396111"/>
                <a:gd name="connsiteX86" fmla="*/ 182342 w 568698"/>
                <a:gd name="connsiteY86" fmla="*/ 250675 h 396111"/>
                <a:gd name="connsiteX87" fmla="*/ 182256 w 568698"/>
                <a:gd name="connsiteY87" fmla="*/ 250761 h 396111"/>
                <a:gd name="connsiteX88" fmla="*/ 179208 w 568698"/>
                <a:gd name="connsiteY88" fmla="*/ 319531 h 396111"/>
                <a:gd name="connsiteX89" fmla="*/ 177779 w 568698"/>
                <a:gd name="connsiteY89" fmla="*/ 320960 h 396111"/>
                <a:gd name="connsiteX90" fmla="*/ 153681 w 568698"/>
                <a:gd name="connsiteY90" fmla="*/ 320960 h 396111"/>
                <a:gd name="connsiteX91" fmla="*/ 152348 w 568698"/>
                <a:gd name="connsiteY91" fmla="*/ 319627 h 396111"/>
                <a:gd name="connsiteX92" fmla="*/ 152091 w 568698"/>
                <a:gd name="connsiteY92" fmla="*/ 295786 h 396111"/>
                <a:gd name="connsiteX93" fmla="*/ 152348 w 568698"/>
                <a:gd name="connsiteY93" fmla="*/ 295529 h 396111"/>
                <a:gd name="connsiteX94" fmla="*/ 199496 w 568698"/>
                <a:gd name="connsiteY94" fmla="*/ 247904 h 396111"/>
                <a:gd name="connsiteX95" fmla="*/ 223595 w 568698"/>
                <a:gd name="connsiteY95" fmla="*/ 247904 h 396111"/>
                <a:gd name="connsiteX96" fmla="*/ 224928 w 568698"/>
                <a:gd name="connsiteY96" fmla="*/ 249332 h 396111"/>
                <a:gd name="connsiteX97" fmla="*/ 229977 w 568698"/>
                <a:gd name="connsiteY97" fmla="*/ 261429 h 396111"/>
                <a:gd name="connsiteX98" fmla="*/ 224928 w 568698"/>
                <a:gd name="connsiteY98" fmla="*/ 273335 h 396111"/>
                <a:gd name="connsiteX99" fmla="*/ 201306 w 568698"/>
                <a:gd name="connsiteY99" fmla="*/ 297052 h 396111"/>
                <a:gd name="connsiteX100" fmla="*/ 212546 w 568698"/>
                <a:gd name="connsiteY100" fmla="*/ 351345 h 396111"/>
                <a:gd name="connsiteX101" fmla="*/ 212546 w 568698"/>
                <a:gd name="connsiteY101" fmla="*/ 351345 h 396111"/>
                <a:gd name="connsiteX102" fmla="*/ 211879 w 568698"/>
                <a:gd name="connsiteY102" fmla="*/ 352012 h 396111"/>
                <a:gd name="connsiteX103" fmla="*/ 187781 w 568698"/>
                <a:gd name="connsiteY103" fmla="*/ 352012 h 396111"/>
                <a:gd name="connsiteX104" fmla="*/ 186543 w 568698"/>
                <a:gd name="connsiteY104" fmla="*/ 350773 h 396111"/>
                <a:gd name="connsiteX105" fmla="*/ 186543 w 568698"/>
                <a:gd name="connsiteY105" fmla="*/ 326580 h 396111"/>
                <a:gd name="connsiteX106" fmla="*/ 208641 w 568698"/>
                <a:gd name="connsiteY106" fmla="*/ 304577 h 396111"/>
                <a:gd name="connsiteX107" fmla="*/ 230548 w 568698"/>
                <a:gd name="connsiteY107" fmla="*/ 282765 h 396111"/>
                <a:gd name="connsiteX108" fmla="*/ 254389 w 568698"/>
                <a:gd name="connsiteY108" fmla="*/ 282508 h 396111"/>
                <a:gd name="connsiteX109" fmla="*/ 254646 w 568698"/>
                <a:gd name="connsiteY109" fmla="*/ 282765 h 396111"/>
                <a:gd name="connsiteX110" fmla="*/ 255980 w 568698"/>
                <a:gd name="connsiteY110" fmla="*/ 284098 h 396111"/>
                <a:gd name="connsiteX111" fmla="*/ 255980 w 568698"/>
                <a:gd name="connsiteY111" fmla="*/ 308197 h 396111"/>
                <a:gd name="connsiteX112" fmla="*/ 247979 w 568698"/>
                <a:gd name="connsiteY112" fmla="*/ 316198 h 396111"/>
                <a:gd name="connsiteX113" fmla="*/ 247979 w 568698"/>
                <a:gd name="connsiteY113" fmla="*/ 316198 h 396111"/>
                <a:gd name="connsiteX114" fmla="*/ 277792 w 568698"/>
                <a:gd name="connsiteY114" fmla="*/ 346678 h 396111"/>
                <a:gd name="connsiteX115" fmla="*/ 242835 w 568698"/>
                <a:gd name="connsiteY115" fmla="*/ 382015 h 396111"/>
                <a:gd name="connsiteX116" fmla="*/ 220928 w 568698"/>
                <a:gd name="connsiteY116" fmla="*/ 382015 h 396111"/>
                <a:gd name="connsiteX117" fmla="*/ 219689 w 568698"/>
                <a:gd name="connsiteY117" fmla="*/ 380777 h 396111"/>
                <a:gd name="connsiteX118" fmla="*/ 219689 w 568698"/>
                <a:gd name="connsiteY118" fmla="*/ 358965 h 396111"/>
                <a:gd name="connsiteX119" fmla="*/ 254837 w 568698"/>
                <a:gd name="connsiteY119" fmla="*/ 323818 h 396111"/>
                <a:gd name="connsiteX120" fmla="*/ 276649 w 568698"/>
                <a:gd name="connsiteY120" fmla="*/ 323818 h 396111"/>
                <a:gd name="connsiteX121" fmla="*/ 277887 w 568698"/>
                <a:gd name="connsiteY121" fmla="*/ 325056 h 396111"/>
                <a:gd name="connsiteX122" fmla="*/ 277973 w 568698"/>
                <a:gd name="connsiteY122" fmla="*/ 346878 h 396111"/>
                <a:gd name="connsiteX123" fmla="*/ 277887 w 568698"/>
                <a:gd name="connsiteY123" fmla="*/ 346964 h 396111"/>
                <a:gd name="connsiteX124" fmla="*/ 453243 w 568698"/>
                <a:gd name="connsiteY124" fmla="*/ 262286 h 396111"/>
                <a:gd name="connsiteX125" fmla="*/ 422001 w 568698"/>
                <a:gd name="connsiteY125" fmla="*/ 262286 h 396111"/>
                <a:gd name="connsiteX126" fmla="*/ 413809 w 568698"/>
                <a:gd name="connsiteY126" fmla="*/ 257524 h 396111"/>
                <a:gd name="connsiteX127" fmla="*/ 411999 w 568698"/>
                <a:gd name="connsiteY127" fmla="*/ 256190 h 396111"/>
                <a:gd name="connsiteX128" fmla="*/ 411333 w 568698"/>
                <a:gd name="connsiteY128" fmla="*/ 256190 h 396111"/>
                <a:gd name="connsiteX129" fmla="*/ 344658 w 568698"/>
                <a:gd name="connsiteY129" fmla="*/ 217328 h 396111"/>
                <a:gd name="connsiteX130" fmla="*/ 339514 w 568698"/>
                <a:gd name="connsiteY130" fmla="*/ 225996 h 396111"/>
                <a:gd name="connsiteX131" fmla="*/ 409332 w 568698"/>
                <a:gd name="connsiteY131" fmla="*/ 266668 h 396111"/>
                <a:gd name="connsiteX132" fmla="*/ 416286 w 568698"/>
                <a:gd name="connsiteY132" fmla="*/ 277050 h 396111"/>
                <a:gd name="connsiteX133" fmla="*/ 411809 w 568698"/>
                <a:gd name="connsiteY133" fmla="*/ 293814 h 396111"/>
                <a:gd name="connsiteX134" fmla="*/ 380567 w 568698"/>
                <a:gd name="connsiteY134" fmla="*/ 293814 h 396111"/>
                <a:gd name="connsiteX135" fmla="*/ 322750 w 568698"/>
                <a:gd name="connsiteY135" fmla="*/ 259238 h 396111"/>
                <a:gd name="connsiteX136" fmla="*/ 317606 w 568698"/>
                <a:gd name="connsiteY136" fmla="*/ 267906 h 396111"/>
                <a:gd name="connsiteX137" fmla="*/ 368184 w 568698"/>
                <a:gd name="connsiteY137" fmla="*/ 298291 h 396111"/>
                <a:gd name="connsiteX138" fmla="*/ 376376 w 568698"/>
                <a:gd name="connsiteY138" fmla="*/ 308863 h 396111"/>
                <a:gd name="connsiteX139" fmla="*/ 372280 w 568698"/>
                <a:gd name="connsiteY139" fmla="*/ 324008 h 396111"/>
                <a:gd name="connsiteX140" fmla="*/ 343705 w 568698"/>
                <a:gd name="connsiteY140" fmla="*/ 324008 h 396111"/>
                <a:gd name="connsiteX141" fmla="*/ 300461 w 568698"/>
                <a:gd name="connsiteY141" fmla="*/ 298100 h 396111"/>
                <a:gd name="connsiteX142" fmla="*/ 295223 w 568698"/>
                <a:gd name="connsiteY142" fmla="*/ 306863 h 396111"/>
                <a:gd name="connsiteX143" fmla="*/ 331132 w 568698"/>
                <a:gd name="connsiteY143" fmla="*/ 328294 h 396111"/>
                <a:gd name="connsiteX144" fmla="*/ 331132 w 568698"/>
                <a:gd name="connsiteY144" fmla="*/ 328294 h 396111"/>
                <a:gd name="connsiteX145" fmla="*/ 339323 w 568698"/>
                <a:gd name="connsiteY145" fmla="*/ 338962 h 396111"/>
                <a:gd name="connsiteX146" fmla="*/ 335228 w 568698"/>
                <a:gd name="connsiteY146" fmla="*/ 353917 h 396111"/>
                <a:gd name="connsiteX147" fmla="*/ 306653 w 568698"/>
                <a:gd name="connsiteY147" fmla="*/ 353917 h 396111"/>
                <a:gd name="connsiteX148" fmla="*/ 290175 w 568698"/>
                <a:gd name="connsiteY148" fmla="*/ 344392 h 396111"/>
                <a:gd name="connsiteX149" fmla="*/ 291699 w 568698"/>
                <a:gd name="connsiteY149" fmla="*/ 336010 h 396111"/>
                <a:gd name="connsiteX150" fmla="*/ 284174 w 568698"/>
                <a:gd name="connsiteY150" fmla="*/ 318007 h 396111"/>
                <a:gd name="connsiteX151" fmla="*/ 282840 w 568698"/>
                <a:gd name="connsiteY151" fmla="*/ 316674 h 396111"/>
                <a:gd name="connsiteX152" fmla="*/ 266648 w 568698"/>
                <a:gd name="connsiteY152" fmla="*/ 309340 h 396111"/>
                <a:gd name="connsiteX153" fmla="*/ 262075 w 568698"/>
                <a:gd name="connsiteY153" fmla="*/ 277241 h 396111"/>
                <a:gd name="connsiteX154" fmla="*/ 260837 w 568698"/>
                <a:gd name="connsiteY154" fmla="*/ 275907 h 396111"/>
                <a:gd name="connsiteX155" fmla="*/ 238454 w 568698"/>
                <a:gd name="connsiteY155" fmla="*/ 268573 h 396111"/>
                <a:gd name="connsiteX156" fmla="*/ 239311 w 568698"/>
                <a:gd name="connsiteY156" fmla="*/ 262096 h 396111"/>
                <a:gd name="connsiteX157" fmla="*/ 231310 w 568698"/>
                <a:gd name="connsiteY157" fmla="*/ 243046 h 396111"/>
                <a:gd name="connsiteX158" fmla="*/ 229977 w 568698"/>
                <a:gd name="connsiteY158" fmla="*/ 241712 h 396111"/>
                <a:gd name="connsiteX159" fmla="*/ 195877 w 568698"/>
                <a:gd name="connsiteY159" fmla="*/ 238188 h 396111"/>
                <a:gd name="connsiteX160" fmla="*/ 188638 w 568698"/>
                <a:gd name="connsiteY160" fmla="*/ 222662 h 396111"/>
                <a:gd name="connsiteX161" fmla="*/ 187495 w 568698"/>
                <a:gd name="connsiteY161" fmla="*/ 221424 h 396111"/>
                <a:gd name="connsiteX162" fmla="*/ 151205 w 568698"/>
                <a:gd name="connsiteY162" fmla="*/ 221424 h 396111"/>
                <a:gd name="connsiteX163" fmla="*/ 133679 w 568698"/>
                <a:gd name="connsiteY163" fmla="*/ 238950 h 396111"/>
                <a:gd name="connsiteX164" fmla="*/ 97103 w 568698"/>
                <a:gd name="connsiteY164" fmla="*/ 193706 h 396111"/>
                <a:gd name="connsiteX165" fmla="*/ 188162 w 568698"/>
                <a:gd name="connsiteY165" fmla="*/ 69881 h 396111"/>
                <a:gd name="connsiteX166" fmla="*/ 223976 w 568698"/>
                <a:gd name="connsiteY166" fmla="*/ 69881 h 396111"/>
                <a:gd name="connsiteX167" fmla="*/ 259313 w 568698"/>
                <a:gd name="connsiteY167" fmla="*/ 79406 h 396111"/>
                <a:gd name="connsiteX168" fmla="*/ 249217 w 568698"/>
                <a:gd name="connsiteY168" fmla="*/ 85788 h 396111"/>
                <a:gd name="connsiteX169" fmla="*/ 228929 w 568698"/>
                <a:gd name="connsiteY169" fmla="*/ 98742 h 396111"/>
                <a:gd name="connsiteX170" fmla="*/ 190829 w 568698"/>
                <a:gd name="connsiteY170" fmla="*/ 131794 h 396111"/>
                <a:gd name="connsiteX171" fmla="*/ 187304 w 568698"/>
                <a:gd name="connsiteY171" fmla="*/ 146272 h 396111"/>
                <a:gd name="connsiteX172" fmla="*/ 200258 w 568698"/>
                <a:gd name="connsiteY172" fmla="*/ 159035 h 396111"/>
                <a:gd name="connsiteX173" fmla="*/ 247883 w 568698"/>
                <a:gd name="connsiteY173" fmla="*/ 152272 h 396111"/>
                <a:gd name="connsiteX174" fmla="*/ 274935 w 568698"/>
                <a:gd name="connsiteY174" fmla="*/ 137128 h 396111"/>
                <a:gd name="connsiteX175" fmla="*/ 447242 w 568698"/>
                <a:gd name="connsiteY175" fmla="*/ 233997 h 396111"/>
                <a:gd name="connsiteX176" fmla="*/ 447242 w 568698"/>
                <a:gd name="connsiteY176" fmla="*/ 233997 h 396111"/>
                <a:gd name="connsiteX177" fmla="*/ 456767 w 568698"/>
                <a:gd name="connsiteY177" fmla="*/ 245903 h 396111"/>
                <a:gd name="connsiteX178" fmla="*/ 453243 w 568698"/>
                <a:gd name="connsiteY178" fmla="*/ 262286 h 396111"/>
                <a:gd name="connsiteX179" fmla="*/ 450004 w 568698"/>
                <a:gd name="connsiteY179" fmla="*/ 222757 h 396111"/>
                <a:gd name="connsiteX180" fmla="*/ 278554 w 568698"/>
                <a:gd name="connsiteY180" fmla="*/ 126555 h 396111"/>
                <a:gd name="connsiteX181" fmla="*/ 276173 w 568698"/>
                <a:gd name="connsiteY181" fmla="*/ 125983 h 396111"/>
                <a:gd name="connsiteX182" fmla="*/ 273506 w 568698"/>
                <a:gd name="connsiteY182" fmla="*/ 126650 h 396111"/>
                <a:gd name="connsiteX183" fmla="*/ 244359 w 568698"/>
                <a:gd name="connsiteY183" fmla="*/ 142938 h 396111"/>
                <a:gd name="connsiteX184" fmla="*/ 205021 w 568698"/>
                <a:gd name="connsiteY184" fmla="*/ 149224 h 396111"/>
                <a:gd name="connsiteX185" fmla="*/ 198163 w 568698"/>
                <a:gd name="connsiteY185" fmla="*/ 143319 h 396111"/>
                <a:gd name="connsiteX186" fmla="*/ 199878 w 568698"/>
                <a:gd name="connsiteY186" fmla="*/ 137699 h 396111"/>
                <a:gd name="connsiteX187" fmla="*/ 234834 w 568698"/>
                <a:gd name="connsiteY187" fmla="*/ 107124 h 396111"/>
                <a:gd name="connsiteX188" fmla="*/ 255408 w 568698"/>
                <a:gd name="connsiteY188" fmla="*/ 93980 h 396111"/>
                <a:gd name="connsiteX189" fmla="*/ 290555 w 568698"/>
                <a:gd name="connsiteY189" fmla="*/ 71691 h 396111"/>
                <a:gd name="connsiteX190" fmla="*/ 334275 w 568698"/>
                <a:gd name="connsiteY190" fmla="*/ 60261 h 396111"/>
                <a:gd name="connsiteX191" fmla="*/ 342276 w 568698"/>
                <a:gd name="connsiteY191" fmla="*/ 61499 h 396111"/>
                <a:gd name="connsiteX192" fmla="*/ 380376 w 568698"/>
                <a:gd name="connsiteY192" fmla="*/ 64452 h 396111"/>
                <a:gd name="connsiteX193" fmla="*/ 476769 w 568698"/>
                <a:gd name="connsiteY193" fmla="*/ 192373 h 396111"/>
                <a:gd name="connsiteX194" fmla="*/ 566019 w 568698"/>
                <a:gd name="connsiteY194" fmla="*/ 154177 h 396111"/>
                <a:gd name="connsiteX195" fmla="*/ 454290 w 568698"/>
                <a:gd name="connsiteY195" fmla="*/ 5206 h 396111"/>
                <a:gd name="connsiteX196" fmla="*/ 445718 w 568698"/>
                <a:gd name="connsiteY196" fmla="*/ 158 h 396111"/>
                <a:gd name="connsiteX197" fmla="*/ 436193 w 568698"/>
                <a:gd name="connsiteY197" fmla="*/ 2539 h 396111"/>
                <a:gd name="connsiteX198" fmla="*/ 399045 w 568698"/>
                <a:gd name="connsiteY198" fmla="*/ 30543 h 396111"/>
                <a:gd name="connsiteX199" fmla="*/ 393902 w 568698"/>
                <a:gd name="connsiteY199" fmla="*/ 39020 h 396111"/>
                <a:gd name="connsiteX200" fmla="*/ 396378 w 568698"/>
                <a:gd name="connsiteY200" fmla="*/ 48545 h 396111"/>
                <a:gd name="connsiteX201" fmla="*/ 508106 w 568698"/>
                <a:gd name="connsiteY201" fmla="*/ 197612 h 396111"/>
                <a:gd name="connsiteX202" fmla="*/ 526299 w 568698"/>
                <a:gd name="connsiteY202" fmla="*/ 200183 h 396111"/>
                <a:gd name="connsiteX203" fmla="*/ 563542 w 568698"/>
                <a:gd name="connsiteY203" fmla="*/ 172275 h 396111"/>
                <a:gd name="connsiteX204" fmla="*/ 568590 w 568698"/>
                <a:gd name="connsiteY204" fmla="*/ 163703 h 396111"/>
                <a:gd name="connsiteX205" fmla="*/ 566019 w 568698"/>
                <a:gd name="connsiteY205" fmla="*/ 154178 h 396111"/>
                <a:gd name="connsiteX206" fmla="*/ 557351 w 568698"/>
                <a:gd name="connsiteY206" fmla="*/ 164274 h 396111"/>
                <a:gd name="connsiteX207" fmla="*/ 520203 w 568698"/>
                <a:gd name="connsiteY207" fmla="*/ 192182 h 396111"/>
                <a:gd name="connsiteX208" fmla="*/ 516189 w 568698"/>
                <a:gd name="connsiteY208" fmla="*/ 191718 h 396111"/>
                <a:gd name="connsiteX209" fmla="*/ 516108 w 568698"/>
                <a:gd name="connsiteY209" fmla="*/ 191610 h 396111"/>
                <a:gd name="connsiteX210" fmla="*/ 404379 w 568698"/>
                <a:gd name="connsiteY210" fmla="*/ 42544 h 396111"/>
                <a:gd name="connsiteX211" fmla="*/ 403903 w 568698"/>
                <a:gd name="connsiteY211" fmla="*/ 40449 h 396111"/>
                <a:gd name="connsiteX212" fmla="*/ 404951 w 568698"/>
                <a:gd name="connsiteY212" fmla="*/ 38544 h 396111"/>
                <a:gd name="connsiteX213" fmla="*/ 442194 w 568698"/>
                <a:gd name="connsiteY213" fmla="*/ 10636 h 396111"/>
                <a:gd name="connsiteX214" fmla="*/ 443908 w 568698"/>
                <a:gd name="connsiteY214" fmla="*/ 10064 h 396111"/>
                <a:gd name="connsiteX215" fmla="*/ 443908 w 568698"/>
                <a:gd name="connsiteY215" fmla="*/ 10064 h 396111"/>
                <a:gd name="connsiteX216" fmla="*/ 445813 w 568698"/>
                <a:gd name="connsiteY216" fmla="*/ 11207 h 396111"/>
                <a:gd name="connsiteX217" fmla="*/ 557541 w 568698"/>
                <a:gd name="connsiteY217" fmla="*/ 160273 h 396111"/>
                <a:gd name="connsiteX218" fmla="*/ 557455 w 568698"/>
                <a:gd name="connsiteY218" fmla="*/ 164179 h 396111"/>
                <a:gd name="connsiteX219" fmla="*/ 557350 w 568698"/>
                <a:gd name="connsiteY219" fmla="*/ 164274 h 39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568698" h="396111">
                  <a:moveTo>
                    <a:pt x="169683" y="36925"/>
                  </a:moveTo>
                  <a:lnTo>
                    <a:pt x="132441" y="8921"/>
                  </a:lnTo>
                  <a:cubicBezTo>
                    <a:pt x="129706" y="6899"/>
                    <a:pt x="126281" y="6042"/>
                    <a:pt x="122916" y="6540"/>
                  </a:cubicBezTo>
                  <a:cubicBezTo>
                    <a:pt x="119474" y="6939"/>
                    <a:pt x="116361" y="8772"/>
                    <a:pt x="114343" y="11588"/>
                  </a:cubicBezTo>
                  <a:lnTo>
                    <a:pt x="2519" y="160559"/>
                  </a:lnTo>
                  <a:cubicBezTo>
                    <a:pt x="497" y="163294"/>
                    <a:pt x="-359" y="166719"/>
                    <a:pt x="138" y="170084"/>
                  </a:cubicBezTo>
                  <a:cubicBezTo>
                    <a:pt x="514" y="173533"/>
                    <a:pt x="2352" y="176655"/>
                    <a:pt x="5186" y="178657"/>
                  </a:cubicBezTo>
                  <a:lnTo>
                    <a:pt x="42334" y="206565"/>
                  </a:lnTo>
                  <a:cubicBezTo>
                    <a:pt x="44574" y="208288"/>
                    <a:pt x="47318" y="209225"/>
                    <a:pt x="50144" y="209232"/>
                  </a:cubicBezTo>
                  <a:lnTo>
                    <a:pt x="51954" y="209232"/>
                  </a:lnTo>
                  <a:cubicBezTo>
                    <a:pt x="55411" y="208802"/>
                    <a:pt x="58543" y="206979"/>
                    <a:pt x="60622" y="204184"/>
                  </a:cubicBezTo>
                  <a:lnTo>
                    <a:pt x="172350" y="55117"/>
                  </a:lnTo>
                  <a:cubicBezTo>
                    <a:pt x="174382" y="52387"/>
                    <a:pt x="175239" y="48958"/>
                    <a:pt x="174731" y="45592"/>
                  </a:cubicBezTo>
                  <a:cubicBezTo>
                    <a:pt x="174370" y="42113"/>
                    <a:pt x="172531" y="38956"/>
                    <a:pt x="169683" y="36925"/>
                  </a:cubicBezTo>
                  <a:close/>
                  <a:moveTo>
                    <a:pt x="164254" y="48926"/>
                  </a:moveTo>
                  <a:lnTo>
                    <a:pt x="52526" y="197992"/>
                  </a:lnTo>
                  <a:cubicBezTo>
                    <a:pt x="52012" y="198577"/>
                    <a:pt x="51299" y="198951"/>
                    <a:pt x="50526" y="199040"/>
                  </a:cubicBezTo>
                  <a:cubicBezTo>
                    <a:pt x="49792" y="199258"/>
                    <a:pt x="48997" y="199078"/>
                    <a:pt x="48430" y="198564"/>
                  </a:cubicBezTo>
                  <a:lnTo>
                    <a:pt x="11283" y="170656"/>
                  </a:lnTo>
                  <a:cubicBezTo>
                    <a:pt x="10008" y="169818"/>
                    <a:pt x="9653" y="168105"/>
                    <a:pt x="10491" y="166830"/>
                  </a:cubicBezTo>
                  <a:cubicBezTo>
                    <a:pt x="10530" y="166770"/>
                    <a:pt x="10572" y="166712"/>
                    <a:pt x="10616" y="166655"/>
                  </a:cubicBezTo>
                  <a:lnTo>
                    <a:pt x="122344" y="17589"/>
                  </a:lnTo>
                  <a:cubicBezTo>
                    <a:pt x="122831" y="16971"/>
                    <a:pt x="123559" y="16589"/>
                    <a:pt x="124344" y="16541"/>
                  </a:cubicBezTo>
                  <a:lnTo>
                    <a:pt x="124344" y="16541"/>
                  </a:lnTo>
                  <a:cubicBezTo>
                    <a:pt x="124963" y="16541"/>
                    <a:pt x="125564" y="16742"/>
                    <a:pt x="126059" y="17113"/>
                  </a:cubicBezTo>
                  <a:lnTo>
                    <a:pt x="163206" y="45116"/>
                  </a:lnTo>
                  <a:cubicBezTo>
                    <a:pt x="163842" y="45515"/>
                    <a:pt x="164262" y="46181"/>
                    <a:pt x="164349" y="46926"/>
                  </a:cubicBezTo>
                  <a:cubicBezTo>
                    <a:pt x="164482" y="47495"/>
                    <a:pt x="164449" y="48090"/>
                    <a:pt x="164254" y="48640"/>
                  </a:cubicBezTo>
                  <a:close/>
                  <a:moveTo>
                    <a:pt x="487056" y="189610"/>
                  </a:moveTo>
                  <a:lnTo>
                    <a:pt x="386186" y="55689"/>
                  </a:lnTo>
                  <a:cubicBezTo>
                    <a:pt x="384891" y="53948"/>
                    <a:pt x="382613" y="53253"/>
                    <a:pt x="380567" y="53974"/>
                  </a:cubicBezTo>
                  <a:cubicBezTo>
                    <a:pt x="368323" y="55271"/>
                    <a:pt x="355948" y="54433"/>
                    <a:pt x="343991" y="51498"/>
                  </a:cubicBezTo>
                  <a:lnTo>
                    <a:pt x="335894" y="50260"/>
                  </a:lnTo>
                  <a:cubicBezTo>
                    <a:pt x="319702" y="47688"/>
                    <a:pt x="310748" y="47116"/>
                    <a:pt x="285221" y="63023"/>
                  </a:cubicBezTo>
                  <a:lnTo>
                    <a:pt x="268934" y="73405"/>
                  </a:lnTo>
                  <a:cubicBezTo>
                    <a:pt x="256663" y="63031"/>
                    <a:pt x="240739" y="58020"/>
                    <a:pt x="224738" y="59499"/>
                  </a:cubicBezTo>
                  <a:lnTo>
                    <a:pt x="186638" y="59499"/>
                  </a:lnTo>
                  <a:cubicBezTo>
                    <a:pt x="185052" y="59544"/>
                    <a:pt x="183576" y="60317"/>
                    <a:pt x="182637" y="61595"/>
                  </a:cubicBezTo>
                  <a:lnTo>
                    <a:pt x="87387" y="190372"/>
                  </a:lnTo>
                  <a:cubicBezTo>
                    <a:pt x="85973" y="192194"/>
                    <a:pt x="85973" y="194742"/>
                    <a:pt x="87387" y="196564"/>
                  </a:cubicBezTo>
                  <a:lnTo>
                    <a:pt x="126916" y="245808"/>
                  </a:lnTo>
                  <a:lnTo>
                    <a:pt x="114343" y="258190"/>
                  </a:lnTo>
                  <a:cubicBezTo>
                    <a:pt x="104364" y="268192"/>
                    <a:pt x="104364" y="284384"/>
                    <a:pt x="114343" y="294385"/>
                  </a:cubicBezTo>
                  <a:lnTo>
                    <a:pt x="115581" y="295624"/>
                  </a:lnTo>
                  <a:cubicBezTo>
                    <a:pt x="120413" y="300437"/>
                    <a:pt x="126954" y="303142"/>
                    <a:pt x="133774" y="303148"/>
                  </a:cubicBezTo>
                  <a:cubicBezTo>
                    <a:pt x="135074" y="303237"/>
                    <a:pt x="136379" y="303237"/>
                    <a:pt x="137679" y="303148"/>
                  </a:cubicBezTo>
                  <a:cubicBezTo>
                    <a:pt x="137374" y="304589"/>
                    <a:pt x="137215" y="306057"/>
                    <a:pt x="137203" y="307530"/>
                  </a:cubicBezTo>
                  <a:cubicBezTo>
                    <a:pt x="137191" y="314699"/>
                    <a:pt x="140077" y="321569"/>
                    <a:pt x="145204" y="326580"/>
                  </a:cubicBezTo>
                  <a:lnTo>
                    <a:pt x="146537" y="327914"/>
                  </a:lnTo>
                  <a:cubicBezTo>
                    <a:pt x="151561" y="333023"/>
                    <a:pt x="158422" y="335905"/>
                    <a:pt x="165587" y="335914"/>
                  </a:cubicBezTo>
                  <a:cubicBezTo>
                    <a:pt x="167541" y="335881"/>
                    <a:pt x="169487" y="335658"/>
                    <a:pt x="171398" y="335248"/>
                  </a:cubicBezTo>
                  <a:cubicBezTo>
                    <a:pt x="170310" y="343517"/>
                    <a:pt x="173125" y="351823"/>
                    <a:pt x="179017" y="357727"/>
                  </a:cubicBezTo>
                  <a:lnTo>
                    <a:pt x="180351" y="359060"/>
                  </a:lnTo>
                  <a:cubicBezTo>
                    <a:pt x="185387" y="364152"/>
                    <a:pt x="192241" y="367030"/>
                    <a:pt x="199401" y="367061"/>
                  </a:cubicBezTo>
                  <a:cubicBezTo>
                    <a:pt x="201264" y="367080"/>
                    <a:pt x="203121" y="366856"/>
                    <a:pt x="204926" y="366394"/>
                  </a:cubicBezTo>
                  <a:cubicBezTo>
                    <a:pt x="204062" y="374142"/>
                    <a:pt x="206719" y="381867"/>
                    <a:pt x="212165" y="387444"/>
                  </a:cubicBezTo>
                  <a:lnTo>
                    <a:pt x="213403" y="388588"/>
                  </a:lnTo>
                  <a:cubicBezTo>
                    <a:pt x="223346" y="398583"/>
                    <a:pt x="239509" y="398625"/>
                    <a:pt x="249504" y="388682"/>
                  </a:cubicBezTo>
                  <a:cubicBezTo>
                    <a:pt x="249535" y="388651"/>
                    <a:pt x="249567" y="388619"/>
                    <a:pt x="249598" y="388588"/>
                  </a:cubicBezTo>
                  <a:lnTo>
                    <a:pt x="284555" y="353631"/>
                  </a:lnTo>
                  <a:lnTo>
                    <a:pt x="285412" y="352679"/>
                  </a:lnTo>
                  <a:lnTo>
                    <a:pt x="301890" y="362204"/>
                  </a:lnTo>
                  <a:cubicBezTo>
                    <a:pt x="308518" y="366537"/>
                    <a:pt x="316176" y="369035"/>
                    <a:pt x="324083" y="369443"/>
                  </a:cubicBezTo>
                  <a:cubicBezTo>
                    <a:pt x="331604" y="369551"/>
                    <a:pt x="338708" y="365999"/>
                    <a:pt x="343133" y="359918"/>
                  </a:cubicBezTo>
                  <a:cubicBezTo>
                    <a:pt x="348326" y="353622"/>
                    <a:pt x="350579" y="345407"/>
                    <a:pt x="349324" y="337343"/>
                  </a:cubicBezTo>
                  <a:cubicBezTo>
                    <a:pt x="352946" y="338742"/>
                    <a:pt x="356779" y="339515"/>
                    <a:pt x="360659" y="339629"/>
                  </a:cubicBezTo>
                  <a:cubicBezTo>
                    <a:pt x="368165" y="339675"/>
                    <a:pt x="375242" y="336137"/>
                    <a:pt x="379709" y="330104"/>
                  </a:cubicBezTo>
                  <a:cubicBezTo>
                    <a:pt x="384875" y="323832"/>
                    <a:pt x="387127" y="315658"/>
                    <a:pt x="385900" y="307626"/>
                  </a:cubicBezTo>
                  <a:cubicBezTo>
                    <a:pt x="390044" y="309203"/>
                    <a:pt x="394423" y="310072"/>
                    <a:pt x="398854" y="310197"/>
                  </a:cubicBezTo>
                  <a:cubicBezTo>
                    <a:pt x="406896" y="310197"/>
                    <a:pt x="414461" y="306380"/>
                    <a:pt x="419238" y="299910"/>
                  </a:cubicBezTo>
                  <a:cubicBezTo>
                    <a:pt x="424867" y="293086"/>
                    <a:pt x="427264" y="284157"/>
                    <a:pt x="425810" y="275431"/>
                  </a:cubicBezTo>
                  <a:cubicBezTo>
                    <a:pt x="430420" y="277422"/>
                    <a:pt x="435365" y="278521"/>
                    <a:pt x="440383" y="278669"/>
                  </a:cubicBezTo>
                  <a:cubicBezTo>
                    <a:pt x="448425" y="278670"/>
                    <a:pt x="455990" y="274852"/>
                    <a:pt x="460767" y="268383"/>
                  </a:cubicBezTo>
                  <a:cubicBezTo>
                    <a:pt x="466553" y="261377"/>
                    <a:pt x="468957" y="252177"/>
                    <a:pt x="467339" y="243236"/>
                  </a:cubicBezTo>
                  <a:cubicBezTo>
                    <a:pt x="466018" y="237236"/>
                    <a:pt x="462650" y="231882"/>
                    <a:pt x="457814" y="228092"/>
                  </a:cubicBezTo>
                  <a:lnTo>
                    <a:pt x="486389" y="195802"/>
                  </a:lnTo>
                  <a:cubicBezTo>
                    <a:pt x="488043" y="194153"/>
                    <a:pt x="488321" y="191574"/>
                    <a:pt x="487056" y="189611"/>
                  </a:cubicBezTo>
                  <a:close/>
                  <a:moveTo>
                    <a:pt x="144633" y="288861"/>
                  </a:moveTo>
                  <a:cubicBezTo>
                    <a:pt x="138526" y="294679"/>
                    <a:pt x="128927" y="294679"/>
                    <a:pt x="122820" y="288861"/>
                  </a:cubicBezTo>
                  <a:lnTo>
                    <a:pt x="121582" y="287623"/>
                  </a:lnTo>
                  <a:cubicBezTo>
                    <a:pt x="115532" y="281620"/>
                    <a:pt x="115494" y="271850"/>
                    <a:pt x="121496" y="265801"/>
                  </a:cubicBezTo>
                  <a:cubicBezTo>
                    <a:pt x="121525" y="265772"/>
                    <a:pt x="121553" y="265743"/>
                    <a:pt x="121582" y="265715"/>
                  </a:cubicBezTo>
                  <a:lnTo>
                    <a:pt x="159111" y="227615"/>
                  </a:lnTo>
                  <a:cubicBezTo>
                    <a:pt x="162045" y="224761"/>
                    <a:pt x="165971" y="223157"/>
                    <a:pt x="170064" y="223139"/>
                  </a:cubicBezTo>
                  <a:cubicBezTo>
                    <a:pt x="174181" y="223130"/>
                    <a:pt x="178129" y="224778"/>
                    <a:pt x="181018" y="227711"/>
                  </a:cubicBezTo>
                  <a:lnTo>
                    <a:pt x="182256" y="228854"/>
                  </a:lnTo>
                  <a:cubicBezTo>
                    <a:pt x="188306" y="234856"/>
                    <a:pt x="188344" y="244626"/>
                    <a:pt x="182342" y="250675"/>
                  </a:cubicBezTo>
                  <a:cubicBezTo>
                    <a:pt x="182313" y="250704"/>
                    <a:pt x="182285" y="250733"/>
                    <a:pt x="182256" y="250761"/>
                  </a:cubicBezTo>
                  <a:close/>
                  <a:moveTo>
                    <a:pt x="179208" y="319531"/>
                  </a:moveTo>
                  <a:lnTo>
                    <a:pt x="177779" y="320960"/>
                  </a:lnTo>
                  <a:cubicBezTo>
                    <a:pt x="171123" y="327609"/>
                    <a:pt x="160338" y="327609"/>
                    <a:pt x="153681" y="320960"/>
                  </a:cubicBezTo>
                  <a:lnTo>
                    <a:pt x="152348" y="319627"/>
                  </a:lnTo>
                  <a:cubicBezTo>
                    <a:pt x="145693" y="313114"/>
                    <a:pt x="145578" y="302440"/>
                    <a:pt x="152091" y="295786"/>
                  </a:cubicBezTo>
                  <a:cubicBezTo>
                    <a:pt x="152176" y="295699"/>
                    <a:pt x="152261" y="295613"/>
                    <a:pt x="152348" y="295529"/>
                  </a:cubicBezTo>
                  <a:lnTo>
                    <a:pt x="199496" y="247904"/>
                  </a:lnTo>
                  <a:cubicBezTo>
                    <a:pt x="206175" y="241306"/>
                    <a:pt x="216917" y="241306"/>
                    <a:pt x="223595" y="247904"/>
                  </a:cubicBezTo>
                  <a:lnTo>
                    <a:pt x="224928" y="249332"/>
                  </a:lnTo>
                  <a:cubicBezTo>
                    <a:pt x="228174" y="252518"/>
                    <a:pt x="229994" y="256881"/>
                    <a:pt x="229977" y="261429"/>
                  </a:cubicBezTo>
                  <a:cubicBezTo>
                    <a:pt x="229975" y="265918"/>
                    <a:pt x="228154" y="270214"/>
                    <a:pt x="224928" y="273335"/>
                  </a:cubicBezTo>
                  <a:lnTo>
                    <a:pt x="201306" y="297052"/>
                  </a:lnTo>
                  <a:close/>
                  <a:moveTo>
                    <a:pt x="212546" y="351345"/>
                  </a:moveTo>
                  <a:lnTo>
                    <a:pt x="212546" y="351345"/>
                  </a:lnTo>
                  <a:lnTo>
                    <a:pt x="211879" y="352012"/>
                  </a:lnTo>
                  <a:cubicBezTo>
                    <a:pt x="205120" y="358410"/>
                    <a:pt x="194539" y="358410"/>
                    <a:pt x="187781" y="352012"/>
                  </a:cubicBezTo>
                  <a:lnTo>
                    <a:pt x="186543" y="350773"/>
                  </a:lnTo>
                  <a:cubicBezTo>
                    <a:pt x="179883" y="344084"/>
                    <a:pt x="179883" y="333269"/>
                    <a:pt x="186543" y="326580"/>
                  </a:cubicBezTo>
                  <a:lnTo>
                    <a:pt x="208641" y="304577"/>
                  </a:lnTo>
                  <a:lnTo>
                    <a:pt x="230548" y="282765"/>
                  </a:lnTo>
                  <a:cubicBezTo>
                    <a:pt x="237061" y="276110"/>
                    <a:pt x="247735" y="275995"/>
                    <a:pt x="254389" y="282508"/>
                  </a:cubicBezTo>
                  <a:cubicBezTo>
                    <a:pt x="254476" y="282593"/>
                    <a:pt x="254562" y="282678"/>
                    <a:pt x="254646" y="282765"/>
                  </a:cubicBezTo>
                  <a:lnTo>
                    <a:pt x="255980" y="284098"/>
                  </a:lnTo>
                  <a:cubicBezTo>
                    <a:pt x="262629" y="290755"/>
                    <a:pt x="262629" y="301540"/>
                    <a:pt x="255980" y="308197"/>
                  </a:cubicBezTo>
                  <a:lnTo>
                    <a:pt x="247979" y="316198"/>
                  </a:lnTo>
                  <a:lnTo>
                    <a:pt x="247979" y="316198"/>
                  </a:lnTo>
                  <a:close/>
                  <a:moveTo>
                    <a:pt x="277792" y="346678"/>
                  </a:moveTo>
                  <a:lnTo>
                    <a:pt x="242835" y="382015"/>
                  </a:lnTo>
                  <a:cubicBezTo>
                    <a:pt x="236696" y="387845"/>
                    <a:pt x="227067" y="387845"/>
                    <a:pt x="220928" y="382015"/>
                  </a:cubicBezTo>
                  <a:lnTo>
                    <a:pt x="219689" y="380777"/>
                  </a:lnTo>
                  <a:cubicBezTo>
                    <a:pt x="213722" y="374731"/>
                    <a:pt x="213722" y="365011"/>
                    <a:pt x="219689" y="358965"/>
                  </a:cubicBezTo>
                  <a:lnTo>
                    <a:pt x="254837" y="323818"/>
                  </a:lnTo>
                  <a:cubicBezTo>
                    <a:pt x="260904" y="317901"/>
                    <a:pt x="270582" y="317901"/>
                    <a:pt x="276649" y="323818"/>
                  </a:cubicBezTo>
                  <a:lnTo>
                    <a:pt x="277887" y="325056"/>
                  </a:lnTo>
                  <a:cubicBezTo>
                    <a:pt x="283937" y="331058"/>
                    <a:pt x="283975" y="340828"/>
                    <a:pt x="277973" y="346878"/>
                  </a:cubicBezTo>
                  <a:cubicBezTo>
                    <a:pt x="277945" y="346907"/>
                    <a:pt x="277916" y="346935"/>
                    <a:pt x="277887" y="346964"/>
                  </a:cubicBezTo>
                  <a:close/>
                  <a:moveTo>
                    <a:pt x="453243" y="262286"/>
                  </a:moveTo>
                  <a:cubicBezTo>
                    <a:pt x="448289" y="268477"/>
                    <a:pt x="440669" y="273335"/>
                    <a:pt x="422001" y="262286"/>
                  </a:cubicBezTo>
                  <a:lnTo>
                    <a:pt x="413809" y="257524"/>
                  </a:lnTo>
                  <a:lnTo>
                    <a:pt x="411999" y="256190"/>
                  </a:lnTo>
                  <a:lnTo>
                    <a:pt x="411333" y="256190"/>
                  </a:lnTo>
                  <a:lnTo>
                    <a:pt x="344658" y="217328"/>
                  </a:lnTo>
                  <a:lnTo>
                    <a:pt x="339514" y="225996"/>
                  </a:lnTo>
                  <a:cubicBezTo>
                    <a:pt x="339514" y="225996"/>
                    <a:pt x="386186" y="253047"/>
                    <a:pt x="409332" y="266668"/>
                  </a:cubicBezTo>
                  <a:cubicBezTo>
                    <a:pt x="412894" y="269110"/>
                    <a:pt x="415383" y="272826"/>
                    <a:pt x="416286" y="277050"/>
                  </a:cubicBezTo>
                  <a:cubicBezTo>
                    <a:pt x="417311" y="283024"/>
                    <a:pt x="415676" y="289147"/>
                    <a:pt x="411809" y="293814"/>
                  </a:cubicBezTo>
                  <a:cubicBezTo>
                    <a:pt x="406856" y="300100"/>
                    <a:pt x="399236" y="304958"/>
                    <a:pt x="380567" y="293814"/>
                  </a:cubicBezTo>
                  <a:cubicBezTo>
                    <a:pt x="361898" y="282670"/>
                    <a:pt x="322750" y="259238"/>
                    <a:pt x="322750" y="259238"/>
                  </a:cubicBezTo>
                  <a:lnTo>
                    <a:pt x="317606" y="267906"/>
                  </a:lnTo>
                  <a:lnTo>
                    <a:pt x="368184" y="298291"/>
                  </a:lnTo>
                  <a:cubicBezTo>
                    <a:pt x="372427" y="300329"/>
                    <a:pt x="375461" y="304246"/>
                    <a:pt x="376376" y="308863"/>
                  </a:cubicBezTo>
                  <a:cubicBezTo>
                    <a:pt x="377249" y="314266"/>
                    <a:pt x="375757" y="319782"/>
                    <a:pt x="372280" y="324008"/>
                  </a:cubicBezTo>
                  <a:cubicBezTo>
                    <a:pt x="367803" y="329533"/>
                    <a:pt x="361041" y="333533"/>
                    <a:pt x="343705" y="324008"/>
                  </a:cubicBezTo>
                  <a:lnTo>
                    <a:pt x="300461" y="298100"/>
                  </a:lnTo>
                  <a:lnTo>
                    <a:pt x="295223" y="306863"/>
                  </a:lnTo>
                  <a:lnTo>
                    <a:pt x="331132" y="328294"/>
                  </a:lnTo>
                  <a:lnTo>
                    <a:pt x="331132" y="328294"/>
                  </a:lnTo>
                  <a:cubicBezTo>
                    <a:pt x="335341" y="330422"/>
                    <a:pt x="338355" y="334347"/>
                    <a:pt x="339323" y="338962"/>
                  </a:cubicBezTo>
                  <a:cubicBezTo>
                    <a:pt x="340140" y="344302"/>
                    <a:pt x="338651" y="349738"/>
                    <a:pt x="335228" y="353917"/>
                  </a:cubicBezTo>
                  <a:cubicBezTo>
                    <a:pt x="330751" y="359537"/>
                    <a:pt x="323893" y="363918"/>
                    <a:pt x="306653" y="353917"/>
                  </a:cubicBezTo>
                  <a:lnTo>
                    <a:pt x="290175" y="344392"/>
                  </a:lnTo>
                  <a:cubicBezTo>
                    <a:pt x="291173" y="341709"/>
                    <a:pt x="291688" y="338872"/>
                    <a:pt x="291699" y="336010"/>
                  </a:cubicBezTo>
                  <a:cubicBezTo>
                    <a:pt x="291673" y="329249"/>
                    <a:pt x="288967" y="322775"/>
                    <a:pt x="284174" y="318007"/>
                  </a:cubicBezTo>
                  <a:lnTo>
                    <a:pt x="282840" y="316674"/>
                  </a:lnTo>
                  <a:cubicBezTo>
                    <a:pt x="278501" y="312361"/>
                    <a:pt x="272752" y="309757"/>
                    <a:pt x="266648" y="309340"/>
                  </a:cubicBezTo>
                  <a:cubicBezTo>
                    <a:pt x="272448" y="298817"/>
                    <a:pt x="270583" y="285726"/>
                    <a:pt x="262075" y="277241"/>
                  </a:cubicBezTo>
                  <a:lnTo>
                    <a:pt x="260837" y="275907"/>
                  </a:lnTo>
                  <a:cubicBezTo>
                    <a:pt x="254859" y="270220"/>
                    <a:pt x="246638" y="267527"/>
                    <a:pt x="238454" y="268573"/>
                  </a:cubicBezTo>
                  <a:cubicBezTo>
                    <a:pt x="238973" y="266451"/>
                    <a:pt x="239260" y="264279"/>
                    <a:pt x="239311" y="262096"/>
                  </a:cubicBezTo>
                  <a:cubicBezTo>
                    <a:pt x="239301" y="254931"/>
                    <a:pt x="236419" y="248069"/>
                    <a:pt x="231310" y="243046"/>
                  </a:cubicBezTo>
                  <a:lnTo>
                    <a:pt x="229977" y="241712"/>
                  </a:lnTo>
                  <a:cubicBezTo>
                    <a:pt x="220900" y="232566"/>
                    <a:pt x="206632" y="231091"/>
                    <a:pt x="195877" y="238188"/>
                  </a:cubicBezTo>
                  <a:cubicBezTo>
                    <a:pt x="195356" y="232325"/>
                    <a:pt x="192794" y="226831"/>
                    <a:pt x="188638" y="222662"/>
                  </a:cubicBezTo>
                  <a:lnTo>
                    <a:pt x="187495" y="221424"/>
                  </a:lnTo>
                  <a:cubicBezTo>
                    <a:pt x="177461" y="211434"/>
                    <a:pt x="161239" y="211434"/>
                    <a:pt x="151205" y="221424"/>
                  </a:cubicBezTo>
                  <a:lnTo>
                    <a:pt x="133679" y="238950"/>
                  </a:lnTo>
                  <a:lnTo>
                    <a:pt x="97103" y="193706"/>
                  </a:lnTo>
                  <a:lnTo>
                    <a:pt x="188162" y="69881"/>
                  </a:lnTo>
                  <a:lnTo>
                    <a:pt x="223976" y="69881"/>
                  </a:lnTo>
                  <a:cubicBezTo>
                    <a:pt x="236521" y="68652"/>
                    <a:pt x="249085" y="72038"/>
                    <a:pt x="259313" y="79406"/>
                  </a:cubicBezTo>
                  <a:lnTo>
                    <a:pt x="249217" y="85788"/>
                  </a:lnTo>
                  <a:cubicBezTo>
                    <a:pt x="240835" y="91313"/>
                    <a:pt x="233977" y="95313"/>
                    <a:pt x="228929" y="98742"/>
                  </a:cubicBezTo>
                  <a:cubicBezTo>
                    <a:pt x="214775" y="107963"/>
                    <a:pt x="201956" y="119084"/>
                    <a:pt x="190829" y="131794"/>
                  </a:cubicBezTo>
                  <a:cubicBezTo>
                    <a:pt x="187279" y="135712"/>
                    <a:pt x="185953" y="141160"/>
                    <a:pt x="187304" y="146272"/>
                  </a:cubicBezTo>
                  <a:cubicBezTo>
                    <a:pt x="189313" y="152365"/>
                    <a:pt x="194136" y="157117"/>
                    <a:pt x="200258" y="159035"/>
                  </a:cubicBezTo>
                  <a:cubicBezTo>
                    <a:pt x="216377" y="163593"/>
                    <a:pt x="233670" y="161137"/>
                    <a:pt x="247883" y="152272"/>
                  </a:cubicBezTo>
                  <a:cubicBezTo>
                    <a:pt x="259790" y="145891"/>
                    <a:pt x="270362" y="139890"/>
                    <a:pt x="274935" y="137128"/>
                  </a:cubicBezTo>
                  <a:lnTo>
                    <a:pt x="447242" y="233997"/>
                  </a:lnTo>
                  <a:lnTo>
                    <a:pt x="447242" y="233997"/>
                  </a:lnTo>
                  <a:cubicBezTo>
                    <a:pt x="452123" y="236234"/>
                    <a:pt x="455656" y="240650"/>
                    <a:pt x="456767" y="245903"/>
                  </a:cubicBezTo>
                  <a:cubicBezTo>
                    <a:pt x="457934" y="251617"/>
                    <a:pt x="456656" y="257558"/>
                    <a:pt x="453243" y="262286"/>
                  </a:cubicBezTo>
                  <a:close/>
                  <a:moveTo>
                    <a:pt x="450004" y="222757"/>
                  </a:moveTo>
                  <a:lnTo>
                    <a:pt x="278554" y="126555"/>
                  </a:lnTo>
                  <a:cubicBezTo>
                    <a:pt x="277818" y="126176"/>
                    <a:pt x="277001" y="125979"/>
                    <a:pt x="276173" y="125983"/>
                  </a:cubicBezTo>
                  <a:cubicBezTo>
                    <a:pt x="275240" y="125964"/>
                    <a:pt x="274320" y="126194"/>
                    <a:pt x="273506" y="126650"/>
                  </a:cubicBezTo>
                  <a:cubicBezTo>
                    <a:pt x="273506" y="126650"/>
                    <a:pt x="260266" y="134461"/>
                    <a:pt x="244359" y="142938"/>
                  </a:cubicBezTo>
                  <a:cubicBezTo>
                    <a:pt x="232709" y="150458"/>
                    <a:pt x="218435" y="152739"/>
                    <a:pt x="205021" y="149224"/>
                  </a:cubicBezTo>
                  <a:cubicBezTo>
                    <a:pt x="201985" y="148348"/>
                    <a:pt x="199481" y="146192"/>
                    <a:pt x="198163" y="143319"/>
                  </a:cubicBezTo>
                  <a:cubicBezTo>
                    <a:pt x="197803" y="141279"/>
                    <a:pt x="198440" y="139191"/>
                    <a:pt x="199878" y="137699"/>
                  </a:cubicBezTo>
                  <a:cubicBezTo>
                    <a:pt x="210061" y="125941"/>
                    <a:pt x="221825" y="115651"/>
                    <a:pt x="234834" y="107124"/>
                  </a:cubicBezTo>
                  <a:cubicBezTo>
                    <a:pt x="239978" y="103981"/>
                    <a:pt x="246836" y="99504"/>
                    <a:pt x="255408" y="93980"/>
                  </a:cubicBezTo>
                  <a:cubicBezTo>
                    <a:pt x="263981" y="88455"/>
                    <a:pt x="276839" y="80168"/>
                    <a:pt x="290555" y="71691"/>
                  </a:cubicBezTo>
                  <a:cubicBezTo>
                    <a:pt x="313892" y="57118"/>
                    <a:pt x="320750" y="58070"/>
                    <a:pt x="334275" y="60261"/>
                  </a:cubicBezTo>
                  <a:lnTo>
                    <a:pt x="342276" y="61499"/>
                  </a:lnTo>
                  <a:cubicBezTo>
                    <a:pt x="354771" y="64294"/>
                    <a:pt x="367600" y="65289"/>
                    <a:pt x="380376" y="64452"/>
                  </a:cubicBezTo>
                  <a:lnTo>
                    <a:pt x="476769" y="192373"/>
                  </a:lnTo>
                  <a:close/>
                  <a:moveTo>
                    <a:pt x="566019" y="154177"/>
                  </a:moveTo>
                  <a:lnTo>
                    <a:pt x="454290" y="5206"/>
                  </a:lnTo>
                  <a:cubicBezTo>
                    <a:pt x="452272" y="2390"/>
                    <a:pt x="449159" y="557"/>
                    <a:pt x="445718" y="158"/>
                  </a:cubicBezTo>
                  <a:cubicBezTo>
                    <a:pt x="442351" y="-383"/>
                    <a:pt x="438909" y="477"/>
                    <a:pt x="436193" y="2539"/>
                  </a:cubicBezTo>
                  <a:lnTo>
                    <a:pt x="399045" y="30543"/>
                  </a:lnTo>
                  <a:cubicBezTo>
                    <a:pt x="396216" y="32521"/>
                    <a:pt x="394349" y="35597"/>
                    <a:pt x="393902" y="39020"/>
                  </a:cubicBezTo>
                  <a:cubicBezTo>
                    <a:pt x="393421" y="42399"/>
                    <a:pt x="394313" y="45829"/>
                    <a:pt x="396378" y="48545"/>
                  </a:cubicBezTo>
                  <a:lnTo>
                    <a:pt x="508106" y="197612"/>
                  </a:lnTo>
                  <a:cubicBezTo>
                    <a:pt x="512437" y="203316"/>
                    <a:pt x="520557" y="204464"/>
                    <a:pt x="526299" y="200183"/>
                  </a:cubicBezTo>
                  <a:lnTo>
                    <a:pt x="563542" y="172275"/>
                  </a:lnTo>
                  <a:cubicBezTo>
                    <a:pt x="566283" y="170189"/>
                    <a:pt x="568095" y="167111"/>
                    <a:pt x="568590" y="163703"/>
                  </a:cubicBezTo>
                  <a:cubicBezTo>
                    <a:pt x="569033" y="160312"/>
                    <a:pt x="568108" y="156884"/>
                    <a:pt x="566019" y="154178"/>
                  </a:cubicBezTo>
                  <a:close/>
                  <a:moveTo>
                    <a:pt x="557351" y="164274"/>
                  </a:moveTo>
                  <a:lnTo>
                    <a:pt x="520203" y="192182"/>
                  </a:lnTo>
                  <a:cubicBezTo>
                    <a:pt x="518967" y="193163"/>
                    <a:pt x="517169" y="192955"/>
                    <a:pt x="516189" y="191718"/>
                  </a:cubicBezTo>
                  <a:cubicBezTo>
                    <a:pt x="516161" y="191683"/>
                    <a:pt x="516134" y="191647"/>
                    <a:pt x="516108" y="191610"/>
                  </a:cubicBezTo>
                  <a:lnTo>
                    <a:pt x="404379" y="42544"/>
                  </a:lnTo>
                  <a:cubicBezTo>
                    <a:pt x="403922" y="41949"/>
                    <a:pt x="403748" y="41183"/>
                    <a:pt x="403903" y="40449"/>
                  </a:cubicBezTo>
                  <a:cubicBezTo>
                    <a:pt x="404015" y="39709"/>
                    <a:pt x="404386" y="39034"/>
                    <a:pt x="404951" y="38544"/>
                  </a:cubicBezTo>
                  <a:lnTo>
                    <a:pt x="442194" y="10636"/>
                  </a:lnTo>
                  <a:cubicBezTo>
                    <a:pt x="442681" y="10252"/>
                    <a:pt x="443287" y="10049"/>
                    <a:pt x="443908" y="10064"/>
                  </a:cubicBezTo>
                  <a:lnTo>
                    <a:pt x="443908" y="10064"/>
                  </a:lnTo>
                  <a:cubicBezTo>
                    <a:pt x="444671" y="10173"/>
                    <a:pt x="445358" y="10585"/>
                    <a:pt x="445813" y="11207"/>
                  </a:cubicBezTo>
                  <a:lnTo>
                    <a:pt x="557541" y="160273"/>
                  </a:lnTo>
                  <a:cubicBezTo>
                    <a:pt x="558596" y="161376"/>
                    <a:pt x="558557" y="163124"/>
                    <a:pt x="557455" y="164179"/>
                  </a:cubicBezTo>
                  <a:cubicBezTo>
                    <a:pt x="557421" y="164212"/>
                    <a:pt x="557386" y="164243"/>
                    <a:pt x="557350" y="164274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A99F2C6-469C-00BB-3F65-59A8D2E72052}"/>
                </a:ext>
              </a:extLst>
            </p:cNvPr>
            <p:cNvSpPr/>
            <p:nvPr/>
          </p:nvSpPr>
          <p:spPr>
            <a:xfrm>
              <a:off x="7911790" y="4209573"/>
              <a:ext cx="154459" cy="182737"/>
            </a:xfrm>
            <a:custGeom>
              <a:avLst/>
              <a:gdLst>
                <a:gd name="connsiteX0" fmla="*/ 153503 w 154459"/>
                <a:gd name="connsiteY0" fmla="*/ 154211 h 182737"/>
                <a:gd name="connsiteX1" fmla="*/ 116356 w 154459"/>
                <a:gd name="connsiteY1" fmla="*/ 182119 h 182737"/>
                <a:gd name="connsiteX2" fmla="*/ 112341 w 154459"/>
                <a:gd name="connsiteY2" fmla="*/ 181655 h 182737"/>
                <a:gd name="connsiteX3" fmla="*/ 112260 w 154459"/>
                <a:gd name="connsiteY3" fmla="*/ 181547 h 182737"/>
                <a:gd name="connsiteX4" fmla="*/ 531 w 154459"/>
                <a:gd name="connsiteY4" fmla="*/ 32481 h 182737"/>
                <a:gd name="connsiteX5" fmla="*/ 55 w 154459"/>
                <a:gd name="connsiteY5" fmla="*/ 30385 h 182737"/>
                <a:gd name="connsiteX6" fmla="*/ 1103 w 154459"/>
                <a:gd name="connsiteY6" fmla="*/ 28480 h 182737"/>
                <a:gd name="connsiteX7" fmla="*/ 38346 w 154459"/>
                <a:gd name="connsiteY7" fmla="*/ 572 h 182737"/>
                <a:gd name="connsiteX8" fmla="*/ 40060 w 154459"/>
                <a:gd name="connsiteY8" fmla="*/ 1 h 182737"/>
                <a:gd name="connsiteX9" fmla="*/ 40060 w 154459"/>
                <a:gd name="connsiteY9" fmla="*/ 1 h 182737"/>
                <a:gd name="connsiteX10" fmla="*/ 41965 w 154459"/>
                <a:gd name="connsiteY10" fmla="*/ 1144 h 182737"/>
                <a:gd name="connsiteX11" fmla="*/ 153693 w 154459"/>
                <a:gd name="connsiteY11" fmla="*/ 150210 h 182737"/>
                <a:gd name="connsiteX12" fmla="*/ 153607 w 154459"/>
                <a:gd name="connsiteY12" fmla="*/ 154115 h 182737"/>
                <a:gd name="connsiteX13" fmla="*/ 153503 w 154459"/>
                <a:gd name="connsiteY13" fmla="*/ 154211 h 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459" h="182737">
                  <a:moveTo>
                    <a:pt x="153503" y="154211"/>
                  </a:moveTo>
                  <a:lnTo>
                    <a:pt x="116356" y="182119"/>
                  </a:lnTo>
                  <a:cubicBezTo>
                    <a:pt x="115119" y="183099"/>
                    <a:pt x="113322" y="182892"/>
                    <a:pt x="112341" y="181655"/>
                  </a:cubicBezTo>
                  <a:cubicBezTo>
                    <a:pt x="112313" y="181620"/>
                    <a:pt x="112286" y="181584"/>
                    <a:pt x="112260" y="181547"/>
                  </a:cubicBezTo>
                  <a:lnTo>
                    <a:pt x="531" y="32481"/>
                  </a:lnTo>
                  <a:cubicBezTo>
                    <a:pt x="75" y="31885"/>
                    <a:pt x="-100" y="31120"/>
                    <a:pt x="55" y="30385"/>
                  </a:cubicBezTo>
                  <a:cubicBezTo>
                    <a:pt x="167" y="29646"/>
                    <a:pt x="538" y="28971"/>
                    <a:pt x="1103" y="28480"/>
                  </a:cubicBezTo>
                  <a:lnTo>
                    <a:pt x="38346" y="572"/>
                  </a:lnTo>
                  <a:cubicBezTo>
                    <a:pt x="38833" y="188"/>
                    <a:pt x="39440" y="-14"/>
                    <a:pt x="40060" y="1"/>
                  </a:cubicBezTo>
                  <a:lnTo>
                    <a:pt x="40060" y="1"/>
                  </a:lnTo>
                  <a:cubicBezTo>
                    <a:pt x="40823" y="109"/>
                    <a:pt x="41510" y="521"/>
                    <a:pt x="41965" y="1144"/>
                  </a:cubicBezTo>
                  <a:lnTo>
                    <a:pt x="153693" y="150210"/>
                  </a:lnTo>
                  <a:cubicBezTo>
                    <a:pt x="154748" y="151312"/>
                    <a:pt x="154710" y="153061"/>
                    <a:pt x="153607" y="154115"/>
                  </a:cubicBezTo>
                  <a:cubicBezTo>
                    <a:pt x="153573" y="154148"/>
                    <a:pt x="153538" y="154180"/>
                    <a:pt x="153503" y="154211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7AA15C3-3553-383D-245D-49A0DD9955C7}"/>
                </a:ext>
              </a:extLst>
            </p:cNvPr>
            <p:cNvSpPr/>
            <p:nvPr/>
          </p:nvSpPr>
          <p:spPr>
            <a:xfrm>
              <a:off x="7911790" y="4209573"/>
              <a:ext cx="154459" cy="182737"/>
            </a:xfrm>
            <a:custGeom>
              <a:avLst/>
              <a:gdLst>
                <a:gd name="connsiteX0" fmla="*/ 153503 w 154459"/>
                <a:gd name="connsiteY0" fmla="*/ 154211 h 182737"/>
                <a:gd name="connsiteX1" fmla="*/ 116356 w 154459"/>
                <a:gd name="connsiteY1" fmla="*/ 182119 h 182737"/>
                <a:gd name="connsiteX2" fmla="*/ 112341 w 154459"/>
                <a:gd name="connsiteY2" fmla="*/ 181655 h 182737"/>
                <a:gd name="connsiteX3" fmla="*/ 112260 w 154459"/>
                <a:gd name="connsiteY3" fmla="*/ 181547 h 182737"/>
                <a:gd name="connsiteX4" fmla="*/ 531 w 154459"/>
                <a:gd name="connsiteY4" fmla="*/ 32481 h 182737"/>
                <a:gd name="connsiteX5" fmla="*/ 55 w 154459"/>
                <a:gd name="connsiteY5" fmla="*/ 30385 h 182737"/>
                <a:gd name="connsiteX6" fmla="*/ 1103 w 154459"/>
                <a:gd name="connsiteY6" fmla="*/ 28480 h 182737"/>
                <a:gd name="connsiteX7" fmla="*/ 38346 w 154459"/>
                <a:gd name="connsiteY7" fmla="*/ 572 h 182737"/>
                <a:gd name="connsiteX8" fmla="*/ 40060 w 154459"/>
                <a:gd name="connsiteY8" fmla="*/ 1 h 182737"/>
                <a:gd name="connsiteX9" fmla="*/ 40060 w 154459"/>
                <a:gd name="connsiteY9" fmla="*/ 1 h 182737"/>
                <a:gd name="connsiteX10" fmla="*/ 41965 w 154459"/>
                <a:gd name="connsiteY10" fmla="*/ 1144 h 182737"/>
                <a:gd name="connsiteX11" fmla="*/ 153693 w 154459"/>
                <a:gd name="connsiteY11" fmla="*/ 150210 h 182737"/>
                <a:gd name="connsiteX12" fmla="*/ 153607 w 154459"/>
                <a:gd name="connsiteY12" fmla="*/ 154115 h 182737"/>
                <a:gd name="connsiteX13" fmla="*/ 153503 w 154459"/>
                <a:gd name="connsiteY13" fmla="*/ 154211 h 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459" h="182737">
                  <a:moveTo>
                    <a:pt x="153503" y="154211"/>
                  </a:moveTo>
                  <a:lnTo>
                    <a:pt x="116356" y="182119"/>
                  </a:lnTo>
                  <a:cubicBezTo>
                    <a:pt x="115119" y="183099"/>
                    <a:pt x="113322" y="182892"/>
                    <a:pt x="112341" y="181655"/>
                  </a:cubicBezTo>
                  <a:cubicBezTo>
                    <a:pt x="112313" y="181620"/>
                    <a:pt x="112286" y="181584"/>
                    <a:pt x="112260" y="181547"/>
                  </a:cubicBezTo>
                  <a:lnTo>
                    <a:pt x="531" y="32481"/>
                  </a:lnTo>
                  <a:cubicBezTo>
                    <a:pt x="75" y="31885"/>
                    <a:pt x="-100" y="31120"/>
                    <a:pt x="55" y="30385"/>
                  </a:cubicBezTo>
                  <a:cubicBezTo>
                    <a:pt x="167" y="29646"/>
                    <a:pt x="538" y="28971"/>
                    <a:pt x="1103" y="28480"/>
                  </a:cubicBezTo>
                  <a:lnTo>
                    <a:pt x="38346" y="572"/>
                  </a:lnTo>
                  <a:cubicBezTo>
                    <a:pt x="38833" y="188"/>
                    <a:pt x="39440" y="-14"/>
                    <a:pt x="40060" y="1"/>
                  </a:cubicBezTo>
                  <a:lnTo>
                    <a:pt x="40060" y="1"/>
                  </a:lnTo>
                  <a:cubicBezTo>
                    <a:pt x="40823" y="109"/>
                    <a:pt x="41510" y="521"/>
                    <a:pt x="41965" y="1144"/>
                  </a:cubicBezTo>
                  <a:lnTo>
                    <a:pt x="153693" y="150210"/>
                  </a:lnTo>
                  <a:cubicBezTo>
                    <a:pt x="154748" y="151312"/>
                    <a:pt x="154710" y="153061"/>
                    <a:pt x="153607" y="154115"/>
                  </a:cubicBezTo>
                  <a:cubicBezTo>
                    <a:pt x="153573" y="154148"/>
                    <a:pt x="153538" y="154180"/>
                    <a:pt x="153503" y="154211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8BED668-4729-B457-A6B3-B1C05F4E7343}"/>
                </a:ext>
              </a:extLst>
            </p:cNvPr>
            <p:cNvSpPr/>
            <p:nvPr/>
          </p:nvSpPr>
          <p:spPr>
            <a:xfrm>
              <a:off x="7518455" y="4216050"/>
              <a:ext cx="154403" cy="182589"/>
            </a:xfrm>
            <a:custGeom>
              <a:avLst/>
              <a:gdLst>
                <a:gd name="connsiteX0" fmla="*/ 154217 w 154403"/>
                <a:gd name="connsiteY0" fmla="*/ 30289 h 182589"/>
                <a:gd name="connsiteX1" fmla="*/ 154217 w 154403"/>
                <a:gd name="connsiteY1" fmla="*/ 32385 h 182589"/>
                <a:gd name="connsiteX2" fmla="*/ 42489 w 154403"/>
                <a:gd name="connsiteY2" fmla="*/ 181451 h 182589"/>
                <a:gd name="connsiteX3" fmla="*/ 40489 w 154403"/>
                <a:gd name="connsiteY3" fmla="*/ 182499 h 182589"/>
                <a:gd name="connsiteX4" fmla="*/ 38393 w 154403"/>
                <a:gd name="connsiteY4" fmla="*/ 182023 h 182589"/>
                <a:gd name="connsiteX5" fmla="*/ 1246 w 154403"/>
                <a:gd name="connsiteY5" fmla="*/ 154114 h 182589"/>
                <a:gd name="connsiteX6" fmla="*/ 454 w 154403"/>
                <a:gd name="connsiteY6" fmla="*/ 150289 h 182589"/>
                <a:gd name="connsiteX7" fmla="*/ 579 w 154403"/>
                <a:gd name="connsiteY7" fmla="*/ 150114 h 182589"/>
                <a:gd name="connsiteX8" fmla="*/ 112307 w 154403"/>
                <a:gd name="connsiteY8" fmla="*/ 1048 h 182589"/>
                <a:gd name="connsiteX9" fmla="*/ 114308 w 154403"/>
                <a:gd name="connsiteY9" fmla="*/ 0 h 182589"/>
                <a:gd name="connsiteX10" fmla="*/ 114308 w 154403"/>
                <a:gd name="connsiteY10" fmla="*/ 0 h 182589"/>
                <a:gd name="connsiteX11" fmla="*/ 116022 w 154403"/>
                <a:gd name="connsiteY11" fmla="*/ 571 h 182589"/>
                <a:gd name="connsiteX12" fmla="*/ 153170 w 154403"/>
                <a:gd name="connsiteY12" fmla="*/ 28575 h 182589"/>
                <a:gd name="connsiteX13" fmla="*/ 154217 w 154403"/>
                <a:gd name="connsiteY13" fmla="*/ 30289 h 18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403" h="182589">
                  <a:moveTo>
                    <a:pt x="154217" y="30289"/>
                  </a:moveTo>
                  <a:cubicBezTo>
                    <a:pt x="154465" y="30966"/>
                    <a:pt x="154465" y="31708"/>
                    <a:pt x="154217" y="32385"/>
                  </a:cubicBezTo>
                  <a:lnTo>
                    <a:pt x="42489" y="181451"/>
                  </a:lnTo>
                  <a:cubicBezTo>
                    <a:pt x="41975" y="182036"/>
                    <a:pt x="41262" y="182410"/>
                    <a:pt x="40489" y="182499"/>
                  </a:cubicBezTo>
                  <a:cubicBezTo>
                    <a:pt x="39755" y="182717"/>
                    <a:pt x="38961" y="182537"/>
                    <a:pt x="38393" y="182023"/>
                  </a:cubicBezTo>
                  <a:lnTo>
                    <a:pt x="1246" y="154114"/>
                  </a:lnTo>
                  <a:cubicBezTo>
                    <a:pt x="-29" y="153277"/>
                    <a:pt x="-384" y="151564"/>
                    <a:pt x="454" y="150289"/>
                  </a:cubicBezTo>
                  <a:cubicBezTo>
                    <a:pt x="494" y="150229"/>
                    <a:pt x="535" y="150171"/>
                    <a:pt x="579" y="150114"/>
                  </a:cubicBezTo>
                  <a:lnTo>
                    <a:pt x="112307" y="1048"/>
                  </a:lnTo>
                  <a:cubicBezTo>
                    <a:pt x="112794" y="429"/>
                    <a:pt x="113522" y="48"/>
                    <a:pt x="114308" y="0"/>
                  </a:cubicBezTo>
                  <a:lnTo>
                    <a:pt x="114308" y="0"/>
                  </a:lnTo>
                  <a:cubicBezTo>
                    <a:pt x="114926" y="0"/>
                    <a:pt x="115528" y="201"/>
                    <a:pt x="116022" y="571"/>
                  </a:cubicBezTo>
                  <a:lnTo>
                    <a:pt x="153170" y="28575"/>
                  </a:lnTo>
                  <a:cubicBezTo>
                    <a:pt x="153746" y="28973"/>
                    <a:pt x="154126" y="29596"/>
                    <a:pt x="154217" y="30289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826DCD3-A0BA-5400-E0DF-2C266BEC7179}"/>
                </a:ext>
              </a:extLst>
            </p:cNvPr>
            <p:cNvSpPr/>
            <p:nvPr/>
          </p:nvSpPr>
          <p:spPr>
            <a:xfrm>
              <a:off x="7518455" y="4216050"/>
              <a:ext cx="154403" cy="182589"/>
            </a:xfrm>
            <a:custGeom>
              <a:avLst/>
              <a:gdLst>
                <a:gd name="connsiteX0" fmla="*/ 154217 w 154403"/>
                <a:gd name="connsiteY0" fmla="*/ 30289 h 182589"/>
                <a:gd name="connsiteX1" fmla="*/ 154217 w 154403"/>
                <a:gd name="connsiteY1" fmla="*/ 32385 h 182589"/>
                <a:gd name="connsiteX2" fmla="*/ 42489 w 154403"/>
                <a:gd name="connsiteY2" fmla="*/ 181451 h 182589"/>
                <a:gd name="connsiteX3" fmla="*/ 40489 w 154403"/>
                <a:gd name="connsiteY3" fmla="*/ 182499 h 182589"/>
                <a:gd name="connsiteX4" fmla="*/ 38393 w 154403"/>
                <a:gd name="connsiteY4" fmla="*/ 182023 h 182589"/>
                <a:gd name="connsiteX5" fmla="*/ 1246 w 154403"/>
                <a:gd name="connsiteY5" fmla="*/ 154114 h 182589"/>
                <a:gd name="connsiteX6" fmla="*/ 454 w 154403"/>
                <a:gd name="connsiteY6" fmla="*/ 150289 h 182589"/>
                <a:gd name="connsiteX7" fmla="*/ 579 w 154403"/>
                <a:gd name="connsiteY7" fmla="*/ 150114 h 182589"/>
                <a:gd name="connsiteX8" fmla="*/ 112307 w 154403"/>
                <a:gd name="connsiteY8" fmla="*/ 1048 h 182589"/>
                <a:gd name="connsiteX9" fmla="*/ 114308 w 154403"/>
                <a:gd name="connsiteY9" fmla="*/ 0 h 182589"/>
                <a:gd name="connsiteX10" fmla="*/ 114308 w 154403"/>
                <a:gd name="connsiteY10" fmla="*/ 0 h 182589"/>
                <a:gd name="connsiteX11" fmla="*/ 116022 w 154403"/>
                <a:gd name="connsiteY11" fmla="*/ 571 h 182589"/>
                <a:gd name="connsiteX12" fmla="*/ 153170 w 154403"/>
                <a:gd name="connsiteY12" fmla="*/ 28575 h 182589"/>
                <a:gd name="connsiteX13" fmla="*/ 154217 w 154403"/>
                <a:gd name="connsiteY13" fmla="*/ 30289 h 18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403" h="182589">
                  <a:moveTo>
                    <a:pt x="154217" y="30289"/>
                  </a:moveTo>
                  <a:cubicBezTo>
                    <a:pt x="154465" y="30966"/>
                    <a:pt x="154465" y="31708"/>
                    <a:pt x="154217" y="32385"/>
                  </a:cubicBezTo>
                  <a:lnTo>
                    <a:pt x="42489" y="181451"/>
                  </a:lnTo>
                  <a:cubicBezTo>
                    <a:pt x="41975" y="182036"/>
                    <a:pt x="41262" y="182410"/>
                    <a:pt x="40489" y="182499"/>
                  </a:cubicBezTo>
                  <a:cubicBezTo>
                    <a:pt x="39755" y="182717"/>
                    <a:pt x="38961" y="182537"/>
                    <a:pt x="38393" y="182023"/>
                  </a:cubicBezTo>
                  <a:lnTo>
                    <a:pt x="1246" y="154114"/>
                  </a:lnTo>
                  <a:cubicBezTo>
                    <a:pt x="-29" y="153277"/>
                    <a:pt x="-384" y="151564"/>
                    <a:pt x="454" y="150289"/>
                  </a:cubicBezTo>
                  <a:cubicBezTo>
                    <a:pt x="494" y="150229"/>
                    <a:pt x="535" y="150171"/>
                    <a:pt x="579" y="150114"/>
                  </a:cubicBezTo>
                  <a:lnTo>
                    <a:pt x="112307" y="1048"/>
                  </a:lnTo>
                  <a:cubicBezTo>
                    <a:pt x="112794" y="429"/>
                    <a:pt x="113522" y="48"/>
                    <a:pt x="114308" y="0"/>
                  </a:cubicBezTo>
                  <a:lnTo>
                    <a:pt x="114308" y="0"/>
                  </a:lnTo>
                  <a:cubicBezTo>
                    <a:pt x="114926" y="0"/>
                    <a:pt x="115528" y="201"/>
                    <a:pt x="116022" y="571"/>
                  </a:cubicBezTo>
                  <a:lnTo>
                    <a:pt x="153170" y="28575"/>
                  </a:lnTo>
                  <a:cubicBezTo>
                    <a:pt x="153746" y="28973"/>
                    <a:pt x="154126" y="29596"/>
                    <a:pt x="154217" y="30289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961B01C-A65E-67CB-E2FF-2CA6DC1CD869}"/>
                </a:ext>
              </a:extLst>
            </p:cNvPr>
            <p:cNvSpPr/>
            <p:nvPr/>
          </p:nvSpPr>
          <p:spPr>
            <a:xfrm>
              <a:off x="7451897" y="4011365"/>
              <a:ext cx="691704" cy="691704"/>
            </a:xfrm>
            <a:custGeom>
              <a:avLst/>
              <a:gdLst>
                <a:gd name="connsiteX0" fmla="*/ 345853 w 691705"/>
                <a:gd name="connsiteY0" fmla="*/ 691705 h 691705"/>
                <a:gd name="connsiteX1" fmla="*/ 0 w 691705"/>
                <a:gd name="connsiteY1" fmla="*/ 345853 h 691705"/>
                <a:gd name="connsiteX2" fmla="*/ 345853 w 691705"/>
                <a:gd name="connsiteY2" fmla="*/ 0 h 691705"/>
                <a:gd name="connsiteX3" fmla="*/ 691705 w 691705"/>
                <a:gd name="connsiteY3" fmla="*/ 345853 h 691705"/>
                <a:gd name="connsiteX4" fmla="*/ 345853 w 691705"/>
                <a:gd name="connsiteY4" fmla="*/ 691705 h 691705"/>
                <a:gd name="connsiteX5" fmla="*/ 345853 w 691705"/>
                <a:gd name="connsiteY5" fmla="*/ 19526 h 691705"/>
                <a:gd name="connsiteX6" fmla="*/ 19526 w 691705"/>
                <a:gd name="connsiteY6" fmla="*/ 345853 h 691705"/>
                <a:gd name="connsiteX7" fmla="*/ 345853 w 691705"/>
                <a:gd name="connsiteY7" fmla="*/ 672179 h 691705"/>
                <a:gd name="connsiteX8" fmla="*/ 672179 w 691705"/>
                <a:gd name="connsiteY8" fmla="*/ 345853 h 691705"/>
                <a:gd name="connsiteX9" fmla="*/ 345853 w 691705"/>
                <a:gd name="connsiteY9" fmla="*/ 19526 h 69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1705" h="691705">
                  <a:moveTo>
                    <a:pt x="345853" y="691705"/>
                  </a:moveTo>
                  <a:cubicBezTo>
                    <a:pt x="154843" y="691705"/>
                    <a:pt x="0" y="536862"/>
                    <a:pt x="0" y="345853"/>
                  </a:cubicBezTo>
                  <a:cubicBezTo>
                    <a:pt x="0" y="154843"/>
                    <a:pt x="154843" y="0"/>
                    <a:pt x="345853" y="0"/>
                  </a:cubicBezTo>
                  <a:cubicBezTo>
                    <a:pt x="536862" y="0"/>
                    <a:pt x="691705" y="154843"/>
                    <a:pt x="691705" y="345853"/>
                  </a:cubicBezTo>
                  <a:cubicBezTo>
                    <a:pt x="691496" y="536775"/>
                    <a:pt x="536775" y="691496"/>
                    <a:pt x="345853" y="691705"/>
                  </a:cubicBezTo>
                  <a:close/>
                  <a:moveTo>
                    <a:pt x="345853" y="19526"/>
                  </a:moveTo>
                  <a:cubicBezTo>
                    <a:pt x="165628" y="19526"/>
                    <a:pt x="19526" y="165627"/>
                    <a:pt x="19526" y="345853"/>
                  </a:cubicBezTo>
                  <a:cubicBezTo>
                    <a:pt x="19526" y="526078"/>
                    <a:pt x="165627" y="672179"/>
                    <a:pt x="345853" y="672179"/>
                  </a:cubicBezTo>
                  <a:cubicBezTo>
                    <a:pt x="526078" y="672179"/>
                    <a:pt x="672179" y="526078"/>
                    <a:pt x="672179" y="345853"/>
                  </a:cubicBezTo>
                  <a:cubicBezTo>
                    <a:pt x="671969" y="165715"/>
                    <a:pt x="525991" y="19736"/>
                    <a:pt x="345853" y="19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8990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4458DFB-904E-CBB1-3BD6-C09875952708}"/>
              </a:ext>
            </a:extLst>
          </p:cNvPr>
          <p:cNvGrpSpPr/>
          <p:nvPr/>
        </p:nvGrpSpPr>
        <p:grpSpPr>
          <a:xfrm>
            <a:off x="644755" y="3220323"/>
            <a:ext cx="5198392" cy="1155479"/>
            <a:chOff x="644755" y="3220323"/>
            <a:chExt cx="5198392" cy="115547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6C156CE-E3A8-C969-66C2-296A7E262F29}"/>
                </a:ext>
              </a:extLst>
            </p:cNvPr>
            <p:cNvSpPr/>
            <p:nvPr/>
          </p:nvSpPr>
          <p:spPr>
            <a:xfrm>
              <a:off x="644755" y="3220323"/>
              <a:ext cx="5198392" cy="1155479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9956DA6-315F-EBA6-5176-40C43CA9F676}"/>
                </a:ext>
              </a:extLst>
            </p:cNvPr>
            <p:cNvSpPr txBox="1"/>
            <p:nvPr/>
          </p:nvSpPr>
          <p:spPr>
            <a:xfrm>
              <a:off x="923616" y="3337427"/>
              <a:ext cx="3365571" cy="1031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accent1"/>
                  </a:solidFill>
                  <a:cs typeface="+mn-ea"/>
                  <a:sym typeface="+mn-lt"/>
                </a:rPr>
                <a:t>机会 </a:t>
              </a:r>
              <a:r>
                <a:rPr lang="en-US" altLang="zh-CN" sz="2400" dirty="0">
                  <a:solidFill>
                    <a:schemeClr val="accent1"/>
                  </a:solidFill>
                  <a:cs typeface="+mn-ea"/>
                  <a:sym typeface="+mn-lt"/>
                </a:rPr>
                <a:t>Opportunities</a:t>
              </a:r>
            </a:p>
            <a:p>
              <a:pPr algn="l" latinLnBrk="0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可以获取哪些资源支持</a:t>
              </a:r>
              <a:r>
                <a:rPr lang="en-US" altLang="zh-CN" sz="1400" dirty="0">
                  <a:cs typeface="+mn-ea"/>
                  <a:sym typeface="+mn-lt"/>
                </a:rPr>
                <a:t>?</a:t>
              </a:r>
              <a:br>
                <a:rPr lang="en-US" altLang="zh-CN" sz="1400" dirty="0">
                  <a:cs typeface="+mn-ea"/>
                  <a:sym typeface="+mn-lt"/>
                </a:rPr>
              </a:br>
              <a:r>
                <a:rPr lang="zh-CN" altLang="en-US" sz="1400" dirty="0">
                  <a:cs typeface="+mn-ea"/>
                  <a:sym typeface="+mn-lt"/>
                </a:rPr>
                <a:t>未来有哪些局势变化可以抓住</a:t>
              </a:r>
              <a:r>
                <a:rPr lang="en-US" altLang="zh-CN" sz="1400" dirty="0">
                  <a:cs typeface="+mn-ea"/>
                  <a:sym typeface="+mn-lt"/>
                </a:rPr>
                <a:t>?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39FD9A5-B8EB-F97D-336E-1651554DD2BF}"/>
              </a:ext>
            </a:extLst>
          </p:cNvPr>
          <p:cNvGrpSpPr/>
          <p:nvPr/>
        </p:nvGrpSpPr>
        <p:grpSpPr>
          <a:xfrm>
            <a:off x="6171241" y="3200671"/>
            <a:ext cx="5198392" cy="1155479"/>
            <a:chOff x="6348855" y="3220323"/>
            <a:chExt cx="5198392" cy="115547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1B9AA16-6A74-5038-FBC7-9161F8FFCA54}"/>
                </a:ext>
              </a:extLst>
            </p:cNvPr>
            <p:cNvSpPr/>
            <p:nvPr/>
          </p:nvSpPr>
          <p:spPr>
            <a:xfrm>
              <a:off x="6348855" y="3220323"/>
              <a:ext cx="5198392" cy="1155479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F7D6F6A-03D1-BF21-B4A9-DA3383A4B52D}"/>
                </a:ext>
              </a:extLst>
            </p:cNvPr>
            <p:cNvSpPr txBox="1"/>
            <p:nvPr/>
          </p:nvSpPr>
          <p:spPr>
            <a:xfrm>
              <a:off x="7676458" y="3271762"/>
              <a:ext cx="2788994" cy="1031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挑战 </a:t>
              </a: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Threats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未来有哪些挑战？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竞争对手是如何做的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标题 1">
            <a:extLst>
              <a:ext uri="{FF2B5EF4-FFF2-40B4-BE49-F238E27FC236}">
                <a16:creationId xmlns:a16="http://schemas.microsoft.com/office/drawing/2014/main" id="{52F80795-EF6A-1EB8-0A46-E91AAEC858B6}"/>
              </a:ext>
            </a:extLst>
          </p:cNvPr>
          <p:cNvSpPr txBox="1">
            <a:spLocks/>
          </p:cNvSpPr>
          <p:nvPr/>
        </p:nvSpPr>
        <p:spPr>
          <a:xfrm>
            <a:off x="660400" y="505480"/>
            <a:ext cx="10858500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+mj-ea"/>
                <a:cs typeface="+mn-ea"/>
                <a:sym typeface="+mn-lt"/>
              </a:rPr>
              <a:t>岗位</a:t>
            </a:r>
            <a:r>
              <a:rPr lang="en-US" altLang="zh-CN">
                <a:latin typeface="+mj-ea"/>
                <a:cs typeface="+mn-ea"/>
                <a:sym typeface="+mn-lt"/>
              </a:rPr>
              <a:t>SWOT</a:t>
            </a:r>
            <a:r>
              <a:rPr lang="zh-CN" altLang="en-US">
                <a:latin typeface="+mj-ea"/>
                <a:cs typeface="+mn-ea"/>
                <a:sym typeface="+mn-lt"/>
              </a:rPr>
              <a:t>分析</a:t>
            </a:r>
            <a:endParaRPr lang="zh-CN" altLang="en-US" dirty="0">
              <a:latin typeface="+mj-ea"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1B0C3E0-2A4E-7222-5626-F67C5331D236}"/>
              </a:ext>
            </a:extLst>
          </p:cNvPr>
          <p:cNvGrpSpPr/>
          <p:nvPr/>
        </p:nvGrpSpPr>
        <p:grpSpPr>
          <a:xfrm>
            <a:off x="6171241" y="1572805"/>
            <a:ext cx="5198392" cy="1155479"/>
            <a:chOff x="6337251" y="1559116"/>
            <a:chExt cx="5198392" cy="1155479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FB6B978-440E-C2EC-92DE-97F90BA2D323}"/>
                </a:ext>
              </a:extLst>
            </p:cNvPr>
            <p:cNvSpPr/>
            <p:nvPr/>
          </p:nvSpPr>
          <p:spPr>
            <a:xfrm>
              <a:off x="6337251" y="1559116"/>
              <a:ext cx="5198392" cy="1155479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FA970EB-B905-2B84-B347-689E807FA6EC}"/>
                </a:ext>
              </a:extLst>
            </p:cNvPr>
            <p:cNvSpPr txBox="1"/>
            <p:nvPr/>
          </p:nvSpPr>
          <p:spPr>
            <a:xfrm>
              <a:off x="7816571" y="1644225"/>
              <a:ext cx="2791066" cy="1031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accent1"/>
                  </a:solidFill>
                  <a:cs typeface="+mn-ea"/>
                  <a:sym typeface="+mn-lt"/>
                </a:rPr>
                <a:t>劣势 </a:t>
              </a:r>
              <a:r>
                <a: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rPr>
                <a:t>Weaknesses</a:t>
              </a:r>
            </a:p>
            <a:p>
              <a:pPr algn="l" latinLnBrk="0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缺少什么资源？</a:t>
              </a:r>
              <a:endParaRPr lang="en-US" altLang="zh-CN" sz="1400" dirty="0">
                <a:cs typeface="+mn-ea"/>
                <a:sym typeface="+mn-lt"/>
              </a:endParaRPr>
            </a:p>
            <a:p>
              <a:pPr algn="l" latinLnBrk="0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自己不擅长</a:t>
              </a:r>
              <a:r>
                <a:rPr lang="en-US" altLang="zh-CN" sz="1400" dirty="0"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cs typeface="+mn-ea"/>
                  <a:sym typeface="+mn-lt"/>
                </a:rPr>
                <a:t>不被认可的点有哪些？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A27B8F3-75FA-F9B3-C2BE-D447B2D0BC1E}"/>
              </a:ext>
            </a:extLst>
          </p:cNvPr>
          <p:cNvGrpSpPr/>
          <p:nvPr/>
        </p:nvGrpSpPr>
        <p:grpSpPr>
          <a:xfrm>
            <a:off x="672695" y="1548137"/>
            <a:ext cx="5198392" cy="1155479"/>
            <a:chOff x="672695" y="1548137"/>
            <a:chExt cx="5198392" cy="1155479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7650259-E7E6-DBC0-9730-1D38F23E53FF}"/>
                </a:ext>
              </a:extLst>
            </p:cNvPr>
            <p:cNvSpPr/>
            <p:nvPr/>
          </p:nvSpPr>
          <p:spPr>
            <a:xfrm>
              <a:off x="672695" y="1548137"/>
              <a:ext cx="5198392" cy="1155479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DEF436E-0333-8CE2-1513-E680D3274CE8}"/>
                </a:ext>
              </a:extLst>
            </p:cNvPr>
            <p:cNvSpPr txBox="1"/>
            <p:nvPr/>
          </p:nvSpPr>
          <p:spPr>
            <a:xfrm>
              <a:off x="923616" y="1644225"/>
              <a:ext cx="3365571" cy="77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2"/>
                  </a:solidFill>
                  <a:cs typeface="+mn-ea"/>
                  <a:sym typeface="+mn-lt"/>
                </a:rPr>
                <a:t>优势</a:t>
              </a:r>
              <a:r>
                <a:rPr lang="zh-CN" altLang="en-US" sz="2400" dirty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altLang="zh-CN" sz="2400" dirty="0" err="1">
                  <a:solidFill>
                    <a:schemeClr val="bg2"/>
                  </a:solidFill>
                  <a:cs typeface="+mn-ea"/>
                  <a:sym typeface="+mn-lt"/>
                </a:rPr>
                <a:t>Stengths</a:t>
              </a:r>
              <a:endParaRPr lang="en-US" altLang="zh-CN" sz="2400" dirty="0">
                <a:solidFill>
                  <a:schemeClr val="bg2"/>
                </a:solidFill>
                <a:cs typeface="+mn-ea"/>
                <a:sym typeface="+mn-lt"/>
              </a:endParaRPr>
            </a:p>
            <a:p>
              <a:pPr algn="l" latinLnBrk="0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可利用的资源和擅长领域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8E31574-A02F-151A-0470-A2FC2BC46469}"/>
              </a:ext>
            </a:extLst>
          </p:cNvPr>
          <p:cNvSpPr/>
          <p:nvPr/>
        </p:nvSpPr>
        <p:spPr>
          <a:xfrm>
            <a:off x="11009800" y="-23598"/>
            <a:ext cx="1203869" cy="1098337"/>
          </a:xfrm>
          <a:custGeom>
            <a:avLst/>
            <a:gdLst>
              <a:gd name="connsiteX0" fmla="*/ 842300 w 5478187"/>
              <a:gd name="connsiteY0" fmla="*/ 0 h 1098337"/>
              <a:gd name="connsiteX1" fmla="*/ 5478187 w 5478187"/>
              <a:gd name="connsiteY1" fmla="*/ 0 h 1098337"/>
              <a:gd name="connsiteX2" fmla="*/ 5478187 w 5478187"/>
              <a:gd name="connsiteY2" fmla="*/ 973444 h 1098337"/>
              <a:gd name="connsiteX3" fmla="*/ 5390806 w 5478187"/>
              <a:gd name="connsiteY3" fmla="*/ 981364 h 1098337"/>
              <a:gd name="connsiteX4" fmla="*/ 3673589 w 5478187"/>
              <a:gd name="connsiteY4" fmla="*/ 996431 h 1098337"/>
              <a:gd name="connsiteX5" fmla="*/ 960270 w 5478187"/>
              <a:gd name="connsiteY5" fmla="*/ 1048390 h 1098337"/>
              <a:gd name="connsiteX6" fmla="*/ 217027 w 5478187"/>
              <a:gd name="connsiteY6" fmla="*/ 344015 h 1098337"/>
              <a:gd name="connsiteX7" fmla="*/ 696730 w 5478187"/>
              <a:gd name="connsiteY7" fmla="*/ 70246 h 109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78187" h="1098337">
                <a:moveTo>
                  <a:pt x="842300" y="0"/>
                </a:moveTo>
                <a:lnTo>
                  <a:pt x="5478187" y="0"/>
                </a:lnTo>
                <a:lnTo>
                  <a:pt x="5478187" y="973444"/>
                </a:lnTo>
                <a:lnTo>
                  <a:pt x="5390806" y="981364"/>
                </a:lnTo>
                <a:cubicBezTo>
                  <a:pt x="4910035" y="1017257"/>
                  <a:pt x="4485489" y="996078"/>
                  <a:pt x="3673589" y="996431"/>
                </a:cubicBezTo>
                <a:cubicBezTo>
                  <a:pt x="2436403" y="996968"/>
                  <a:pt x="1856413" y="1185476"/>
                  <a:pt x="960270" y="1048390"/>
                </a:cubicBezTo>
                <a:cubicBezTo>
                  <a:pt x="64122" y="911304"/>
                  <a:pt x="-254430" y="622414"/>
                  <a:pt x="217027" y="344015"/>
                </a:cubicBezTo>
                <a:cubicBezTo>
                  <a:pt x="364359" y="257015"/>
                  <a:pt x="519009" y="163234"/>
                  <a:pt x="696730" y="70246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graphicFrame>
        <p:nvGraphicFramePr>
          <p:cNvPr id="17" name="表格 65">
            <a:extLst>
              <a:ext uri="{FF2B5EF4-FFF2-40B4-BE49-F238E27FC236}">
                <a16:creationId xmlns:a16="http://schemas.microsoft.com/office/drawing/2014/main" id="{6664FC34-19C2-617C-5E80-935FB8E78A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465914"/>
              </p:ext>
            </p:extLst>
          </p:nvPr>
        </p:nvGraphicFramePr>
        <p:xfrm>
          <a:off x="810302" y="4786722"/>
          <a:ext cx="9386165" cy="131889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466165">
                  <a:extLst>
                    <a:ext uri="{9D8B030D-6E8A-4147-A177-3AD203B41FA5}">
                      <a16:colId xmlns:a16="http://schemas.microsoft.com/office/drawing/2014/main" val="1606693186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901730033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233843098"/>
                    </a:ext>
                  </a:extLst>
                </a:gridCol>
              </a:tblGrid>
              <a:tr h="5760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sym typeface="+mn-lt"/>
                        </a:rPr>
                        <a:t>SWOT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sym typeface="+mn-lt"/>
                        </a:rPr>
                        <a:t>转化</a:t>
                      </a:r>
                      <a:endParaRPr kumimoji="0" lang="zh-CN" alt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/>
                        <a:ea typeface="微软雅黑 Light"/>
                        <a:cs typeface="+mn-ea"/>
                        <a:sym typeface="+mn-lt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S+W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利用哪些劣势可以转化为优势？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W+O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改进哪些劣势可能会影响到机遇？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7416978"/>
                  </a:ext>
                </a:extLst>
              </a:tr>
              <a:tr h="5760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B5556"/>
                        </a:solidFill>
                        <a:effectLst/>
                        <a:uLnTx/>
                        <a:uFillTx/>
                        <a:latin typeface="Arial"/>
                        <a:ea typeface="微软雅黑 Light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O+T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ea"/>
                          <a:sym typeface="+mn-lt"/>
                        </a:rPr>
                        <a:t>监控哪些机会能让威胁不足为惧？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S+T 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消除 哪些威胁让优势难以发挥，需要尽量避免？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9258156"/>
                  </a:ext>
                </a:extLst>
              </a:tr>
            </a:tbl>
          </a:graphicData>
        </a:graphic>
      </p:graphicFrame>
      <p:sp>
        <p:nvSpPr>
          <p:cNvPr id="45" name="文本框 44">
            <a:extLst>
              <a:ext uri="{FF2B5EF4-FFF2-40B4-BE49-F238E27FC236}">
                <a16:creationId xmlns:a16="http://schemas.microsoft.com/office/drawing/2014/main" id="{DC737086-98DB-F47E-6574-DD21CB7AF20D}"/>
              </a:ext>
            </a:extLst>
          </p:cNvPr>
          <p:cNvSpPr txBox="1"/>
          <p:nvPr/>
        </p:nvSpPr>
        <p:spPr>
          <a:xfrm>
            <a:off x="4895930" y="1668169"/>
            <a:ext cx="7120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2"/>
                </a:solidFill>
              </a:rPr>
              <a:t>S</a:t>
            </a:r>
            <a:endParaRPr lang="zh-CN" altLang="en-US" sz="3600" b="1" dirty="0">
              <a:solidFill>
                <a:schemeClr val="bg2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CC7287D-B852-32D3-DF53-195EC6BBC10D}"/>
              </a:ext>
            </a:extLst>
          </p:cNvPr>
          <p:cNvSpPr txBox="1"/>
          <p:nvPr/>
        </p:nvSpPr>
        <p:spPr>
          <a:xfrm>
            <a:off x="6404187" y="1649690"/>
            <a:ext cx="4924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/>
              <a:t>W</a:t>
            </a:r>
            <a:endParaRPr lang="zh-CN" altLang="en-US" sz="6600" b="1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28830FA-6667-DF20-E935-461B0213515C}"/>
              </a:ext>
            </a:extLst>
          </p:cNvPr>
          <p:cNvSpPr txBox="1"/>
          <p:nvPr/>
        </p:nvSpPr>
        <p:spPr>
          <a:xfrm>
            <a:off x="6488713" y="3314732"/>
            <a:ext cx="4924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bg2"/>
                </a:solidFill>
              </a:rPr>
              <a:t>T</a:t>
            </a:r>
            <a:endParaRPr lang="zh-CN" altLang="en-US" sz="6600" b="1" dirty="0">
              <a:solidFill>
                <a:schemeClr val="bg2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B30EB23-9B4A-74E8-0CBF-2E567F69CDC3}"/>
              </a:ext>
            </a:extLst>
          </p:cNvPr>
          <p:cNvSpPr txBox="1"/>
          <p:nvPr/>
        </p:nvSpPr>
        <p:spPr>
          <a:xfrm>
            <a:off x="4895930" y="3343888"/>
            <a:ext cx="3892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/>
              <a:t>O</a:t>
            </a:r>
            <a:endParaRPr lang="zh-CN" altLang="en-US" sz="6600" b="1" dirty="0"/>
          </a:p>
        </p:txBody>
      </p: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5654BCB6-E5CD-E284-B08A-554459071C8C}"/>
              </a:ext>
            </a:extLst>
          </p:cNvPr>
          <p:cNvGrpSpPr/>
          <p:nvPr/>
        </p:nvGrpSpPr>
        <p:grpSpPr>
          <a:xfrm>
            <a:off x="9836787" y="3304183"/>
            <a:ext cx="2346025" cy="3517062"/>
            <a:chOff x="8755098" y="3674492"/>
            <a:chExt cx="2346025" cy="3188230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560A9FD-2E15-1DFD-8218-EAA5D85516D4}"/>
                </a:ext>
              </a:extLst>
            </p:cNvPr>
            <p:cNvSpPr/>
            <p:nvPr/>
          </p:nvSpPr>
          <p:spPr>
            <a:xfrm>
              <a:off x="9894010" y="4639001"/>
              <a:ext cx="6352" cy="12706"/>
            </a:xfrm>
            <a:custGeom>
              <a:avLst/>
              <a:gdLst>
                <a:gd name="connsiteX0" fmla="*/ 0 w 4762"/>
                <a:gd name="connsiteY0" fmla="*/ 0 h 9525"/>
                <a:gd name="connsiteX1" fmla="*/ 4762 w 47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9525">
                  <a:moveTo>
                    <a:pt x="0" y="0"/>
                  </a:moveTo>
                  <a:lnTo>
                    <a:pt x="4762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416043E-CDD6-0214-B11D-7E637A50676A}"/>
                </a:ext>
              </a:extLst>
            </p:cNvPr>
            <p:cNvSpPr/>
            <p:nvPr/>
          </p:nvSpPr>
          <p:spPr>
            <a:xfrm>
              <a:off x="8755098" y="3674492"/>
              <a:ext cx="1344617" cy="1242129"/>
            </a:xfrm>
            <a:custGeom>
              <a:avLst/>
              <a:gdLst>
                <a:gd name="connsiteX0" fmla="*/ 178092 w 1008004"/>
                <a:gd name="connsiteY0" fmla="*/ 239182 h 931173"/>
                <a:gd name="connsiteX1" fmla="*/ 63792 w 1008004"/>
                <a:gd name="connsiteY1" fmla="*/ 183270 h 931173"/>
                <a:gd name="connsiteX2" fmla="*/ 47761 w 1008004"/>
                <a:gd name="connsiteY2" fmla="*/ 183537 h 931173"/>
                <a:gd name="connsiteX3" fmla="*/ 45789 w 1008004"/>
                <a:gd name="connsiteY3" fmla="*/ 180984 h 931173"/>
                <a:gd name="connsiteX4" fmla="*/ 69 w 1008004"/>
                <a:gd name="connsiteY4" fmla="*/ 118214 h 931173"/>
                <a:gd name="connsiteX5" fmla="*/ 39979 w 1008004"/>
                <a:gd name="connsiteY5" fmla="*/ 56302 h 931173"/>
                <a:gd name="connsiteX6" fmla="*/ 4260 w 1008004"/>
                <a:gd name="connsiteY6" fmla="*/ 46110 h 931173"/>
                <a:gd name="connsiteX7" fmla="*/ 77698 w 1008004"/>
                <a:gd name="connsiteY7" fmla="*/ 9 h 931173"/>
                <a:gd name="connsiteX8" fmla="*/ 148850 w 1008004"/>
                <a:gd name="connsiteY8" fmla="*/ 43348 h 931173"/>
                <a:gd name="connsiteX9" fmla="*/ 243147 w 1008004"/>
                <a:gd name="connsiteY9" fmla="*/ 162601 h 931173"/>
                <a:gd name="connsiteX10" fmla="*/ 503847 w 1008004"/>
                <a:gd name="connsiteY10" fmla="*/ 352434 h 931173"/>
                <a:gd name="connsiteX11" fmla="*/ 655580 w 1008004"/>
                <a:gd name="connsiteY11" fmla="*/ 494071 h 931173"/>
                <a:gd name="connsiteX12" fmla="*/ 1008005 w 1008004"/>
                <a:gd name="connsiteY12" fmla="*/ 687142 h 931173"/>
                <a:gd name="connsiteX13" fmla="*/ 904944 w 1008004"/>
                <a:gd name="connsiteY13" fmla="*/ 931173 h 931173"/>
                <a:gd name="connsiteX14" fmla="*/ 628719 w 1008004"/>
                <a:gd name="connsiteY14" fmla="*/ 720194 h 931173"/>
                <a:gd name="connsiteX15" fmla="*/ 553377 w 1008004"/>
                <a:gd name="connsiteY15" fmla="*/ 675236 h 931173"/>
                <a:gd name="connsiteX16" fmla="*/ 504133 w 1008004"/>
                <a:gd name="connsiteY16" fmla="*/ 615419 h 931173"/>
                <a:gd name="connsiteX17" fmla="*/ 384213 w 1008004"/>
                <a:gd name="connsiteY17" fmla="*/ 528932 h 931173"/>
                <a:gd name="connsiteX18" fmla="*/ 241338 w 1008004"/>
                <a:gd name="connsiteY18" fmla="*/ 321097 h 931173"/>
                <a:gd name="connsiteX19" fmla="*/ 178092 w 1008004"/>
                <a:gd name="connsiteY19" fmla="*/ 239182 h 93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8004" h="931173">
                  <a:moveTo>
                    <a:pt x="178092" y="239182"/>
                  </a:moveTo>
                  <a:cubicBezTo>
                    <a:pt x="127704" y="243468"/>
                    <a:pt x="63792" y="183270"/>
                    <a:pt x="63792" y="183270"/>
                  </a:cubicBezTo>
                  <a:cubicBezTo>
                    <a:pt x="59439" y="187766"/>
                    <a:pt x="52266" y="187890"/>
                    <a:pt x="47761" y="183537"/>
                  </a:cubicBezTo>
                  <a:cubicBezTo>
                    <a:pt x="46990" y="182784"/>
                    <a:pt x="46323" y="181927"/>
                    <a:pt x="45789" y="180984"/>
                  </a:cubicBezTo>
                  <a:cubicBezTo>
                    <a:pt x="37598" y="169173"/>
                    <a:pt x="2070" y="141836"/>
                    <a:pt x="69" y="118214"/>
                  </a:cubicBezTo>
                  <a:cubicBezTo>
                    <a:pt x="-1931" y="94592"/>
                    <a:pt x="39979" y="56302"/>
                    <a:pt x="39979" y="56302"/>
                  </a:cubicBezTo>
                  <a:cubicBezTo>
                    <a:pt x="7689" y="65065"/>
                    <a:pt x="4260" y="46110"/>
                    <a:pt x="4260" y="46110"/>
                  </a:cubicBezTo>
                  <a:cubicBezTo>
                    <a:pt x="4260" y="46110"/>
                    <a:pt x="58648" y="1247"/>
                    <a:pt x="77698" y="9"/>
                  </a:cubicBezTo>
                  <a:cubicBezTo>
                    <a:pt x="85128" y="-467"/>
                    <a:pt x="117513" y="18202"/>
                    <a:pt x="148850" y="43348"/>
                  </a:cubicBezTo>
                  <a:cubicBezTo>
                    <a:pt x="181616" y="69732"/>
                    <a:pt x="243147" y="162601"/>
                    <a:pt x="243147" y="162601"/>
                  </a:cubicBezTo>
                  <a:cubicBezTo>
                    <a:pt x="243147" y="162601"/>
                    <a:pt x="451269" y="313762"/>
                    <a:pt x="503847" y="352434"/>
                  </a:cubicBezTo>
                  <a:cubicBezTo>
                    <a:pt x="573284" y="403488"/>
                    <a:pt x="655580" y="494071"/>
                    <a:pt x="655580" y="494071"/>
                  </a:cubicBezTo>
                  <a:cubicBezTo>
                    <a:pt x="655580" y="494071"/>
                    <a:pt x="931805" y="618658"/>
                    <a:pt x="1008005" y="687142"/>
                  </a:cubicBezTo>
                  <a:lnTo>
                    <a:pt x="904944" y="931173"/>
                  </a:lnTo>
                  <a:cubicBezTo>
                    <a:pt x="904944" y="931173"/>
                    <a:pt x="653770" y="762866"/>
                    <a:pt x="628719" y="720194"/>
                  </a:cubicBezTo>
                  <a:cubicBezTo>
                    <a:pt x="603669" y="677522"/>
                    <a:pt x="578523" y="703145"/>
                    <a:pt x="553377" y="675236"/>
                  </a:cubicBezTo>
                  <a:cubicBezTo>
                    <a:pt x="528231" y="647328"/>
                    <a:pt x="504133" y="615419"/>
                    <a:pt x="504133" y="615419"/>
                  </a:cubicBezTo>
                  <a:cubicBezTo>
                    <a:pt x="459413" y="593826"/>
                    <a:pt x="418817" y="564556"/>
                    <a:pt x="384213" y="528932"/>
                  </a:cubicBezTo>
                  <a:cubicBezTo>
                    <a:pt x="325539" y="468639"/>
                    <a:pt x="273818" y="376532"/>
                    <a:pt x="241338" y="321097"/>
                  </a:cubicBezTo>
                  <a:cubicBezTo>
                    <a:pt x="224517" y="290750"/>
                    <a:pt x="203200" y="263127"/>
                    <a:pt x="178092" y="239182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4E31BBB-D075-F5F0-465E-36AF11B23A48}"/>
                </a:ext>
              </a:extLst>
            </p:cNvPr>
            <p:cNvSpPr/>
            <p:nvPr/>
          </p:nvSpPr>
          <p:spPr>
            <a:xfrm>
              <a:off x="8795331" y="3756076"/>
              <a:ext cx="233159" cy="189950"/>
            </a:xfrm>
            <a:custGeom>
              <a:avLst/>
              <a:gdLst>
                <a:gd name="connsiteX0" fmla="*/ 163266 w 174790"/>
                <a:gd name="connsiteY0" fmla="*/ 142399 h 142398"/>
                <a:gd name="connsiteX1" fmla="*/ 81827 w 174790"/>
                <a:gd name="connsiteY1" fmla="*/ 74771 h 142398"/>
                <a:gd name="connsiteX2" fmla="*/ 65730 w 174790"/>
                <a:gd name="connsiteY2" fmla="*/ 40196 h 142398"/>
                <a:gd name="connsiteX3" fmla="*/ 198 w 174790"/>
                <a:gd name="connsiteY3" fmla="*/ 8287 h 142398"/>
                <a:gd name="connsiteX4" fmla="*/ 93543 w 174790"/>
                <a:gd name="connsiteY4" fmla="*/ 0 h 142398"/>
                <a:gd name="connsiteX5" fmla="*/ 174791 w 174790"/>
                <a:gd name="connsiteY5" fmla="*/ 68390 h 1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790" h="142398">
                  <a:moveTo>
                    <a:pt x="163266" y="142399"/>
                  </a:moveTo>
                  <a:cubicBezTo>
                    <a:pt x="163266" y="142399"/>
                    <a:pt x="88304" y="124206"/>
                    <a:pt x="81827" y="74771"/>
                  </a:cubicBezTo>
                  <a:cubicBezTo>
                    <a:pt x="78969" y="62236"/>
                    <a:pt x="73483" y="50454"/>
                    <a:pt x="65730" y="40196"/>
                  </a:cubicBezTo>
                  <a:cubicBezTo>
                    <a:pt x="65730" y="40196"/>
                    <a:pt x="-4184" y="36767"/>
                    <a:pt x="198" y="8287"/>
                  </a:cubicBezTo>
                  <a:lnTo>
                    <a:pt x="93543" y="0"/>
                  </a:lnTo>
                  <a:cubicBezTo>
                    <a:pt x="127518" y="13049"/>
                    <a:pt x="156131" y="37138"/>
                    <a:pt x="174791" y="68390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89E457B-CBCC-7961-3D2D-B3B89790020A}"/>
                </a:ext>
              </a:extLst>
            </p:cNvPr>
            <p:cNvSpPr/>
            <p:nvPr/>
          </p:nvSpPr>
          <p:spPr>
            <a:xfrm>
              <a:off x="8840065" y="3809694"/>
              <a:ext cx="51801" cy="109270"/>
            </a:xfrm>
            <a:custGeom>
              <a:avLst/>
              <a:gdLst>
                <a:gd name="connsiteX0" fmla="*/ 0 w 38833"/>
                <a:gd name="connsiteY0" fmla="*/ 81915 h 81915"/>
                <a:gd name="connsiteX1" fmla="*/ 3143 w 38833"/>
                <a:gd name="connsiteY1" fmla="*/ 61722 h 81915"/>
                <a:gd name="connsiteX2" fmla="*/ 21431 w 38833"/>
                <a:gd name="connsiteY2" fmla="*/ 39719 h 81915"/>
                <a:gd name="connsiteX3" fmla="*/ 32195 w 38833"/>
                <a:gd name="connsiteY3" fmla="*/ 0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33" h="81915">
                  <a:moveTo>
                    <a:pt x="0" y="81915"/>
                  </a:moveTo>
                  <a:cubicBezTo>
                    <a:pt x="3324" y="75743"/>
                    <a:pt x="4439" y="68618"/>
                    <a:pt x="3143" y="61722"/>
                  </a:cubicBezTo>
                  <a:cubicBezTo>
                    <a:pt x="3143" y="61722"/>
                    <a:pt x="23717" y="57912"/>
                    <a:pt x="21431" y="39719"/>
                  </a:cubicBezTo>
                  <a:cubicBezTo>
                    <a:pt x="21431" y="39719"/>
                    <a:pt x="51911" y="36004"/>
                    <a:pt x="32195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5C2B465-EC67-8E5A-0D7F-2CA5363E0CDE}"/>
                </a:ext>
              </a:extLst>
            </p:cNvPr>
            <p:cNvSpPr/>
            <p:nvPr/>
          </p:nvSpPr>
          <p:spPr>
            <a:xfrm>
              <a:off x="8807793" y="3803595"/>
              <a:ext cx="60860" cy="59082"/>
            </a:xfrm>
            <a:custGeom>
              <a:avLst/>
              <a:gdLst>
                <a:gd name="connsiteX0" fmla="*/ 45625 w 45624"/>
                <a:gd name="connsiteY0" fmla="*/ 44291 h 44291"/>
                <a:gd name="connsiteX1" fmla="*/ 0 w 45624"/>
                <a:gd name="connsiteY1" fmla="*/ 0 h 44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624" h="44291">
                  <a:moveTo>
                    <a:pt x="45625" y="44291"/>
                  </a:moveTo>
                  <a:cubicBezTo>
                    <a:pt x="45625" y="44291"/>
                    <a:pt x="4572" y="13906"/>
                    <a:pt x="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A422257-9913-7703-5F81-6E833D7A75B1}"/>
                </a:ext>
              </a:extLst>
            </p:cNvPr>
            <p:cNvSpPr/>
            <p:nvPr/>
          </p:nvSpPr>
          <p:spPr>
            <a:xfrm>
              <a:off x="8784923" y="3835742"/>
              <a:ext cx="59335" cy="56286"/>
            </a:xfrm>
            <a:custGeom>
              <a:avLst/>
              <a:gdLst>
                <a:gd name="connsiteX0" fmla="*/ 44482 w 44481"/>
                <a:gd name="connsiteY0" fmla="*/ 42196 h 42195"/>
                <a:gd name="connsiteX1" fmla="*/ 0 w 44481"/>
                <a:gd name="connsiteY1" fmla="*/ 0 h 4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81" h="42195">
                  <a:moveTo>
                    <a:pt x="44482" y="42196"/>
                  </a:moveTo>
                  <a:cubicBezTo>
                    <a:pt x="44482" y="42196"/>
                    <a:pt x="762" y="15526"/>
                    <a:pt x="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F661968-9D90-2688-A83A-60837D6A0558}"/>
                </a:ext>
              </a:extLst>
            </p:cNvPr>
            <p:cNvSpPr/>
            <p:nvPr/>
          </p:nvSpPr>
          <p:spPr>
            <a:xfrm>
              <a:off x="8808301" y="3709319"/>
              <a:ext cx="49298" cy="40277"/>
            </a:xfrm>
            <a:custGeom>
              <a:avLst/>
              <a:gdLst>
                <a:gd name="connsiteX0" fmla="*/ 36957 w 36957"/>
                <a:gd name="connsiteY0" fmla="*/ 0 h 30194"/>
                <a:gd name="connsiteX1" fmla="*/ 0 w 36957"/>
                <a:gd name="connsiteY1" fmla="*/ 30194 h 3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957" h="30194">
                  <a:moveTo>
                    <a:pt x="36957" y="0"/>
                  </a:moveTo>
                  <a:cubicBezTo>
                    <a:pt x="36957" y="0"/>
                    <a:pt x="23050" y="24955"/>
                    <a:pt x="0" y="30194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B554648-1054-5FAE-7302-68551C243B89}"/>
                </a:ext>
              </a:extLst>
            </p:cNvPr>
            <p:cNvSpPr/>
            <p:nvPr/>
          </p:nvSpPr>
          <p:spPr>
            <a:xfrm>
              <a:off x="8848323" y="3722278"/>
              <a:ext cx="27444" cy="18168"/>
            </a:xfrm>
            <a:custGeom>
              <a:avLst/>
              <a:gdLst>
                <a:gd name="connsiteX0" fmla="*/ 0 w 20574"/>
                <a:gd name="connsiteY0" fmla="*/ 0 h 13620"/>
                <a:gd name="connsiteX1" fmla="*/ 20574 w 20574"/>
                <a:gd name="connsiteY1" fmla="*/ 13621 h 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74" h="13620">
                  <a:moveTo>
                    <a:pt x="0" y="0"/>
                  </a:moveTo>
                  <a:cubicBezTo>
                    <a:pt x="7306" y="3820"/>
                    <a:pt x="14202" y="8382"/>
                    <a:pt x="20574" y="13621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31E1805-670F-4364-2391-4D352972FF04}"/>
                </a:ext>
              </a:extLst>
            </p:cNvPr>
            <p:cNvSpPr/>
            <p:nvPr/>
          </p:nvSpPr>
          <p:spPr>
            <a:xfrm>
              <a:off x="9839882" y="4600628"/>
              <a:ext cx="1164595" cy="1701406"/>
            </a:xfrm>
            <a:custGeom>
              <a:avLst/>
              <a:gdLst>
                <a:gd name="connsiteX0" fmla="*/ 853154 w 873049"/>
                <a:gd name="connsiteY0" fmla="*/ 185166 h 1275474"/>
                <a:gd name="connsiteX1" fmla="*/ 520637 w 873049"/>
                <a:gd name="connsiteY1" fmla="*/ 74105 h 1275474"/>
                <a:gd name="connsiteX2" fmla="*/ 82487 w 873049"/>
                <a:gd name="connsiteY2" fmla="*/ 0 h 1275474"/>
                <a:gd name="connsiteX3" fmla="*/ 137351 w 873049"/>
                <a:gd name="connsiteY3" fmla="*/ 805815 h 1275474"/>
                <a:gd name="connsiteX4" fmla="*/ 0 w 873049"/>
                <a:gd name="connsiteY4" fmla="*/ 1005078 h 1275474"/>
                <a:gd name="connsiteX5" fmla="*/ 748189 w 873049"/>
                <a:gd name="connsiteY5" fmla="*/ 1274636 h 1275474"/>
                <a:gd name="connsiteX6" fmla="*/ 801338 w 873049"/>
                <a:gd name="connsiteY6" fmla="*/ 910304 h 1275474"/>
                <a:gd name="connsiteX7" fmla="*/ 853154 w 873049"/>
                <a:gd name="connsiteY7" fmla="*/ 185166 h 127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3049" h="1275474">
                  <a:moveTo>
                    <a:pt x="853154" y="185166"/>
                  </a:moveTo>
                  <a:cubicBezTo>
                    <a:pt x="745369" y="139551"/>
                    <a:pt x="634194" y="102423"/>
                    <a:pt x="520637" y="74105"/>
                  </a:cubicBezTo>
                  <a:cubicBezTo>
                    <a:pt x="353378" y="34957"/>
                    <a:pt x="82487" y="0"/>
                    <a:pt x="82487" y="0"/>
                  </a:cubicBezTo>
                  <a:cubicBezTo>
                    <a:pt x="82487" y="0"/>
                    <a:pt x="156972" y="760095"/>
                    <a:pt x="137351" y="805815"/>
                  </a:cubicBezTo>
                  <a:cubicBezTo>
                    <a:pt x="117729" y="851535"/>
                    <a:pt x="0" y="1005078"/>
                    <a:pt x="0" y="1005078"/>
                  </a:cubicBezTo>
                  <a:cubicBezTo>
                    <a:pt x="0" y="1005078"/>
                    <a:pt x="637127" y="1253490"/>
                    <a:pt x="748189" y="1274636"/>
                  </a:cubicBezTo>
                  <a:cubicBezTo>
                    <a:pt x="859250" y="1295781"/>
                    <a:pt x="801338" y="910304"/>
                    <a:pt x="801338" y="910304"/>
                  </a:cubicBezTo>
                  <a:cubicBezTo>
                    <a:pt x="801338" y="910304"/>
                    <a:pt x="918686" y="420338"/>
                    <a:pt x="853154" y="18516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1C77263-0F99-09AA-0A78-3B559C6CE7E9}"/>
                </a:ext>
              </a:extLst>
            </p:cNvPr>
            <p:cNvSpPr/>
            <p:nvPr/>
          </p:nvSpPr>
          <p:spPr>
            <a:xfrm>
              <a:off x="10318128" y="4459355"/>
              <a:ext cx="380410" cy="359714"/>
            </a:xfrm>
            <a:custGeom>
              <a:avLst/>
              <a:gdLst>
                <a:gd name="connsiteX0" fmla="*/ 265938 w 285178"/>
                <a:gd name="connsiteY0" fmla="*/ 209444 h 269663"/>
                <a:gd name="connsiteX1" fmla="*/ 241268 w 285178"/>
                <a:gd name="connsiteY1" fmla="*/ 252973 h 269663"/>
                <a:gd name="connsiteX2" fmla="*/ 39910 w 285178"/>
                <a:gd name="connsiteY2" fmla="*/ 217064 h 269663"/>
                <a:gd name="connsiteX3" fmla="*/ 68485 w 285178"/>
                <a:gd name="connsiteY3" fmla="*/ 159914 h 269663"/>
                <a:gd name="connsiteX4" fmla="*/ 61531 w 285178"/>
                <a:gd name="connsiteY4" fmla="*/ 134578 h 269663"/>
                <a:gd name="connsiteX5" fmla="*/ 35338 w 285178"/>
                <a:gd name="connsiteY5" fmla="*/ 90667 h 269663"/>
                <a:gd name="connsiteX6" fmla="*/ 0 w 285178"/>
                <a:gd name="connsiteY6" fmla="*/ 46567 h 269663"/>
                <a:gd name="connsiteX7" fmla="*/ 285179 w 285178"/>
                <a:gd name="connsiteY7" fmla="*/ 46567 h 269663"/>
                <a:gd name="connsiteX8" fmla="*/ 265938 w 285178"/>
                <a:gd name="connsiteY8" fmla="*/ 209444 h 26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178" h="269663">
                  <a:moveTo>
                    <a:pt x="265938" y="209444"/>
                  </a:moveTo>
                  <a:cubicBezTo>
                    <a:pt x="265938" y="209444"/>
                    <a:pt x="281083" y="238019"/>
                    <a:pt x="241268" y="252973"/>
                  </a:cubicBezTo>
                  <a:cubicBezTo>
                    <a:pt x="138113" y="291073"/>
                    <a:pt x="28194" y="257450"/>
                    <a:pt x="39910" y="217064"/>
                  </a:cubicBezTo>
                  <a:cubicBezTo>
                    <a:pt x="44387" y="201634"/>
                    <a:pt x="69913" y="217064"/>
                    <a:pt x="68485" y="159914"/>
                  </a:cubicBezTo>
                  <a:cubicBezTo>
                    <a:pt x="67780" y="151104"/>
                    <a:pt x="65427" y="142512"/>
                    <a:pt x="61531" y="134578"/>
                  </a:cubicBezTo>
                  <a:cubicBezTo>
                    <a:pt x="54254" y="119119"/>
                    <a:pt x="45482" y="104412"/>
                    <a:pt x="35338" y="90667"/>
                  </a:cubicBezTo>
                  <a:cubicBezTo>
                    <a:pt x="24327" y="75370"/>
                    <a:pt x="12535" y="60645"/>
                    <a:pt x="0" y="46567"/>
                  </a:cubicBezTo>
                  <a:cubicBezTo>
                    <a:pt x="0" y="46567"/>
                    <a:pt x="163735" y="-58208"/>
                    <a:pt x="285179" y="46567"/>
                  </a:cubicBezTo>
                  <a:cubicBezTo>
                    <a:pt x="284988" y="46090"/>
                    <a:pt x="239839" y="68950"/>
                    <a:pt x="265938" y="209444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005B960-634E-D831-549F-5095ABB6C590}"/>
                </a:ext>
              </a:extLst>
            </p:cNvPr>
            <p:cNvSpPr/>
            <p:nvPr/>
          </p:nvSpPr>
          <p:spPr>
            <a:xfrm>
              <a:off x="9138932" y="5903320"/>
              <a:ext cx="1838942" cy="841429"/>
            </a:xfrm>
            <a:custGeom>
              <a:avLst/>
              <a:gdLst>
                <a:gd name="connsiteX0" fmla="*/ 1352816 w 1378579"/>
                <a:gd name="connsiteY0" fmla="*/ 480751 h 630785"/>
                <a:gd name="connsiteX1" fmla="*/ 782554 w 1378579"/>
                <a:gd name="connsiteY1" fmla="*/ 630484 h 630785"/>
                <a:gd name="connsiteX2" fmla="*/ 55225 w 1378579"/>
                <a:gd name="connsiteY2" fmla="*/ 331019 h 630785"/>
                <a:gd name="connsiteX3" fmla="*/ 65893 w 1378579"/>
                <a:gd name="connsiteY3" fmla="*/ 30219 h 630785"/>
                <a:gd name="connsiteX4" fmla="*/ 98850 w 1378579"/>
                <a:gd name="connsiteY4" fmla="*/ 8883 h 630785"/>
                <a:gd name="connsiteX5" fmla="*/ 739406 w 1378579"/>
                <a:gd name="connsiteY5" fmla="*/ 106514 h 630785"/>
                <a:gd name="connsiteX6" fmla="*/ 786554 w 1378579"/>
                <a:gd name="connsiteY6" fmla="*/ 86321 h 630785"/>
                <a:gd name="connsiteX7" fmla="*/ 931716 w 1378579"/>
                <a:gd name="connsiteY7" fmla="*/ 145090 h 630785"/>
                <a:gd name="connsiteX8" fmla="*/ 1232515 w 1378579"/>
                <a:gd name="connsiteY8" fmla="*/ 152330 h 630785"/>
                <a:gd name="connsiteX9" fmla="*/ 1261662 w 1378579"/>
                <a:gd name="connsiteY9" fmla="*/ 173475 h 630785"/>
                <a:gd name="connsiteX10" fmla="*/ 1352816 w 1378579"/>
                <a:gd name="connsiteY10" fmla="*/ 480751 h 630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8579" h="630785">
                  <a:moveTo>
                    <a:pt x="1352816" y="480751"/>
                  </a:moveTo>
                  <a:cubicBezTo>
                    <a:pt x="1288332" y="585526"/>
                    <a:pt x="961148" y="635152"/>
                    <a:pt x="782554" y="630484"/>
                  </a:cubicBezTo>
                  <a:cubicBezTo>
                    <a:pt x="603960" y="625817"/>
                    <a:pt x="90087" y="382834"/>
                    <a:pt x="55225" y="331019"/>
                  </a:cubicBezTo>
                  <a:cubicBezTo>
                    <a:pt x="22935" y="283394"/>
                    <a:pt x="-56408" y="125564"/>
                    <a:pt x="65893" y="30219"/>
                  </a:cubicBezTo>
                  <a:cubicBezTo>
                    <a:pt x="76266" y="22208"/>
                    <a:pt x="87296" y="15074"/>
                    <a:pt x="98850" y="8883"/>
                  </a:cubicBezTo>
                  <a:cubicBezTo>
                    <a:pt x="182574" y="-36456"/>
                    <a:pt x="739406" y="106514"/>
                    <a:pt x="739406" y="106514"/>
                  </a:cubicBezTo>
                  <a:cubicBezTo>
                    <a:pt x="739406" y="106514"/>
                    <a:pt x="773886" y="84702"/>
                    <a:pt x="786554" y="86321"/>
                  </a:cubicBezTo>
                  <a:cubicBezTo>
                    <a:pt x="825417" y="91274"/>
                    <a:pt x="853229" y="122707"/>
                    <a:pt x="931716" y="145090"/>
                  </a:cubicBezTo>
                  <a:cubicBezTo>
                    <a:pt x="986675" y="160807"/>
                    <a:pt x="1136694" y="100418"/>
                    <a:pt x="1232515" y="152330"/>
                  </a:cubicBezTo>
                  <a:cubicBezTo>
                    <a:pt x="1243145" y="158016"/>
                    <a:pt x="1252956" y="165131"/>
                    <a:pt x="1261662" y="173475"/>
                  </a:cubicBezTo>
                  <a:cubicBezTo>
                    <a:pt x="1351197" y="259009"/>
                    <a:pt x="1417205" y="375691"/>
                    <a:pt x="1352816" y="48075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084D6C0-94BB-2C47-9964-95BEA4C77074}"/>
                </a:ext>
              </a:extLst>
            </p:cNvPr>
            <p:cNvSpPr/>
            <p:nvPr/>
          </p:nvSpPr>
          <p:spPr>
            <a:xfrm>
              <a:off x="9226829" y="5903320"/>
              <a:ext cx="1556204" cy="547144"/>
            </a:xfrm>
            <a:custGeom>
              <a:avLst/>
              <a:gdLst>
                <a:gd name="connsiteX0" fmla="*/ 1166622 w 1166622"/>
                <a:gd name="connsiteY0" fmla="*/ 152330 h 410171"/>
                <a:gd name="connsiteX1" fmla="*/ 919734 w 1166622"/>
                <a:gd name="connsiteY1" fmla="*/ 202431 h 410171"/>
                <a:gd name="connsiteX2" fmla="*/ 504920 w 1166622"/>
                <a:gd name="connsiteY2" fmla="*/ 410171 h 410171"/>
                <a:gd name="connsiteX3" fmla="*/ 524733 w 1166622"/>
                <a:gd name="connsiteY3" fmla="*/ 356736 h 410171"/>
                <a:gd name="connsiteX4" fmla="*/ 408337 w 1166622"/>
                <a:gd name="connsiteY4" fmla="*/ 305777 h 410171"/>
                <a:gd name="connsiteX5" fmla="*/ 0 w 1166622"/>
                <a:gd name="connsiteY5" fmla="*/ 30219 h 410171"/>
                <a:gd name="connsiteX6" fmla="*/ 32957 w 1166622"/>
                <a:gd name="connsiteY6" fmla="*/ 8883 h 410171"/>
                <a:gd name="connsiteX7" fmla="*/ 673513 w 1166622"/>
                <a:gd name="connsiteY7" fmla="*/ 106514 h 410171"/>
                <a:gd name="connsiteX8" fmla="*/ 720662 w 1166622"/>
                <a:gd name="connsiteY8" fmla="*/ 86321 h 410171"/>
                <a:gd name="connsiteX9" fmla="*/ 865823 w 1166622"/>
                <a:gd name="connsiteY9" fmla="*/ 145090 h 410171"/>
                <a:gd name="connsiteX10" fmla="*/ 1166622 w 1166622"/>
                <a:gd name="connsiteY10" fmla="*/ 152330 h 41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6622" h="410171">
                  <a:moveTo>
                    <a:pt x="1166622" y="152330"/>
                  </a:moveTo>
                  <a:cubicBezTo>
                    <a:pt x="1068419" y="145757"/>
                    <a:pt x="980885" y="166331"/>
                    <a:pt x="919734" y="202431"/>
                  </a:cubicBezTo>
                  <a:cubicBezTo>
                    <a:pt x="847249" y="245294"/>
                    <a:pt x="504920" y="410171"/>
                    <a:pt x="504920" y="410171"/>
                  </a:cubicBezTo>
                  <a:cubicBezTo>
                    <a:pt x="505683" y="392455"/>
                    <a:pt x="524733" y="356736"/>
                    <a:pt x="524733" y="356736"/>
                  </a:cubicBezTo>
                  <a:cubicBezTo>
                    <a:pt x="492538" y="328161"/>
                    <a:pt x="408337" y="305777"/>
                    <a:pt x="408337" y="305777"/>
                  </a:cubicBezTo>
                  <a:cubicBezTo>
                    <a:pt x="343091" y="250056"/>
                    <a:pt x="84487" y="83845"/>
                    <a:pt x="0" y="30219"/>
                  </a:cubicBezTo>
                  <a:cubicBezTo>
                    <a:pt x="10373" y="22208"/>
                    <a:pt x="21403" y="15074"/>
                    <a:pt x="32957" y="8883"/>
                  </a:cubicBezTo>
                  <a:cubicBezTo>
                    <a:pt x="116681" y="-36456"/>
                    <a:pt x="673513" y="106514"/>
                    <a:pt x="673513" y="106514"/>
                  </a:cubicBezTo>
                  <a:cubicBezTo>
                    <a:pt x="673513" y="106514"/>
                    <a:pt x="707993" y="84702"/>
                    <a:pt x="720662" y="86321"/>
                  </a:cubicBezTo>
                  <a:cubicBezTo>
                    <a:pt x="759524" y="91274"/>
                    <a:pt x="787337" y="122707"/>
                    <a:pt x="865823" y="145090"/>
                  </a:cubicBezTo>
                  <a:cubicBezTo>
                    <a:pt x="921068" y="160807"/>
                    <a:pt x="1070801" y="100418"/>
                    <a:pt x="1166622" y="152330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1D3E341-4D11-B467-87AE-3E2131C4516D}"/>
                </a:ext>
              </a:extLst>
            </p:cNvPr>
            <p:cNvSpPr/>
            <p:nvPr/>
          </p:nvSpPr>
          <p:spPr>
            <a:xfrm>
              <a:off x="9138932" y="5903320"/>
              <a:ext cx="1838942" cy="841429"/>
            </a:xfrm>
            <a:custGeom>
              <a:avLst/>
              <a:gdLst>
                <a:gd name="connsiteX0" fmla="*/ 1352816 w 1378579"/>
                <a:gd name="connsiteY0" fmla="*/ 480751 h 630785"/>
                <a:gd name="connsiteX1" fmla="*/ 782554 w 1378579"/>
                <a:gd name="connsiteY1" fmla="*/ 630484 h 630785"/>
                <a:gd name="connsiteX2" fmla="*/ 55225 w 1378579"/>
                <a:gd name="connsiteY2" fmla="*/ 331019 h 630785"/>
                <a:gd name="connsiteX3" fmla="*/ 65893 w 1378579"/>
                <a:gd name="connsiteY3" fmla="*/ 30219 h 630785"/>
                <a:gd name="connsiteX4" fmla="*/ 98850 w 1378579"/>
                <a:gd name="connsiteY4" fmla="*/ 8883 h 630785"/>
                <a:gd name="connsiteX5" fmla="*/ 739406 w 1378579"/>
                <a:gd name="connsiteY5" fmla="*/ 106514 h 630785"/>
                <a:gd name="connsiteX6" fmla="*/ 786554 w 1378579"/>
                <a:gd name="connsiteY6" fmla="*/ 86321 h 630785"/>
                <a:gd name="connsiteX7" fmla="*/ 931716 w 1378579"/>
                <a:gd name="connsiteY7" fmla="*/ 145090 h 630785"/>
                <a:gd name="connsiteX8" fmla="*/ 1232515 w 1378579"/>
                <a:gd name="connsiteY8" fmla="*/ 152330 h 630785"/>
                <a:gd name="connsiteX9" fmla="*/ 1261662 w 1378579"/>
                <a:gd name="connsiteY9" fmla="*/ 173475 h 630785"/>
                <a:gd name="connsiteX10" fmla="*/ 1352816 w 1378579"/>
                <a:gd name="connsiteY10" fmla="*/ 480751 h 630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8579" h="630785">
                  <a:moveTo>
                    <a:pt x="1352816" y="480751"/>
                  </a:moveTo>
                  <a:cubicBezTo>
                    <a:pt x="1288332" y="585526"/>
                    <a:pt x="961148" y="635152"/>
                    <a:pt x="782554" y="630484"/>
                  </a:cubicBezTo>
                  <a:cubicBezTo>
                    <a:pt x="603960" y="625817"/>
                    <a:pt x="90087" y="382834"/>
                    <a:pt x="55225" y="331019"/>
                  </a:cubicBezTo>
                  <a:cubicBezTo>
                    <a:pt x="22935" y="283394"/>
                    <a:pt x="-56408" y="125564"/>
                    <a:pt x="65893" y="30219"/>
                  </a:cubicBezTo>
                  <a:cubicBezTo>
                    <a:pt x="76266" y="22208"/>
                    <a:pt x="87296" y="15074"/>
                    <a:pt x="98850" y="8883"/>
                  </a:cubicBezTo>
                  <a:cubicBezTo>
                    <a:pt x="182574" y="-36456"/>
                    <a:pt x="739406" y="106514"/>
                    <a:pt x="739406" y="106514"/>
                  </a:cubicBezTo>
                  <a:cubicBezTo>
                    <a:pt x="739406" y="106514"/>
                    <a:pt x="773886" y="84702"/>
                    <a:pt x="786554" y="86321"/>
                  </a:cubicBezTo>
                  <a:cubicBezTo>
                    <a:pt x="825417" y="91274"/>
                    <a:pt x="853229" y="122707"/>
                    <a:pt x="931716" y="145090"/>
                  </a:cubicBezTo>
                  <a:cubicBezTo>
                    <a:pt x="986675" y="160807"/>
                    <a:pt x="1136694" y="100418"/>
                    <a:pt x="1232515" y="152330"/>
                  </a:cubicBezTo>
                  <a:cubicBezTo>
                    <a:pt x="1243145" y="158016"/>
                    <a:pt x="1252956" y="165131"/>
                    <a:pt x="1261662" y="173475"/>
                  </a:cubicBezTo>
                  <a:cubicBezTo>
                    <a:pt x="1351197" y="259009"/>
                    <a:pt x="1417205" y="375691"/>
                    <a:pt x="1352816" y="480751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0440857-42E7-35CB-4487-C829F5727221}"/>
                </a:ext>
              </a:extLst>
            </p:cNvPr>
            <p:cNvSpPr/>
            <p:nvPr/>
          </p:nvSpPr>
          <p:spPr>
            <a:xfrm>
              <a:off x="10285601" y="6671164"/>
              <a:ext cx="534913" cy="191558"/>
            </a:xfrm>
            <a:custGeom>
              <a:avLst/>
              <a:gdLst>
                <a:gd name="connsiteX0" fmla="*/ 392811 w 401002"/>
                <a:gd name="connsiteY0" fmla="*/ 0 h 143603"/>
                <a:gd name="connsiteX1" fmla="*/ 401003 w 401002"/>
                <a:gd name="connsiteY1" fmla="*/ 35909 h 143603"/>
                <a:gd name="connsiteX2" fmla="*/ 282797 w 401002"/>
                <a:gd name="connsiteY2" fmla="*/ 108204 h 143603"/>
                <a:gd name="connsiteX3" fmla="*/ 82772 w 401002"/>
                <a:gd name="connsiteY3" fmla="*/ 142399 h 143603"/>
                <a:gd name="connsiteX4" fmla="*/ 9525 w 401002"/>
                <a:gd name="connsiteY4" fmla="*/ 141256 h 143603"/>
                <a:gd name="connsiteX5" fmla="*/ 0 w 401002"/>
                <a:gd name="connsiteY5" fmla="*/ 127159 h 1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02" h="143603">
                  <a:moveTo>
                    <a:pt x="392811" y="0"/>
                  </a:moveTo>
                  <a:lnTo>
                    <a:pt x="401003" y="35909"/>
                  </a:lnTo>
                  <a:cubicBezTo>
                    <a:pt x="401003" y="35909"/>
                    <a:pt x="379095" y="98012"/>
                    <a:pt x="282797" y="108204"/>
                  </a:cubicBezTo>
                  <a:cubicBezTo>
                    <a:pt x="186499" y="118396"/>
                    <a:pt x="129445" y="139637"/>
                    <a:pt x="82772" y="142399"/>
                  </a:cubicBezTo>
                  <a:cubicBezTo>
                    <a:pt x="58379" y="144323"/>
                    <a:pt x="33852" y="143942"/>
                    <a:pt x="9525" y="141256"/>
                  </a:cubicBezTo>
                  <a:lnTo>
                    <a:pt x="0" y="127159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A59AFB2-2E29-274F-6F22-5092B1092A99}"/>
                </a:ext>
              </a:extLst>
            </p:cNvPr>
            <p:cNvSpPr/>
            <p:nvPr/>
          </p:nvSpPr>
          <p:spPr>
            <a:xfrm>
              <a:off x="10063632" y="6533178"/>
              <a:ext cx="744836" cy="307607"/>
            </a:xfrm>
            <a:custGeom>
              <a:avLst/>
              <a:gdLst>
                <a:gd name="connsiteX0" fmla="*/ 0 w 558373"/>
                <a:gd name="connsiteY0" fmla="*/ 99632 h 230600"/>
                <a:gd name="connsiteX1" fmla="*/ 166878 w 558373"/>
                <a:gd name="connsiteY1" fmla="*/ 230600 h 230600"/>
                <a:gd name="connsiteX2" fmla="*/ 406146 w 558373"/>
                <a:gd name="connsiteY2" fmla="*/ 194786 h 230600"/>
                <a:gd name="connsiteX3" fmla="*/ 406146 w 558373"/>
                <a:gd name="connsiteY3" fmla="*/ 194786 h 230600"/>
                <a:gd name="connsiteX4" fmla="*/ 557974 w 558373"/>
                <a:gd name="connsiteY4" fmla="*/ 114300 h 230600"/>
                <a:gd name="connsiteX5" fmla="*/ 435864 w 558373"/>
                <a:gd name="connsiteY5" fmla="*/ 46768 h 230600"/>
                <a:gd name="connsiteX6" fmla="*/ 396145 w 558373"/>
                <a:gd name="connsiteY6" fmla="*/ 49435 h 230600"/>
                <a:gd name="connsiteX7" fmla="*/ 143637 w 558373"/>
                <a:gd name="connsiteY7" fmla="*/ 0 h 2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373" h="230600">
                  <a:moveTo>
                    <a:pt x="0" y="99632"/>
                  </a:moveTo>
                  <a:lnTo>
                    <a:pt x="166878" y="230600"/>
                  </a:lnTo>
                  <a:cubicBezTo>
                    <a:pt x="247307" y="223723"/>
                    <a:pt x="327222" y="211760"/>
                    <a:pt x="406146" y="194786"/>
                  </a:cubicBezTo>
                  <a:lnTo>
                    <a:pt x="406146" y="194786"/>
                  </a:lnTo>
                  <a:cubicBezTo>
                    <a:pt x="485204" y="176498"/>
                    <a:pt x="554260" y="150304"/>
                    <a:pt x="557974" y="114300"/>
                  </a:cubicBezTo>
                  <a:cubicBezTo>
                    <a:pt x="563785" y="59627"/>
                    <a:pt x="505301" y="44672"/>
                    <a:pt x="435864" y="46768"/>
                  </a:cubicBezTo>
                  <a:cubicBezTo>
                    <a:pt x="422910" y="46768"/>
                    <a:pt x="409575" y="48101"/>
                    <a:pt x="396145" y="49435"/>
                  </a:cubicBezTo>
                  <a:cubicBezTo>
                    <a:pt x="284988" y="61341"/>
                    <a:pt x="143637" y="0"/>
                    <a:pt x="14363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F3AD6E3-47D7-269C-0300-41CE41BBC50F}"/>
                </a:ext>
              </a:extLst>
            </p:cNvPr>
            <p:cNvSpPr/>
            <p:nvPr/>
          </p:nvSpPr>
          <p:spPr>
            <a:xfrm>
              <a:off x="10063632" y="6533052"/>
              <a:ext cx="744796" cy="258143"/>
            </a:xfrm>
            <a:custGeom>
              <a:avLst/>
              <a:gdLst>
                <a:gd name="connsiteX0" fmla="*/ 558070 w 558343"/>
                <a:gd name="connsiteY0" fmla="*/ 113062 h 193519"/>
                <a:gd name="connsiteX1" fmla="*/ 465296 w 558343"/>
                <a:gd name="connsiteY1" fmla="*/ 158782 h 193519"/>
                <a:gd name="connsiteX2" fmla="*/ 72104 w 558343"/>
                <a:gd name="connsiteY2" fmla="*/ 156400 h 193519"/>
                <a:gd name="connsiteX3" fmla="*/ 0 w 558343"/>
                <a:gd name="connsiteY3" fmla="*/ 99727 h 193519"/>
                <a:gd name="connsiteX4" fmla="*/ 143637 w 558343"/>
                <a:gd name="connsiteY4" fmla="*/ 0 h 193519"/>
                <a:gd name="connsiteX5" fmla="*/ 396145 w 558343"/>
                <a:gd name="connsiteY5" fmla="*/ 49435 h 193519"/>
                <a:gd name="connsiteX6" fmla="*/ 435864 w 558343"/>
                <a:gd name="connsiteY6" fmla="*/ 46767 h 193519"/>
                <a:gd name="connsiteX7" fmla="*/ 558070 w 558343"/>
                <a:gd name="connsiteY7" fmla="*/ 113062 h 19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343" h="193519">
                  <a:moveTo>
                    <a:pt x="558070" y="113062"/>
                  </a:moveTo>
                  <a:cubicBezTo>
                    <a:pt x="525675" y="125111"/>
                    <a:pt x="494586" y="140436"/>
                    <a:pt x="465296" y="158782"/>
                  </a:cubicBezTo>
                  <a:cubicBezTo>
                    <a:pt x="465296" y="158782"/>
                    <a:pt x="310324" y="238506"/>
                    <a:pt x="72104" y="156400"/>
                  </a:cubicBezTo>
                  <a:lnTo>
                    <a:pt x="0" y="99727"/>
                  </a:lnTo>
                  <a:lnTo>
                    <a:pt x="143637" y="0"/>
                  </a:lnTo>
                  <a:cubicBezTo>
                    <a:pt x="143637" y="0"/>
                    <a:pt x="284893" y="61436"/>
                    <a:pt x="396145" y="49435"/>
                  </a:cubicBezTo>
                  <a:cubicBezTo>
                    <a:pt x="409575" y="48006"/>
                    <a:pt x="422910" y="47054"/>
                    <a:pt x="435864" y="46767"/>
                  </a:cubicBezTo>
                  <a:cubicBezTo>
                    <a:pt x="504825" y="44672"/>
                    <a:pt x="562832" y="59341"/>
                    <a:pt x="558070" y="113062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7FB674C0-C155-93B6-64D0-CEFD5970A362}"/>
                </a:ext>
              </a:extLst>
            </p:cNvPr>
            <p:cNvSpPr/>
            <p:nvPr/>
          </p:nvSpPr>
          <p:spPr>
            <a:xfrm>
              <a:off x="10063632" y="6533178"/>
              <a:ext cx="744836" cy="307607"/>
            </a:xfrm>
            <a:custGeom>
              <a:avLst/>
              <a:gdLst>
                <a:gd name="connsiteX0" fmla="*/ 0 w 558373"/>
                <a:gd name="connsiteY0" fmla="*/ 99632 h 230600"/>
                <a:gd name="connsiteX1" fmla="*/ 166878 w 558373"/>
                <a:gd name="connsiteY1" fmla="*/ 230600 h 230600"/>
                <a:gd name="connsiteX2" fmla="*/ 406146 w 558373"/>
                <a:gd name="connsiteY2" fmla="*/ 194786 h 230600"/>
                <a:gd name="connsiteX3" fmla="*/ 406146 w 558373"/>
                <a:gd name="connsiteY3" fmla="*/ 194786 h 230600"/>
                <a:gd name="connsiteX4" fmla="*/ 557974 w 558373"/>
                <a:gd name="connsiteY4" fmla="*/ 114300 h 230600"/>
                <a:gd name="connsiteX5" fmla="*/ 435864 w 558373"/>
                <a:gd name="connsiteY5" fmla="*/ 46768 h 230600"/>
                <a:gd name="connsiteX6" fmla="*/ 396145 w 558373"/>
                <a:gd name="connsiteY6" fmla="*/ 49435 h 230600"/>
                <a:gd name="connsiteX7" fmla="*/ 143637 w 558373"/>
                <a:gd name="connsiteY7" fmla="*/ 0 h 2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373" h="230600">
                  <a:moveTo>
                    <a:pt x="0" y="99632"/>
                  </a:moveTo>
                  <a:lnTo>
                    <a:pt x="166878" y="230600"/>
                  </a:lnTo>
                  <a:cubicBezTo>
                    <a:pt x="247307" y="223723"/>
                    <a:pt x="327222" y="211760"/>
                    <a:pt x="406146" y="194786"/>
                  </a:cubicBezTo>
                  <a:lnTo>
                    <a:pt x="406146" y="194786"/>
                  </a:lnTo>
                  <a:cubicBezTo>
                    <a:pt x="485204" y="176498"/>
                    <a:pt x="554260" y="150304"/>
                    <a:pt x="557974" y="114300"/>
                  </a:cubicBezTo>
                  <a:cubicBezTo>
                    <a:pt x="563785" y="59627"/>
                    <a:pt x="505301" y="44672"/>
                    <a:pt x="435864" y="46768"/>
                  </a:cubicBezTo>
                  <a:cubicBezTo>
                    <a:pt x="422910" y="46768"/>
                    <a:pt x="409575" y="48101"/>
                    <a:pt x="396145" y="49435"/>
                  </a:cubicBezTo>
                  <a:cubicBezTo>
                    <a:pt x="284988" y="61341"/>
                    <a:pt x="143637" y="0"/>
                    <a:pt x="143637" y="0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755BBCA-9876-0E39-E56A-BA06FA69930A}"/>
                </a:ext>
              </a:extLst>
            </p:cNvPr>
            <p:cNvSpPr/>
            <p:nvPr/>
          </p:nvSpPr>
          <p:spPr>
            <a:xfrm>
              <a:off x="10255562" y="6734288"/>
              <a:ext cx="93356" cy="69034"/>
            </a:xfrm>
            <a:custGeom>
              <a:avLst/>
              <a:gdLst>
                <a:gd name="connsiteX0" fmla="*/ 11660 w 69985"/>
                <a:gd name="connsiteY0" fmla="*/ 493 h 51752"/>
                <a:gd name="connsiteX1" fmla="*/ 55380 w 69985"/>
                <a:gd name="connsiteY1" fmla="*/ 48118 h 51752"/>
                <a:gd name="connsiteX2" fmla="*/ 11660 w 69985"/>
                <a:gd name="connsiteY2" fmla="*/ 493 h 5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985" h="51752">
                  <a:moveTo>
                    <a:pt x="11660" y="493"/>
                  </a:moveTo>
                  <a:cubicBezTo>
                    <a:pt x="-18439" y="5351"/>
                    <a:pt x="14613" y="67168"/>
                    <a:pt x="55380" y="48118"/>
                  </a:cubicBezTo>
                  <a:cubicBezTo>
                    <a:pt x="96147" y="29068"/>
                    <a:pt x="41759" y="-4460"/>
                    <a:pt x="11660" y="4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395F474-B9FA-271F-43DE-F1DDBD7634C2}"/>
                </a:ext>
              </a:extLst>
            </p:cNvPr>
            <p:cNvSpPr/>
            <p:nvPr/>
          </p:nvSpPr>
          <p:spPr>
            <a:xfrm>
              <a:off x="10255630" y="6734287"/>
              <a:ext cx="93305" cy="51101"/>
            </a:xfrm>
            <a:custGeom>
              <a:avLst/>
              <a:gdLst>
                <a:gd name="connsiteX0" fmla="*/ 68093 w 69947"/>
                <a:gd name="connsiteY0" fmla="*/ 38308 h 38308"/>
                <a:gd name="connsiteX1" fmla="*/ 3228 w 69947"/>
                <a:gd name="connsiteY1" fmla="*/ 26973 h 38308"/>
                <a:gd name="connsiteX2" fmla="*/ 11610 w 69947"/>
                <a:gd name="connsiteY2" fmla="*/ 494 h 38308"/>
                <a:gd name="connsiteX3" fmla="*/ 68093 w 69947"/>
                <a:gd name="connsiteY3" fmla="*/ 38308 h 3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47" h="38308">
                  <a:moveTo>
                    <a:pt x="68093" y="38308"/>
                  </a:moveTo>
                  <a:cubicBezTo>
                    <a:pt x="46290" y="35651"/>
                    <a:pt x="24640" y="31869"/>
                    <a:pt x="3228" y="26973"/>
                  </a:cubicBezTo>
                  <a:cubicBezTo>
                    <a:pt x="-2487" y="14877"/>
                    <a:pt x="-1154" y="2494"/>
                    <a:pt x="11610" y="494"/>
                  </a:cubicBezTo>
                  <a:cubicBezTo>
                    <a:pt x="36851" y="-3697"/>
                    <a:pt x="79333" y="19639"/>
                    <a:pt x="68093" y="38308"/>
                  </a:cubicBezTo>
                  <a:close/>
                </a:path>
              </a:pathLst>
            </a:custGeom>
            <a:solidFill>
              <a:srgbClr val="000000">
                <a:alpha val="1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7CCFA38-8248-6AD1-F8EE-8A6C4BF46BF2}"/>
                </a:ext>
              </a:extLst>
            </p:cNvPr>
            <p:cNvSpPr/>
            <p:nvPr/>
          </p:nvSpPr>
          <p:spPr>
            <a:xfrm>
              <a:off x="10255562" y="6734288"/>
              <a:ext cx="93356" cy="69034"/>
            </a:xfrm>
            <a:custGeom>
              <a:avLst/>
              <a:gdLst>
                <a:gd name="connsiteX0" fmla="*/ 11660 w 69985"/>
                <a:gd name="connsiteY0" fmla="*/ 493 h 51752"/>
                <a:gd name="connsiteX1" fmla="*/ 55380 w 69985"/>
                <a:gd name="connsiteY1" fmla="*/ 48118 h 51752"/>
                <a:gd name="connsiteX2" fmla="*/ 11660 w 69985"/>
                <a:gd name="connsiteY2" fmla="*/ 493 h 5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985" h="51752">
                  <a:moveTo>
                    <a:pt x="11660" y="493"/>
                  </a:moveTo>
                  <a:cubicBezTo>
                    <a:pt x="-18439" y="5351"/>
                    <a:pt x="14613" y="67168"/>
                    <a:pt x="55380" y="48118"/>
                  </a:cubicBezTo>
                  <a:cubicBezTo>
                    <a:pt x="96147" y="29068"/>
                    <a:pt x="41759" y="-4460"/>
                    <a:pt x="11660" y="493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0575617-C5B3-9D66-B470-B1B5CEDDE6B3}"/>
                </a:ext>
              </a:extLst>
            </p:cNvPr>
            <p:cNvSpPr/>
            <p:nvPr/>
          </p:nvSpPr>
          <p:spPr>
            <a:xfrm>
              <a:off x="10588040" y="6595185"/>
              <a:ext cx="220427" cy="197698"/>
            </a:xfrm>
            <a:custGeom>
              <a:avLst/>
              <a:gdLst>
                <a:gd name="connsiteX0" fmla="*/ 13018 w 165245"/>
                <a:gd name="connsiteY0" fmla="*/ 148207 h 148206"/>
                <a:gd name="connsiteX1" fmla="*/ 164847 w 165245"/>
                <a:gd name="connsiteY1" fmla="*/ 67721 h 148206"/>
                <a:gd name="connsiteX2" fmla="*/ 42737 w 165245"/>
                <a:gd name="connsiteY2" fmla="*/ 188 h 148206"/>
                <a:gd name="connsiteX3" fmla="*/ 13018 w 165245"/>
                <a:gd name="connsiteY3" fmla="*/ 148207 h 14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245" h="148206">
                  <a:moveTo>
                    <a:pt x="13018" y="148207"/>
                  </a:moveTo>
                  <a:cubicBezTo>
                    <a:pt x="92076" y="129919"/>
                    <a:pt x="161132" y="103725"/>
                    <a:pt x="164847" y="67721"/>
                  </a:cubicBezTo>
                  <a:cubicBezTo>
                    <a:pt x="170657" y="13047"/>
                    <a:pt x="112174" y="-1907"/>
                    <a:pt x="42737" y="188"/>
                  </a:cubicBezTo>
                  <a:cubicBezTo>
                    <a:pt x="39688" y="3141"/>
                    <a:pt x="-27653" y="68197"/>
                    <a:pt x="13018" y="1482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E3ED3DC-8B73-F21E-2BF0-0D6A80018821}"/>
                </a:ext>
              </a:extLst>
            </p:cNvPr>
            <p:cNvSpPr/>
            <p:nvPr/>
          </p:nvSpPr>
          <p:spPr>
            <a:xfrm>
              <a:off x="10588139" y="6595181"/>
              <a:ext cx="220290" cy="178771"/>
            </a:xfrm>
            <a:custGeom>
              <a:avLst/>
              <a:gdLst>
                <a:gd name="connsiteX0" fmla="*/ 164869 w 165142"/>
                <a:gd name="connsiteY0" fmla="*/ 66485 h 134017"/>
                <a:gd name="connsiteX1" fmla="*/ 72095 w 165142"/>
                <a:gd name="connsiteY1" fmla="*/ 112205 h 134017"/>
                <a:gd name="connsiteX2" fmla="*/ 6849 w 165142"/>
                <a:gd name="connsiteY2" fmla="*/ 134018 h 134017"/>
                <a:gd name="connsiteX3" fmla="*/ 42663 w 165142"/>
                <a:gd name="connsiteY3" fmla="*/ 191 h 134017"/>
                <a:gd name="connsiteX4" fmla="*/ 164869 w 165142"/>
                <a:gd name="connsiteY4" fmla="*/ 66485 h 134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42" h="134017">
                  <a:moveTo>
                    <a:pt x="164869" y="66485"/>
                  </a:moveTo>
                  <a:cubicBezTo>
                    <a:pt x="132474" y="78534"/>
                    <a:pt x="101384" y="93860"/>
                    <a:pt x="72095" y="112205"/>
                  </a:cubicBezTo>
                  <a:cubicBezTo>
                    <a:pt x="51216" y="121854"/>
                    <a:pt x="29337" y="129169"/>
                    <a:pt x="6849" y="134018"/>
                  </a:cubicBezTo>
                  <a:cubicBezTo>
                    <a:pt x="-19821" y="60675"/>
                    <a:pt x="39805" y="2954"/>
                    <a:pt x="42663" y="191"/>
                  </a:cubicBezTo>
                  <a:cubicBezTo>
                    <a:pt x="111624" y="-1904"/>
                    <a:pt x="169631" y="12764"/>
                    <a:pt x="164869" y="66485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F78F5C6-D695-5FCF-61E4-18C4FCCDF83F}"/>
                </a:ext>
              </a:extLst>
            </p:cNvPr>
            <p:cNvSpPr/>
            <p:nvPr/>
          </p:nvSpPr>
          <p:spPr>
            <a:xfrm>
              <a:off x="10588040" y="6595185"/>
              <a:ext cx="220427" cy="197698"/>
            </a:xfrm>
            <a:custGeom>
              <a:avLst/>
              <a:gdLst>
                <a:gd name="connsiteX0" fmla="*/ 13018 w 165245"/>
                <a:gd name="connsiteY0" fmla="*/ 148207 h 148206"/>
                <a:gd name="connsiteX1" fmla="*/ 164847 w 165245"/>
                <a:gd name="connsiteY1" fmla="*/ 67721 h 148206"/>
                <a:gd name="connsiteX2" fmla="*/ 42737 w 165245"/>
                <a:gd name="connsiteY2" fmla="*/ 188 h 148206"/>
                <a:gd name="connsiteX3" fmla="*/ 13018 w 165245"/>
                <a:gd name="connsiteY3" fmla="*/ 148207 h 14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245" h="148206">
                  <a:moveTo>
                    <a:pt x="13018" y="148207"/>
                  </a:moveTo>
                  <a:cubicBezTo>
                    <a:pt x="92076" y="129919"/>
                    <a:pt x="161132" y="103725"/>
                    <a:pt x="164847" y="67721"/>
                  </a:cubicBezTo>
                  <a:cubicBezTo>
                    <a:pt x="170657" y="13047"/>
                    <a:pt x="112174" y="-1907"/>
                    <a:pt x="42737" y="188"/>
                  </a:cubicBezTo>
                  <a:cubicBezTo>
                    <a:pt x="39688" y="3141"/>
                    <a:pt x="-27653" y="68197"/>
                    <a:pt x="13018" y="148207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48FF2B7E-0226-AD94-6FCB-2E0BAA1F2015}"/>
                </a:ext>
              </a:extLst>
            </p:cNvPr>
            <p:cNvSpPr/>
            <p:nvPr/>
          </p:nvSpPr>
          <p:spPr>
            <a:xfrm>
              <a:off x="10520739" y="6589341"/>
              <a:ext cx="62863" cy="112962"/>
            </a:xfrm>
            <a:custGeom>
              <a:avLst/>
              <a:gdLst>
                <a:gd name="connsiteX0" fmla="*/ 7083 w 47126"/>
                <a:gd name="connsiteY0" fmla="*/ 84675 h 84683"/>
                <a:gd name="connsiteX1" fmla="*/ 7559 w 47126"/>
                <a:gd name="connsiteY1" fmla="*/ 84675 h 84683"/>
                <a:gd name="connsiteX2" fmla="*/ 16132 w 47126"/>
                <a:gd name="connsiteY2" fmla="*/ 76874 h 84683"/>
                <a:gd name="connsiteX3" fmla="*/ 16132 w 47126"/>
                <a:gd name="connsiteY3" fmla="*/ 76769 h 84683"/>
                <a:gd name="connsiteX4" fmla="*/ 44707 w 47126"/>
                <a:gd name="connsiteY4" fmla="*/ 13999 h 84683"/>
                <a:gd name="connsiteX5" fmla="*/ 44745 w 47126"/>
                <a:gd name="connsiteY5" fmla="*/ 2417 h 84683"/>
                <a:gd name="connsiteX6" fmla="*/ 44707 w 47126"/>
                <a:gd name="connsiteY6" fmla="*/ 2379 h 84683"/>
                <a:gd name="connsiteX7" fmla="*/ 33086 w 47126"/>
                <a:gd name="connsiteY7" fmla="*/ 2379 h 84683"/>
                <a:gd name="connsiteX8" fmla="*/ 35 w 47126"/>
                <a:gd name="connsiteY8" fmla="*/ 75817 h 84683"/>
                <a:gd name="connsiteX9" fmla="*/ 7083 w 47126"/>
                <a:gd name="connsiteY9" fmla="*/ 84675 h 8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126" h="84683">
                  <a:moveTo>
                    <a:pt x="7083" y="84675"/>
                  </a:moveTo>
                  <a:lnTo>
                    <a:pt x="7559" y="84675"/>
                  </a:lnTo>
                  <a:cubicBezTo>
                    <a:pt x="12074" y="84884"/>
                    <a:pt x="15913" y="81398"/>
                    <a:pt x="16132" y="76874"/>
                  </a:cubicBezTo>
                  <a:cubicBezTo>
                    <a:pt x="16132" y="76845"/>
                    <a:pt x="16132" y="76807"/>
                    <a:pt x="16132" y="76769"/>
                  </a:cubicBezTo>
                  <a:cubicBezTo>
                    <a:pt x="18827" y="53366"/>
                    <a:pt x="28829" y="31402"/>
                    <a:pt x="44707" y="13999"/>
                  </a:cubicBezTo>
                  <a:cubicBezTo>
                    <a:pt x="47917" y="10809"/>
                    <a:pt x="47936" y="5627"/>
                    <a:pt x="44745" y="2417"/>
                  </a:cubicBezTo>
                  <a:cubicBezTo>
                    <a:pt x="44735" y="2407"/>
                    <a:pt x="44716" y="2389"/>
                    <a:pt x="44707" y="2379"/>
                  </a:cubicBezTo>
                  <a:cubicBezTo>
                    <a:pt x="41478" y="-793"/>
                    <a:pt x="36315" y="-793"/>
                    <a:pt x="33086" y="2379"/>
                  </a:cubicBezTo>
                  <a:cubicBezTo>
                    <a:pt x="14408" y="22638"/>
                    <a:pt x="2806" y="48404"/>
                    <a:pt x="35" y="75817"/>
                  </a:cubicBezTo>
                  <a:cubicBezTo>
                    <a:pt x="-366" y="80179"/>
                    <a:pt x="2740" y="84084"/>
                    <a:pt x="7083" y="84675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D0FA3A2-528F-7AAD-6985-5ED5D1A4BEFA}"/>
                </a:ext>
              </a:extLst>
            </p:cNvPr>
            <p:cNvSpPr/>
            <p:nvPr/>
          </p:nvSpPr>
          <p:spPr>
            <a:xfrm>
              <a:off x="10476180" y="6588479"/>
              <a:ext cx="58920" cy="116737"/>
            </a:xfrm>
            <a:custGeom>
              <a:avLst/>
              <a:gdLst>
                <a:gd name="connsiteX0" fmla="*/ 7436 w 44170"/>
                <a:gd name="connsiteY0" fmla="*/ 87512 h 87513"/>
                <a:gd name="connsiteX1" fmla="*/ 8103 w 44170"/>
                <a:gd name="connsiteY1" fmla="*/ 87512 h 87513"/>
                <a:gd name="connsiteX2" fmla="*/ 16485 w 44170"/>
                <a:gd name="connsiteY2" fmla="*/ 79511 h 87513"/>
                <a:gd name="connsiteX3" fmla="*/ 16485 w 44170"/>
                <a:gd name="connsiteY3" fmla="*/ 79415 h 87513"/>
                <a:gd name="connsiteX4" fmla="*/ 41821 w 44170"/>
                <a:gd name="connsiteY4" fmla="*/ 14074 h 87513"/>
                <a:gd name="connsiteX5" fmla="*/ 41669 w 44170"/>
                <a:gd name="connsiteY5" fmla="*/ 2358 h 87513"/>
                <a:gd name="connsiteX6" fmla="*/ 29953 w 44170"/>
                <a:gd name="connsiteY6" fmla="*/ 2501 h 87513"/>
                <a:gd name="connsiteX7" fmla="*/ 29058 w 44170"/>
                <a:gd name="connsiteY7" fmla="*/ 3596 h 87513"/>
                <a:gd name="connsiteX8" fmla="*/ 6 w 44170"/>
                <a:gd name="connsiteY8" fmla="*/ 79034 h 87513"/>
                <a:gd name="connsiteX9" fmla="*/ 7436 w 44170"/>
                <a:gd name="connsiteY9" fmla="*/ 87512 h 87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170" h="87513">
                  <a:moveTo>
                    <a:pt x="7436" y="87512"/>
                  </a:moveTo>
                  <a:lnTo>
                    <a:pt x="8103" y="87512"/>
                  </a:lnTo>
                  <a:cubicBezTo>
                    <a:pt x="12627" y="87616"/>
                    <a:pt x="16380" y="84035"/>
                    <a:pt x="16485" y="79511"/>
                  </a:cubicBezTo>
                  <a:cubicBezTo>
                    <a:pt x="16485" y="79482"/>
                    <a:pt x="16485" y="79444"/>
                    <a:pt x="16485" y="79415"/>
                  </a:cubicBezTo>
                  <a:cubicBezTo>
                    <a:pt x="18380" y="55632"/>
                    <a:pt x="27181" y="32914"/>
                    <a:pt x="41821" y="14074"/>
                  </a:cubicBezTo>
                  <a:cubicBezTo>
                    <a:pt x="45012" y="10797"/>
                    <a:pt x="44945" y="5549"/>
                    <a:pt x="41669" y="2358"/>
                  </a:cubicBezTo>
                  <a:cubicBezTo>
                    <a:pt x="38392" y="-842"/>
                    <a:pt x="33153" y="-776"/>
                    <a:pt x="29953" y="2501"/>
                  </a:cubicBezTo>
                  <a:cubicBezTo>
                    <a:pt x="29629" y="2844"/>
                    <a:pt x="29324" y="3206"/>
                    <a:pt x="29058" y="3596"/>
                  </a:cubicBezTo>
                  <a:cubicBezTo>
                    <a:pt x="12055" y="25275"/>
                    <a:pt x="1940" y="51555"/>
                    <a:pt x="6" y="79034"/>
                  </a:cubicBezTo>
                  <a:cubicBezTo>
                    <a:pt x="-165" y="83387"/>
                    <a:pt x="3102" y="87112"/>
                    <a:pt x="7436" y="87512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D904E70-4050-46C0-87A3-940AABA4BBB8}"/>
                </a:ext>
              </a:extLst>
            </p:cNvPr>
            <p:cNvSpPr/>
            <p:nvPr/>
          </p:nvSpPr>
          <p:spPr>
            <a:xfrm>
              <a:off x="10423239" y="6583324"/>
              <a:ext cx="60501" cy="116098"/>
            </a:xfrm>
            <a:custGeom>
              <a:avLst/>
              <a:gdLst>
                <a:gd name="connsiteX0" fmla="*/ 7595 w 45355"/>
                <a:gd name="connsiteY0" fmla="*/ 86996 h 87034"/>
                <a:gd name="connsiteX1" fmla="*/ 7595 w 45355"/>
                <a:gd name="connsiteY1" fmla="*/ 86996 h 87034"/>
                <a:gd name="connsiteX2" fmla="*/ 16539 w 45355"/>
                <a:gd name="connsiteY2" fmla="*/ 79633 h 87034"/>
                <a:gd name="connsiteX3" fmla="*/ 16549 w 45355"/>
                <a:gd name="connsiteY3" fmla="*/ 79566 h 87034"/>
                <a:gd name="connsiteX4" fmla="*/ 43981 w 45355"/>
                <a:gd name="connsiteY4" fmla="*/ 12891 h 87034"/>
                <a:gd name="connsiteX5" fmla="*/ 41695 w 45355"/>
                <a:gd name="connsiteY5" fmla="*/ 1366 h 87034"/>
                <a:gd name="connsiteX6" fmla="*/ 30265 w 45355"/>
                <a:gd name="connsiteY6" fmla="*/ 3652 h 87034"/>
                <a:gd name="connsiteX7" fmla="*/ 70 w 45355"/>
                <a:gd name="connsiteY7" fmla="*/ 77661 h 87034"/>
                <a:gd name="connsiteX8" fmla="*/ 7214 w 45355"/>
                <a:gd name="connsiteY8" fmla="*/ 86957 h 87034"/>
                <a:gd name="connsiteX9" fmla="*/ 7595 w 45355"/>
                <a:gd name="connsiteY9" fmla="*/ 86996 h 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355" h="87034">
                  <a:moveTo>
                    <a:pt x="7595" y="86996"/>
                  </a:moveTo>
                  <a:lnTo>
                    <a:pt x="7595" y="86996"/>
                  </a:lnTo>
                  <a:cubicBezTo>
                    <a:pt x="12100" y="87434"/>
                    <a:pt x="16101" y="84138"/>
                    <a:pt x="16539" y="79633"/>
                  </a:cubicBezTo>
                  <a:cubicBezTo>
                    <a:pt x="16549" y="79614"/>
                    <a:pt x="16549" y="79585"/>
                    <a:pt x="16549" y="79566"/>
                  </a:cubicBezTo>
                  <a:cubicBezTo>
                    <a:pt x="19120" y="50991"/>
                    <a:pt x="43695" y="13558"/>
                    <a:pt x="43981" y="12891"/>
                  </a:cubicBezTo>
                  <a:cubicBezTo>
                    <a:pt x="46486" y="9072"/>
                    <a:pt x="45476" y="3938"/>
                    <a:pt x="41695" y="1366"/>
                  </a:cubicBezTo>
                  <a:cubicBezTo>
                    <a:pt x="37904" y="-1130"/>
                    <a:pt x="32808" y="-111"/>
                    <a:pt x="30265" y="3652"/>
                  </a:cubicBezTo>
                  <a:cubicBezTo>
                    <a:pt x="29122" y="5271"/>
                    <a:pt x="3023" y="44514"/>
                    <a:pt x="70" y="77661"/>
                  </a:cubicBezTo>
                  <a:cubicBezTo>
                    <a:pt x="-520" y="82195"/>
                    <a:pt x="2671" y="86357"/>
                    <a:pt x="7214" y="86957"/>
                  </a:cubicBezTo>
                  <a:cubicBezTo>
                    <a:pt x="7338" y="86967"/>
                    <a:pt x="7471" y="86986"/>
                    <a:pt x="7595" y="86996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A1A3560-7B6C-6BCC-B686-74684251CC0B}"/>
                </a:ext>
              </a:extLst>
            </p:cNvPr>
            <p:cNvSpPr/>
            <p:nvPr/>
          </p:nvSpPr>
          <p:spPr>
            <a:xfrm>
              <a:off x="10373036" y="6576854"/>
              <a:ext cx="60590" cy="117401"/>
            </a:xfrm>
            <a:custGeom>
              <a:avLst/>
              <a:gdLst>
                <a:gd name="connsiteX0" fmla="*/ 7892 w 45422"/>
                <a:gd name="connsiteY0" fmla="*/ 87940 h 88011"/>
                <a:gd name="connsiteX1" fmla="*/ 10083 w 45422"/>
                <a:gd name="connsiteY1" fmla="*/ 87940 h 88011"/>
                <a:gd name="connsiteX2" fmla="*/ 16865 w 45422"/>
                <a:gd name="connsiteY2" fmla="*/ 78549 h 88011"/>
                <a:gd name="connsiteX3" fmla="*/ 16845 w 45422"/>
                <a:gd name="connsiteY3" fmla="*/ 78415 h 88011"/>
                <a:gd name="connsiteX4" fmla="*/ 43896 w 45422"/>
                <a:gd name="connsiteY4" fmla="*/ 13074 h 88011"/>
                <a:gd name="connsiteX5" fmla="*/ 41915 w 45422"/>
                <a:gd name="connsiteY5" fmla="*/ 1520 h 88011"/>
                <a:gd name="connsiteX6" fmla="*/ 33228 w 45422"/>
                <a:gd name="connsiteY6" fmla="*/ 977 h 88011"/>
                <a:gd name="connsiteX7" fmla="*/ 939 w 45422"/>
                <a:gd name="connsiteY7" fmla="*/ 81368 h 88011"/>
                <a:gd name="connsiteX8" fmla="*/ 7892 w 45422"/>
                <a:gd name="connsiteY8" fmla="*/ 87940 h 8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22" h="88011">
                  <a:moveTo>
                    <a:pt x="7892" y="87940"/>
                  </a:moveTo>
                  <a:cubicBezTo>
                    <a:pt x="8616" y="88036"/>
                    <a:pt x="9359" y="88036"/>
                    <a:pt x="10083" y="87940"/>
                  </a:cubicBezTo>
                  <a:cubicBezTo>
                    <a:pt x="14550" y="87226"/>
                    <a:pt x="17588" y="83016"/>
                    <a:pt x="16865" y="78549"/>
                  </a:cubicBezTo>
                  <a:cubicBezTo>
                    <a:pt x="16865" y="78511"/>
                    <a:pt x="16855" y="78463"/>
                    <a:pt x="16845" y="78415"/>
                  </a:cubicBezTo>
                  <a:cubicBezTo>
                    <a:pt x="11035" y="43363"/>
                    <a:pt x="43611" y="13359"/>
                    <a:pt x="43896" y="13074"/>
                  </a:cubicBezTo>
                  <a:cubicBezTo>
                    <a:pt x="46545" y="9340"/>
                    <a:pt x="45659" y="4168"/>
                    <a:pt x="41915" y="1520"/>
                  </a:cubicBezTo>
                  <a:cubicBezTo>
                    <a:pt x="39363" y="-290"/>
                    <a:pt x="35991" y="-499"/>
                    <a:pt x="33228" y="977"/>
                  </a:cubicBezTo>
                  <a:cubicBezTo>
                    <a:pt x="31609" y="2406"/>
                    <a:pt x="-6396" y="37267"/>
                    <a:pt x="939" y="81368"/>
                  </a:cubicBezTo>
                  <a:cubicBezTo>
                    <a:pt x="1653" y="84797"/>
                    <a:pt x="4425" y="87416"/>
                    <a:pt x="7892" y="8794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5A822D2-1552-9BBE-25A6-3CFB1AF2730C}"/>
                </a:ext>
              </a:extLst>
            </p:cNvPr>
            <p:cNvSpPr/>
            <p:nvPr/>
          </p:nvSpPr>
          <p:spPr>
            <a:xfrm>
              <a:off x="10317801" y="6561120"/>
              <a:ext cx="58168" cy="120095"/>
            </a:xfrm>
            <a:custGeom>
              <a:avLst/>
              <a:gdLst>
                <a:gd name="connsiteX0" fmla="*/ 8722 w 43606"/>
                <a:gd name="connsiteY0" fmla="*/ 89924 h 90030"/>
                <a:gd name="connsiteX1" fmla="*/ 11389 w 43606"/>
                <a:gd name="connsiteY1" fmla="*/ 89924 h 90030"/>
                <a:gd name="connsiteX2" fmla="*/ 17581 w 43606"/>
                <a:gd name="connsiteY2" fmla="*/ 80399 h 90030"/>
                <a:gd name="connsiteX3" fmla="*/ 41584 w 43606"/>
                <a:gd name="connsiteY3" fmla="*/ 13724 h 90030"/>
                <a:gd name="connsiteX4" fmla="*/ 40822 w 43606"/>
                <a:gd name="connsiteY4" fmla="*/ 2103 h 90030"/>
                <a:gd name="connsiteX5" fmla="*/ 29249 w 43606"/>
                <a:gd name="connsiteY5" fmla="*/ 2713 h 90030"/>
                <a:gd name="connsiteX6" fmla="*/ 29201 w 43606"/>
                <a:gd name="connsiteY6" fmla="*/ 2770 h 90030"/>
                <a:gd name="connsiteX7" fmla="*/ 1483 w 43606"/>
                <a:gd name="connsiteY7" fmla="*/ 84399 h 90030"/>
                <a:gd name="connsiteX8" fmla="*/ 8722 w 43606"/>
                <a:gd name="connsiteY8" fmla="*/ 89924 h 9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606" h="90030">
                  <a:moveTo>
                    <a:pt x="8722" y="89924"/>
                  </a:moveTo>
                  <a:cubicBezTo>
                    <a:pt x="9608" y="90067"/>
                    <a:pt x="10504" y="90067"/>
                    <a:pt x="11389" y="89924"/>
                  </a:cubicBezTo>
                  <a:cubicBezTo>
                    <a:pt x="15647" y="88886"/>
                    <a:pt x="18362" y="84714"/>
                    <a:pt x="17581" y="80399"/>
                  </a:cubicBezTo>
                  <a:cubicBezTo>
                    <a:pt x="10437" y="49157"/>
                    <a:pt x="41203" y="13724"/>
                    <a:pt x="41584" y="13724"/>
                  </a:cubicBezTo>
                  <a:cubicBezTo>
                    <a:pt x="44556" y="10295"/>
                    <a:pt x="44213" y="5113"/>
                    <a:pt x="40822" y="2103"/>
                  </a:cubicBezTo>
                  <a:cubicBezTo>
                    <a:pt x="37459" y="-925"/>
                    <a:pt x="32278" y="-649"/>
                    <a:pt x="29249" y="2713"/>
                  </a:cubicBezTo>
                  <a:cubicBezTo>
                    <a:pt x="29239" y="2732"/>
                    <a:pt x="29220" y="2751"/>
                    <a:pt x="29201" y="2770"/>
                  </a:cubicBezTo>
                  <a:cubicBezTo>
                    <a:pt x="27677" y="4485"/>
                    <a:pt x="-7565" y="44775"/>
                    <a:pt x="1483" y="84399"/>
                  </a:cubicBezTo>
                  <a:cubicBezTo>
                    <a:pt x="2560" y="87533"/>
                    <a:pt x="5417" y="89714"/>
                    <a:pt x="8722" y="89924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90A2C3D1-6EEF-5F09-E1B7-C160D6A217A5}"/>
                </a:ext>
              </a:extLst>
            </p:cNvPr>
            <p:cNvSpPr/>
            <p:nvPr/>
          </p:nvSpPr>
          <p:spPr>
            <a:xfrm>
              <a:off x="9169017" y="6599502"/>
              <a:ext cx="518523" cy="241035"/>
            </a:xfrm>
            <a:custGeom>
              <a:avLst/>
              <a:gdLst>
                <a:gd name="connsiteX0" fmla="*/ 11906 w 388715"/>
                <a:gd name="connsiteY0" fmla="*/ 0 h 180694"/>
                <a:gd name="connsiteX1" fmla="*/ 0 w 388715"/>
                <a:gd name="connsiteY1" fmla="*/ 34862 h 180694"/>
                <a:gd name="connsiteX2" fmla="*/ 109919 w 388715"/>
                <a:gd name="connsiteY2" fmla="*/ 119158 h 180694"/>
                <a:gd name="connsiteX3" fmla="*/ 304800 w 388715"/>
                <a:gd name="connsiteY3" fmla="*/ 174212 h 180694"/>
                <a:gd name="connsiteX4" fmla="*/ 377762 w 388715"/>
                <a:gd name="connsiteY4" fmla="*/ 180689 h 180694"/>
                <a:gd name="connsiteX5" fmla="*/ 388715 w 388715"/>
                <a:gd name="connsiteY5" fmla="*/ 167640 h 18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715" h="180694">
                  <a:moveTo>
                    <a:pt x="11906" y="0"/>
                  </a:moveTo>
                  <a:lnTo>
                    <a:pt x="0" y="34862"/>
                  </a:lnTo>
                  <a:cubicBezTo>
                    <a:pt x="0" y="34862"/>
                    <a:pt x="15240" y="98965"/>
                    <a:pt x="109919" y="119158"/>
                  </a:cubicBezTo>
                  <a:cubicBezTo>
                    <a:pt x="204597" y="139351"/>
                    <a:pt x="259080" y="166783"/>
                    <a:pt x="304800" y="174212"/>
                  </a:cubicBezTo>
                  <a:cubicBezTo>
                    <a:pt x="328870" y="178641"/>
                    <a:pt x="353292" y="180813"/>
                    <a:pt x="377762" y="180689"/>
                  </a:cubicBezTo>
                  <a:lnTo>
                    <a:pt x="388715" y="167640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D4439C0-140C-66A1-DB1F-820556D19FC8}"/>
                </a:ext>
              </a:extLst>
            </p:cNvPr>
            <p:cNvSpPr/>
            <p:nvPr/>
          </p:nvSpPr>
          <p:spPr>
            <a:xfrm>
              <a:off x="9184137" y="6520472"/>
              <a:ext cx="742653" cy="302651"/>
            </a:xfrm>
            <a:custGeom>
              <a:avLst/>
              <a:gdLst>
                <a:gd name="connsiteX0" fmla="*/ 556736 w 556736"/>
                <a:gd name="connsiteY0" fmla="*/ 114205 h 226885"/>
                <a:gd name="connsiteX1" fmla="*/ 377095 w 556736"/>
                <a:gd name="connsiteY1" fmla="*/ 226886 h 226885"/>
                <a:gd name="connsiteX2" fmla="*/ 142875 w 556736"/>
                <a:gd name="connsiteY2" fmla="*/ 166211 h 226885"/>
                <a:gd name="connsiteX3" fmla="*/ 142875 w 556736"/>
                <a:gd name="connsiteY3" fmla="*/ 166211 h 226885"/>
                <a:gd name="connsiteX4" fmla="*/ 0 w 556736"/>
                <a:gd name="connsiteY4" fmla="*/ 70199 h 226885"/>
                <a:gd name="connsiteX5" fmla="*/ 128588 w 556736"/>
                <a:gd name="connsiteY5" fmla="*/ 15812 h 226885"/>
                <a:gd name="connsiteX6" fmla="*/ 167830 w 556736"/>
                <a:gd name="connsiteY6" fmla="*/ 22670 h 226885"/>
                <a:gd name="connsiteX7" fmla="*/ 424053 w 556736"/>
                <a:gd name="connsiteY7" fmla="*/ 0 h 22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736" h="226885">
                  <a:moveTo>
                    <a:pt x="556736" y="114205"/>
                  </a:moveTo>
                  <a:lnTo>
                    <a:pt x="377095" y="226886"/>
                  </a:lnTo>
                  <a:cubicBezTo>
                    <a:pt x="297818" y="211617"/>
                    <a:pt x="219589" y="191348"/>
                    <a:pt x="142875" y="166211"/>
                  </a:cubicBezTo>
                  <a:lnTo>
                    <a:pt x="142875" y="166211"/>
                  </a:lnTo>
                  <a:cubicBezTo>
                    <a:pt x="66199" y="139732"/>
                    <a:pt x="0" y="106394"/>
                    <a:pt x="0" y="70199"/>
                  </a:cubicBezTo>
                  <a:cubicBezTo>
                    <a:pt x="0" y="15145"/>
                    <a:pt x="59722" y="6477"/>
                    <a:pt x="128588" y="15812"/>
                  </a:cubicBezTo>
                  <a:cubicBezTo>
                    <a:pt x="141446" y="17526"/>
                    <a:pt x="154591" y="19907"/>
                    <a:pt x="167830" y="22670"/>
                  </a:cubicBezTo>
                  <a:cubicBezTo>
                    <a:pt x="277082" y="46196"/>
                    <a:pt x="424053" y="0"/>
                    <a:pt x="424053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325B083-6878-E851-12A4-21768758E535}"/>
                </a:ext>
              </a:extLst>
            </p:cNvPr>
            <p:cNvSpPr/>
            <p:nvPr/>
          </p:nvSpPr>
          <p:spPr>
            <a:xfrm>
              <a:off x="9499496" y="6520854"/>
              <a:ext cx="427294" cy="240902"/>
            </a:xfrm>
            <a:custGeom>
              <a:avLst/>
              <a:gdLst>
                <a:gd name="connsiteX0" fmla="*/ 320326 w 320325"/>
                <a:gd name="connsiteY0" fmla="*/ 113919 h 180594"/>
                <a:gd name="connsiteX1" fmla="*/ 214693 w 320325"/>
                <a:gd name="connsiteY1" fmla="*/ 180594 h 180594"/>
                <a:gd name="connsiteX2" fmla="*/ 0 w 320325"/>
                <a:gd name="connsiteY2" fmla="*/ 29432 h 180594"/>
                <a:gd name="connsiteX3" fmla="*/ 187928 w 320325"/>
                <a:gd name="connsiteY3" fmla="*/ 0 h 18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325" h="180594">
                  <a:moveTo>
                    <a:pt x="320326" y="113919"/>
                  </a:moveTo>
                  <a:lnTo>
                    <a:pt x="214693" y="180594"/>
                  </a:lnTo>
                  <a:cubicBezTo>
                    <a:pt x="129035" y="153991"/>
                    <a:pt x="53921" y="101108"/>
                    <a:pt x="0" y="29432"/>
                  </a:cubicBezTo>
                  <a:cubicBezTo>
                    <a:pt x="63675" y="28032"/>
                    <a:pt x="126873" y="18136"/>
                    <a:pt x="187928" y="0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C4A67FA-0C61-4E8A-A45C-C7935718BEA9}"/>
                </a:ext>
              </a:extLst>
            </p:cNvPr>
            <p:cNvSpPr/>
            <p:nvPr/>
          </p:nvSpPr>
          <p:spPr>
            <a:xfrm>
              <a:off x="9184137" y="6520472"/>
              <a:ext cx="742653" cy="302651"/>
            </a:xfrm>
            <a:custGeom>
              <a:avLst/>
              <a:gdLst>
                <a:gd name="connsiteX0" fmla="*/ 556736 w 556736"/>
                <a:gd name="connsiteY0" fmla="*/ 114205 h 226885"/>
                <a:gd name="connsiteX1" fmla="*/ 377095 w 556736"/>
                <a:gd name="connsiteY1" fmla="*/ 226886 h 226885"/>
                <a:gd name="connsiteX2" fmla="*/ 142875 w 556736"/>
                <a:gd name="connsiteY2" fmla="*/ 166211 h 226885"/>
                <a:gd name="connsiteX3" fmla="*/ 142875 w 556736"/>
                <a:gd name="connsiteY3" fmla="*/ 166211 h 226885"/>
                <a:gd name="connsiteX4" fmla="*/ 0 w 556736"/>
                <a:gd name="connsiteY4" fmla="*/ 70199 h 226885"/>
                <a:gd name="connsiteX5" fmla="*/ 128588 w 556736"/>
                <a:gd name="connsiteY5" fmla="*/ 15812 h 226885"/>
                <a:gd name="connsiteX6" fmla="*/ 167830 w 556736"/>
                <a:gd name="connsiteY6" fmla="*/ 22670 h 226885"/>
                <a:gd name="connsiteX7" fmla="*/ 424053 w 556736"/>
                <a:gd name="connsiteY7" fmla="*/ 0 h 22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736" h="226885">
                  <a:moveTo>
                    <a:pt x="556736" y="114205"/>
                  </a:moveTo>
                  <a:lnTo>
                    <a:pt x="377095" y="226886"/>
                  </a:lnTo>
                  <a:cubicBezTo>
                    <a:pt x="297818" y="211617"/>
                    <a:pt x="219589" y="191348"/>
                    <a:pt x="142875" y="166211"/>
                  </a:cubicBezTo>
                  <a:lnTo>
                    <a:pt x="142875" y="166211"/>
                  </a:lnTo>
                  <a:cubicBezTo>
                    <a:pt x="66199" y="139732"/>
                    <a:pt x="0" y="106394"/>
                    <a:pt x="0" y="70199"/>
                  </a:cubicBezTo>
                  <a:cubicBezTo>
                    <a:pt x="0" y="15145"/>
                    <a:pt x="59722" y="6477"/>
                    <a:pt x="128588" y="15812"/>
                  </a:cubicBezTo>
                  <a:cubicBezTo>
                    <a:pt x="141446" y="17526"/>
                    <a:pt x="154591" y="19907"/>
                    <a:pt x="167830" y="22670"/>
                  </a:cubicBezTo>
                  <a:cubicBezTo>
                    <a:pt x="277082" y="46196"/>
                    <a:pt x="424053" y="0"/>
                    <a:pt x="424053" y="0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8D0DD61-6948-5A14-45AE-44ED4B155A12}"/>
                </a:ext>
              </a:extLst>
            </p:cNvPr>
            <p:cNvSpPr/>
            <p:nvPr/>
          </p:nvSpPr>
          <p:spPr>
            <a:xfrm>
              <a:off x="9184137" y="6537109"/>
              <a:ext cx="216024" cy="204952"/>
            </a:xfrm>
            <a:custGeom>
              <a:avLst/>
              <a:gdLst>
                <a:gd name="connsiteX0" fmla="*/ 142875 w 161944"/>
                <a:gd name="connsiteY0" fmla="*/ 153644 h 153644"/>
                <a:gd name="connsiteX1" fmla="*/ 0 w 161944"/>
                <a:gd name="connsiteY1" fmla="*/ 57633 h 153644"/>
                <a:gd name="connsiteX2" fmla="*/ 128588 w 161944"/>
                <a:gd name="connsiteY2" fmla="*/ 3245 h 153644"/>
                <a:gd name="connsiteX3" fmla="*/ 142875 w 161944"/>
                <a:gd name="connsiteY3" fmla="*/ 153644 h 15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44" h="153644">
                  <a:moveTo>
                    <a:pt x="142875" y="153644"/>
                  </a:moveTo>
                  <a:cubicBezTo>
                    <a:pt x="66199" y="127165"/>
                    <a:pt x="0" y="93827"/>
                    <a:pt x="0" y="57633"/>
                  </a:cubicBezTo>
                  <a:cubicBezTo>
                    <a:pt x="0" y="2578"/>
                    <a:pt x="59722" y="-6090"/>
                    <a:pt x="128588" y="3245"/>
                  </a:cubicBezTo>
                  <a:cubicBezTo>
                    <a:pt x="131636" y="6483"/>
                    <a:pt x="191738" y="78397"/>
                    <a:pt x="142875" y="153644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D6AA5A4-31DC-1129-427D-70FD795966A5}"/>
                </a:ext>
              </a:extLst>
            </p:cNvPr>
            <p:cNvSpPr/>
            <p:nvPr/>
          </p:nvSpPr>
          <p:spPr>
            <a:xfrm>
              <a:off x="9416066" y="6542242"/>
              <a:ext cx="53953" cy="117611"/>
            </a:xfrm>
            <a:custGeom>
              <a:avLst/>
              <a:gdLst>
                <a:gd name="connsiteX0" fmla="*/ 32253 w 40446"/>
                <a:gd name="connsiteY0" fmla="*/ 88169 h 88168"/>
                <a:gd name="connsiteX1" fmla="*/ 31777 w 40446"/>
                <a:gd name="connsiteY1" fmla="*/ 88169 h 88168"/>
                <a:gd name="connsiteX2" fmla="*/ 23967 w 40446"/>
                <a:gd name="connsiteY2" fmla="*/ 79406 h 88168"/>
                <a:gd name="connsiteX3" fmla="*/ 2345 w 40446"/>
                <a:gd name="connsiteY3" fmla="*/ 14064 h 88168"/>
                <a:gd name="connsiteX4" fmla="*/ 2507 w 40446"/>
                <a:gd name="connsiteY4" fmla="*/ 2349 h 88168"/>
                <a:gd name="connsiteX5" fmla="*/ 14232 w 40446"/>
                <a:gd name="connsiteY5" fmla="*/ 2511 h 88168"/>
                <a:gd name="connsiteX6" fmla="*/ 15299 w 40446"/>
                <a:gd name="connsiteY6" fmla="*/ 3873 h 88168"/>
                <a:gd name="connsiteX7" fmla="*/ 40445 w 40446"/>
                <a:gd name="connsiteY7" fmla="*/ 80073 h 88168"/>
                <a:gd name="connsiteX8" fmla="*/ 32253 w 40446"/>
                <a:gd name="connsiteY8" fmla="*/ 88169 h 8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46" h="88168">
                  <a:moveTo>
                    <a:pt x="32253" y="88169"/>
                  </a:moveTo>
                  <a:lnTo>
                    <a:pt x="31777" y="88169"/>
                  </a:lnTo>
                  <a:cubicBezTo>
                    <a:pt x="27224" y="87864"/>
                    <a:pt x="23748" y="83968"/>
                    <a:pt x="23967" y="79406"/>
                  </a:cubicBezTo>
                  <a:cubicBezTo>
                    <a:pt x="23814" y="55889"/>
                    <a:pt x="16252" y="33029"/>
                    <a:pt x="2345" y="14064"/>
                  </a:cubicBezTo>
                  <a:cubicBezTo>
                    <a:pt x="-846" y="10788"/>
                    <a:pt x="-770" y="5540"/>
                    <a:pt x="2507" y="2349"/>
                  </a:cubicBezTo>
                  <a:cubicBezTo>
                    <a:pt x="5793" y="-842"/>
                    <a:pt x="11041" y="-775"/>
                    <a:pt x="14232" y="2511"/>
                  </a:cubicBezTo>
                  <a:cubicBezTo>
                    <a:pt x="14632" y="2930"/>
                    <a:pt x="14994" y="3387"/>
                    <a:pt x="15299" y="3873"/>
                  </a:cubicBezTo>
                  <a:cubicBezTo>
                    <a:pt x="31739" y="25866"/>
                    <a:pt x="40559" y="52612"/>
                    <a:pt x="40445" y="80073"/>
                  </a:cubicBezTo>
                  <a:cubicBezTo>
                    <a:pt x="40397" y="84559"/>
                    <a:pt x="36740" y="88169"/>
                    <a:pt x="32253" y="88169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3FF85CA-50C2-426F-C833-23F99F505027}"/>
                </a:ext>
              </a:extLst>
            </p:cNvPr>
            <p:cNvSpPr/>
            <p:nvPr/>
          </p:nvSpPr>
          <p:spPr>
            <a:xfrm>
              <a:off x="9465231" y="6547578"/>
              <a:ext cx="48375" cy="119518"/>
            </a:xfrm>
            <a:custGeom>
              <a:avLst/>
              <a:gdLst>
                <a:gd name="connsiteX0" fmla="*/ 27972 w 36265"/>
                <a:gd name="connsiteY0" fmla="*/ 89599 h 89598"/>
                <a:gd name="connsiteX1" fmla="*/ 27210 w 36265"/>
                <a:gd name="connsiteY1" fmla="*/ 89599 h 89598"/>
                <a:gd name="connsiteX2" fmla="*/ 19685 w 36265"/>
                <a:gd name="connsiteY2" fmla="*/ 80645 h 89598"/>
                <a:gd name="connsiteX3" fmla="*/ 1493 w 36265"/>
                <a:gd name="connsiteY3" fmla="*/ 13113 h 89598"/>
                <a:gd name="connsiteX4" fmla="*/ 3588 w 36265"/>
                <a:gd name="connsiteY4" fmla="*/ 1493 h 89598"/>
                <a:gd name="connsiteX5" fmla="*/ 15209 w 36265"/>
                <a:gd name="connsiteY5" fmla="*/ 3588 h 89598"/>
                <a:gd name="connsiteX6" fmla="*/ 36163 w 36265"/>
                <a:gd name="connsiteY6" fmla="*/ 81693 h 89598"/>
                <a:gd name="connsiteX7" fmla="*/ 27972 w 36265"/>
                <a:gd name="connsiteY7" fmla="*/ 89599 h 89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65" h="89598">
                  <a:moveTo>
                    <a:pt x="27972" y="89599"/>
                  </a:moveTo>
                  <a:lnTo>
                    <a:pt x="27210" y="89599"/>
                  </a:lnTo>
                  <a:cubicBezTo>
                    <a:pt x="22667" y="89199"/>
                    <a:pt x="19304" y="85189"/>
                    <a:pt x="19685" y="80645"/>
                  </a:cubicBezTo>
                  <a:cubicBezTo>
                    <a:pt x="20361" y="56842"/>
                    <a:pt x="14037" y="33354"/>
                    <a:pt x="1493" y="13113"/>
                  </a:cubicBezTo>
                  <a:cubicBezTo>
                    <a:pt x="-1136" y="9322"/>
                    <a:pt x="-203" y="4121"/>
                    <a:pt x="3588" y="1493"/>
                  </a:cubicBezTo>
                  <a:cubicBezTo>
                    <a:pt x="7379" y="-1136"/>
                    <a:pt x="12580" y="-203"/>
                    <a:pt x="15209" y="3588"/>
                  </a:cubicBezTo>
                  <a:cubicBezTo>
                    <a:pt x="29925" y="26905"/>
                    <a:pt x="37230" y="54137"/>
                    <a:pt x="36163" y="81693"/>
                  </a:cubicBezTo>
                  <a:cubicBezTo>
                    <a:pt x="35963" y="86084"/>
                    <a:pt x="32363" y="89551"/>
                    <a:pt x="27972" y="89599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E381B47-A7CC-96A0-86D8-86D84E271224}"/>
                </a:ext>
              </a:extLst>
            </p:cNvPr>
            <p:cNvSpPr/>
            <p:nvPr/>
          </p:nvSpPr>
          <p:spPr>
            <a:xfrm>
              <a:off x="9516423" y="6547952"/>
              <a:ext cx="50426" cy="119145"/>
            </a:xfrm>
            <a:custGeom>
              <a:avLst/>
              <a:gdLst>
                <a:gd name="connsiteX0" fmla="*/ 29409 w 37802"/>
                <a:gd name="connsiteY0" fmla="*/ 89318 h 89318"/>
                <a:gd name="connsiteX1" fmla="*/ 29409 w 37802"/>
                <a:gd name="connsiteY1" fmla="*/ 89318 h 89318"/>
                <a:gd name="connsiteX2" fmla="*/ 21218 w 37802"/>
                <a:gd name="connsiteY2" fmla="*/ 80936 h 89318"/>
                <a:gd name="connsiteX3" fmla="*/ 930 w 37802"/>
                <a:gd name="connsiteY3" fmla="*/ 12166 h 89318"/>
                <a:gd name="connsiteX4" fmla="*/ 4454 w 37802"/>
                <a:gd name="connsiteY4" fmla="*/ 926 h 89318"/>
                <a:gd name="connsiteX5" fmla="*/ 15598 w 37802"/>
                <a:gd name="connsiteY5" fmla="*/ 4450 h 89318"/>
                <a:gd name="connsiteX6" fmla="*/ 37791 w 37802"/>
                <a:gd name="connsiteY6" fmla="*/ 81222 h 89318"/>
                <a:gd name="connsiteX7" fmla="*/ 29409 w 37802"/>
                <a:gd name="connsiteY7" fmla="*/ 89318 h 8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02" h="89318">
                  <a:moveTo>
                    <a:pt x="29409" y="89318"/>
                  </a:moveTo>
                  <a:lnTo>
                    <a:pt x="29409" y="89318"/>
                  </a:lnTo>
                  <a:cubicBezTo>
                    <a:pt x="24857" y="89214"/>
                    <a:pt x="21218" y="85489"/>
                    <a:pt x="21218" y="80936"/>
                  </a:cubicBezTo>
                  <a:cubicBezTo>
                    <a:pt x="21790" y="51885"/>
                    <a:pt x="1216" y="12547"/>
                    <a:pt x="930" y="12166"/>
                  </a:cubicBezTo>
                  <a:cubicBezTo>
                    <a:pt x="-1166" y="8089"/>
                    <a:pt x="396" y="3079"/>
                    <a:pt x="4454" y="926"/>
                  </a:cubicBezTo>
                  <a:cubicBezTo>
                    <a:pt x="8502" y="-1169"/>
                    <a:pt x="13484" y="412"/>
                    <a:pt x="15598" y="4450"/>
                  </a:cubicBezTo>
                  <a:cubicBezTo>
                    <a:pt x="16551" y="6165"/>
                    <a:pt x="38363" y="47884"/>
                    <a:pt x="37791" y="81222"/>
                  </a:cubicBezTo>
                  <a:cubicBezTo>
                    <a:pt x="37687" y="85766"/>
                    <a:pt x="33953" y="89375"/>
                    <a:pt x="29409" y="89318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A11EAA5-CA62-C6FB-E9EB-72416F9796DD}"/>
                </a:ext>
              </a:extLst>
            </p:cNvPr>
            <p:cNvSpPr/>
            <p:nvPr/>
          </p:nvSpPr>
          <p:spPr>
            <a:xfrm>
              <a:off x="9565060" y="6543982"/>
              <a:ext cx="54728" cy="123115"/>
            </a:xfrm>
            <a:custGeom>
              <a:avLst/>
              <a:gdLst>
                <a:gd name="connsiteX0" fmla="*/ 30477 w 41027"/>
                <a:gd name="connsiteY0" fmla="*/ 92295 h 92294"/>
                <a:gd name="connsiteX1" fmla="*/ 28287 w 41027"/>
                <a:gd name="connsiteY1" fmla="*/ 92295 h 92294"/>
                <a:gd name="connsiteX2" fmla="*/ 22572 w 41027"/>
                <a:gd name="connsiteY2" fmla="*/ 82103 h 92294"/>
                <a:gd name="connsiteX3" fmla="*/ 2569 w 41027"/>
                <a:gd name="connsiteY3" fmla="*/ 14285 h 92294"/>
                <a:gd name="connsiteX4" fmla="*/ 2293 w 41027"/>
                <a:gd name="connsiteY4" fmla="*/ 2569 h 92294"/>
                <a:gd name="connsiteX5" fmla="*/ 14009 w 41027"/>
                <a:gd name="connsiteY5" fmla="*/ 2293 h 92294"/>
                <a:gd name="connsiteX6" fmla="*/ 14857 w 41027"/>
                <a:gd name="connsiteY6" fmla="*/ 3236 h 92294"/>
                <a:gd name="connsiteX7" fmla="*/ 38478 w 41027"/>
                <a:gd name="connsiteY7" fmla="*/ 86580 h 92294"/>
                <a:gd name="connsiteX8" fmla="*/ 30477 w 41027"/>
                <a:gd name="connsiteY8" fmla="*/ 92295 h 9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027" h="92294">
                  <a:moveTo>
                    <a:pt x="30477" y="92295"/>
                  </a:moveTo>
                  <a:lnTo>
                    <a:pt x="28287" y="92295"/>
                  </a:lnTo>
                  <a:cubicBezTo>
                    <a:pt x="23905" y="91047"/>
                    <a:pt x="21352" y="86494"/>
                    <a:pt x="22572" y="82103"/>
                  </a:cubicBezTo>
                  <a:cubicBezTo>
                    <a:pt x="32097" y="47908"/>
                    <a:pt x="2855" y="14571"/>
                    <a:pt x="2569" y="14285"/>
                  </a:cubicBezTo>
                  <a:cubicBezTo>
                    <a:pt x="-745" y="11123"/>
                    <a:pt x="-869" y="5884"/>
                    <a:pt x="2293" y="2569"/>
                  </a:cubicBezTo>
                  <a:cubicBezTo>
                    <a:pt x="5446" y="-745"/>
                    <a:pt x="10694" y="-869"/>
                    <a:pt x="14009" y="2293"/>
                  </a:cubicBezTo>
                  <a:cubicBezTo>
                    <a:pt x="14314" y="2579"/>
                    <a:pt x="14599" y="2903"/>
                    <a:pt x="14857" y="3236"/>
                  </a:cubicBezTo>
                  <a:cubicBezTo>
                    <a:pt x="16285" y="4855"/>
                    <a:pt x="50480" y="43527"/>
                    <a:pt x="38478" y="86580"/>
                  </a:cubicBezTo>
                  <a:cubicBezTo>
                    <a:pt x="37326" y="90009"/>
                    <a:pt x="34097" y="92314"/>
                    <a:pt x="30477" y="92295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8F1D780-228B-5FCF-B789-3CB1E70DA248}"/>
                </a:ext>
              </a:extLst>
            </p:cNvPr>
            <p:cNvSpPr/>
            <p:nvPr/>
          </p:nvSpPr>
          <p:spPr>
            <a:xfrm>
              <a:off x="9625377" y="6534686"/>
              <a:ext cx="50446" cy="125177"/>
            </a:xfrm>
            <a:custGeom>
              <a:avLst/>
              <a:gdLst>
                <a:gd name="connsiteX0" fmla="*/ 26694 w 37817"/>
                <a:gd name="connsiteY0" fmla="*/ 93835 h 93840"/>
                <a:gd name="connsiteX1" fmla="*/ 24027 w 37817"/>
                <a:gd name="connsiteY1" fmla="*/ 93359 h 93840"/>
                <a:gd name="connsiteX2" fmla="*/ 18779 w 37817"/>
                <a:gd name="connsiteY2" fmla="*/ 83186 h 93840"/>
                <a:gd name="connsiteX3" fmla="*/ 18883 w 37817"/>
                <a:gd name="connsiteY3" fmla="*/ 82881 h 93840"/>
                <a:gd name="connsiteX4" fmla="*/ 2120 w 37817"/>
                <a:gd name="connsiteY4" fmla="*/ 13825 h 93840"/>
                <a:gd name="connsiteX5" fmla="*/ 2748 w 37817"/>
                <a:gd name="connsiteY5" fmla="*/ 2118 h 93840"/>
                <a:gd name="connsiteX6" fmla="*/ 14454 w 37817"/>
                <a:gd name="connsiteY6" fmla="*/ 2757 h 93840"/>
                <a:gd name="connsiteX7" fmla="*/ 15550 w 37817"/>
                <a:gd name="connsiteY7" fmla="*/ 4300 h 93840"/>
                <a:gd name="connsiteX8" fmla="*/ 34600 w 37817"/>
                <a:gd name="connsiteY8" fmla="*/ 88405 h 93840"/>
                <a:gd name="connsiteX9" fmla="*/ 26694 w 37817"/>
                <a:gd name="connsiteY9" fmla="*/ 93835 h 9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17" h="93840">
                  <a:moveTo>
                    <a:pt x="26694" y="93835"/>
                  </a:moveTo>
                  <a:cubicBezTo>
                    <a:pt x="25780" y="93873"/>
                    <a:pt x="24875" y="93711"/>
                    <a:pt x="24027" y="93359"/>
                  </a:cubicBezTo>
                  <a:cubicBezTo>
                    <a:pt x="19769" y="91996"/>
                    <a:pt x="17417" y="87443"/>
                    <a:pt x="18779" y="83186"/>
                  </a:cubicBezTo>
                  <a:cubicBezTo>
                    <a:pt x="18817" y="83081"/>
                    <a:pt x="18845" y="82976"/>
                    <a:pt x="18883" y="82881"/>
                  </a:cubicBezTo>
                  <a:cubicBezTo>
                    <a:pt x="29266" y="52592"/>
                    <a:pt x="2310" y="14206"/>
                    <a:pt x="2120" y="13825"/>
                  </a:cubicBezTo>
                  <a:cubicBezTo>
                    <a:pt x="-938" y="10415"/>
                    <a:pt x="-652" y="5176"/>
                    <a:pt x="2748" y="2118"/>
                  </a:cubicBezTo>
                  <a:cubicBezTo>
                    <a:pt x="6158" y="-939"/>
                    <a:pt x="11397" y="-653"/>
                    <a:pt x="14454" y="2757"/>
                  </a:cubicBezTo>
                  <a:cubicBezTo>
                    <a:pt x="14874" y="3223"/>
                    <a:pt x="15245" y="3747"/>
                    <a:pt x="15550" y="4300"/>
                  </a:cubicBezTo>
                  <a:cubicBezTo>
                    <a:pt x="16883" y="6109"/>
                    <a:pt x="47649" y="49925"/>
                    <a:pt x="34600" y="88405"/>
                  </a:cubicBezTo>
                  <a:cubicBezTo>
                    <a:pt x="33362" y="91691"/>
                    <a:pt x="30209" y="93863"/>
                    <a:pt x="26694" y="93835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402779A-793C-A935-62FE-A18654A205DA}"/>
                </a:ext>
              </a:extLst>
            </p:cNvPr>
            <p:cNvSpPr/>
            <p:nvPr/>
          </p:nvSpPr>
          <p:spPr>
            <a:xfrm>
              <a:off x="9631168" y="6717582"/>
              <a:ext cx="95808" cy="66142"/>
            </a:xfrm>
            <a:custGeom>
              <a:avLst/>
              <a:gdLst>
                <a:gd name="connsiteX0" fmla="*/ 61501 w 71823"/>
                <a:gd name="connsiteY0" fmla="*/ 1396 h 49584"/>
                <a:gd name="connsiteX1" fmla="*/ 13018 w 71823"/>
                <a:gd name="connsiteY1" fmla="*/ 44259 h 49584"/>
                <a:gd name="connsiteX2" fmla="*/ 61501 w 71823"/>
                <a:gd name="connsiteY2" fmla="*/ 1396 h 4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823" h="49584">
                  <a:moveTo>
                    <a:pt x="61501" y="1396"/>
                  </a:moveTo>
                  <a:cubicBezTo>
                    <a:pt x="90933" y="9492"/>
                    <a:pt x="51976" y="67119"/>
                    <a:pt x="13018" y="44259"/>
                  </a:cubicBezTo>
                  <a:cubicBezTo>
                    <a:pt x="-25939" y="21399"/>
                    <a:pt x="32164" y="-6605"/>
                    <a:pt x="61501" y="1396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2DE9729-6551-24F7-1392-C36E6ABC115C}"/>
                </a:ext>
              </a:extLst>
            </p:cNvPr>
            <p:cNvSpPr/>
            <p:nvPr/>
          </p:nvSpPr>
          <p:spPr>
            <a:xfrm>
              <a:off x="9260119" y="6311336"/>
              <a:ext cx="1636631" cy="456693"/>
            </a:xfrm>
            <a:custGeom>
              <a:avLst/>
              <a:gdLst>
                <a:gd name="connsiteX0" fmla="*/ 0 w 1226915"/>
                <a:gd name="connsiteY0" fmla="*/ 0 h 342364"/>
                <a:gd name="connsiteX1" fmla="*/ 304800 w 1226915"/>
                <a:gd name="connsiteY1" fmla="*/ 186404 h 342364"/>
                <a:gd name="connsiteX2" fmla="*/ 386524 w 1226915"/>
                <a:gd name="connsiteY2" fmla="*/ 293180 h 342364"/>
                <a:gd name="connsiteX3" fmla="*/ 499396 w 1226915"/>
                <a:gd name="connsiteY3" fmla="*/ 329470 h 342364"/>
                <a:gd name="connsiteX4" fmla="*/ 624840 w 1226915"/>
                <a:gd name="connsiteY4" fmla="*/ 313563 h 342364"/>
                <a:gd name="connsiteX5" fmla="*/ 662940 w 1226915"/>
                <a:gd name="connsiteY5" fmla="*/ 334804 h 342364"/>
                <a:gd name="connsiteX6" fmla="*/ 712565 w 1226915"/>
                <a:gd name="connsiteY6" fmla="*/ 300990 h 342364"/>
                <a:gd name="connsiteX7" fmla="*/ 1226915 w 1226915"/>
                <a:gd name="connsiteY7" fmla="*/ 169354 h 342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6915" h="342364">
                  <a:moveTo>
                    <a:pt x="0" y="0"/>
                  </a:moveTo>
                  <a:cubicBezTo>
                    <a:pt x="44101" y="61817"/>
                    <a:pt x="174879" y="130112"/>
                    <a:pt x="304800" y="186404"/>
                  </a:cubicBezTo>
                  <a:cubicBezTo>
                    <a:pt x="328031" y="224895"/>
                    <a:pt x="355444" y="260699"/>
                    <a:pt x="386524" y="293180"/>
                  </a:cubicBezTo>
                  <a:cubicBezTo>
                    <a:pt x="466725" y="375666"/>
                    <a:pt x="499396" y="329470"/>
                    <a:pt x="499396" y="329470"/>
                  </a:cubicBezTo>
                  <a:cubicBezTo>
                    <a:pt x="499396" y="329470"/>
                    <a:pt x="550069" y="323755"/>
                    <a:pt x="624840" y="313563"/>
                  </a:cubicBezTo>
                  <a:cubicBezTo>
                    <a:pt x="631241" y="328479"/>
                    <a:pt x="646890" y="337204"/>
                    <a:pt x="662940" y="334804"/>
                  </a:cubicBezTo>
                  <a:cubicBezTo>
                    <a:pt x="672465" y="333280"/>
                    <a:pt x="691515" y="319373"/>
                    <a:pt x="712565" y="300990"/>
                  </a:cubicBezTo>
                  <a:cubicBezTo>
                    <a:pt x="901446" y="272415"/>
                    <a:pt x="1157764" y="224790"/>
                    <a:pt x="1226915" y="169354"/>
                  </a:cubicBezTo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FC834CBE-3107-E393-0D2C-349FE923FD9D}"/>
                </a:ext>
              </a:extLst>
            </p:cNvPr>
            <p:cNvSpPr/>
            <p:nvPr/>
          </p:nvSpPr>
          <p:spPr>
            <a:xfrm>
              <a:off x="9659094" y="6108050"/>
              <a:ext cx="1139440" cy="451810"/>
            </a:xfrm>
            <a:custGeom>
              <a:avLst/>
              <a:gdLst>
                <a:gd name="connsiteX0" fmla="*/ 854192 w 854191"/>
                <a:gd name="connsiteY0" fmla="*/ 34666 h 338703"/>
                <a:gd name="connsiteX1" fmla="*/ 720270 w 854191"/>
                <a:gd name="connsiteY1" fmla="*/ 1995 h 338703"/>
                <a:gd name="connsiteX2" fmla="*/ 416423 w 854191"/>
                <a:gd name="connsiteY2" fmla="*/ 134297 h 338703"/>
                <a:gd name="connsiteX3" fmla="*/ 109432 w 854191"/>
                <a:gd name="connsiteY3" fmla="*/ 289174 h 338703"/>
                <a:gd name="connsiteX4" fmla="*/ 15230 w 854191"/>
                <a:gd name="connsiteY4" fmla="*/ 289174 h 338703"/>
                <a:gd name="connsiteX5" fmla="*/ 6276 w 854191"/>
                <a:gd name="connsiteY5" fmla="*/ 338704 h 33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4191" h="338703">
                  <a:moveTo>
                    <a:pt x="854192" y="34666"/>
                  </a:moveTo>
                  <a:cubicBezTo>
                    <a:pt x="821521" y="-1243"/>
                    <a:pt x="788850" y="-2863"/>
                    <a:pt x="720270" y="1995"/>
                  </a:cubicBezTo>
                  <a:cubicBezTo>
                    <a:pt x="720270" y="1995"/>
                    <a:pt x="541295" y="59145"/>
                    <a:pt x="416423" y="134297"/>
                  </a:cubicBezTo>
                  <a:cubicBezTo>
                    <a:pt x="291550" y="209449"/>
                    <a:pt x="109432" y="289174"/>
                    <a:pt x="109432" y="289174"/>
                  </a:cubicBezTo>
                  <a:cubicBezTo>
                    <a:pt x="109432" y="289174"/>
                    <a:pt x="53901" y="273077"/>
                    <a:pt x="15230" y="289174"/>
                  </a:cubicBezTo>
                  <a:cubicBezTo>
                    <a:pt x="15230" y="289174"/>
                    <a:pt x="-11917" y="291269"/>
                    <a:pt x="6276" y="338704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249B4B1-6FA2-2BB9-8CAD-FFDA28DC9D69}"/>
                </a:ext>
              </a:extLst>
            </p:cNvPr>
            <p:cNvSpPr/>
            <p:nvPr/>
          </p:nvSpPr>
          <p:spPr>
            <a:xfrm>
              <a:off x="10805903" y="6440553"/>
              <a:ext cx="103426" cy="124897"/>
            </a:xfrm>
            <a:custGeom>
              <a:avLst/>
              <a:gdLst>
                <a:gd name="connsiteX0" fmla="*/ 77534 w 77534"/>
                <a:gd name="connsiteY0" fmla="*/ 0 h 93630"/>
                <a:gd name="connsiteX1" fmla="*/ 0 w 77534"/>
                <a:gd name="connsiteY1" fmla="*/ 93631 h 93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534" h="93630">
                  <a:moveTo>
                    <a:pt x="77534" y="0"/>
                  </a:moveTo>
                  <a:cubicBezTo>
                    <a:pt x="77534" y="0"/>
                    <a:pt x="78486" y="55340"/>
                    <a:pt x="0" y="93631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4DCF1BD-B57E-B607-FCFB-7D7A5F02CF08}"/>
                </a:ext>
              </a:extLst>
            </p:cNvPr>
            <p:cNvSpPr/>
            <p:nvPr/>
          </p:nvSpPr>
          <p:spPr>
            <a:xfrm>
              <a:off x="9754626" y="6132565"/>
              <a:ext cx="292105" cy="246619"/>
            </a:xfrm>
            <a:custGeom>
              <a:avLst/>
              <a:gdLst>
                <a:gd name="connsiteX0" fmla="*/ 0 w 218979"/>
                <a:gd name="connsiteY0" fmla="*/ 0 h 184880"/>
                <a:gd name="connsiteX1" fmla="*/ 148685 w 218979"/>
                <a:gd name="connsiteY1" fmla="*/ 148590 h 184880"/>
                <a:gd name="connsiteX2" fmla="*/ 218980 w 218979"/>
                <a:gd name="connsiteY2" fmla="*/ 184880 h 18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979" h="184880">
                  <a:moveTo>
                    <a:pt x="0" y="0"/>
                  </a:moveTo>
                  <a:cubicBezTo>
                    <a:pt x="0" y="0"/>
                    <a:pt x="123825" y="89535"/>
                    <a:pt x="148685" y="148590"/>
                  </a:cubicBezTo>
                  <a:cubicBezTo>
                    <a:pt x="173022" y="158848"/>
                    <a:pt x="196520" y="170983"/>
                    <a:pt x="218980" y="18488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CDF9800-CB9B-D3D3-C833-84BCCF250045}"/>
                </a:ext>
              </a:extLst>
            </p:cNvPr>
            <p:cNvSpPr/>
            <p:nvPr/>
          </p:nvSpPr>
          <p:spPr>
            <a:xfrm>
              <a:off x="9964907" y="6231797"/>
              <a:ext cx="10858" cy="106855"/>
            </a:xfrm>
            <a:custGeom>
              <a:avLst/>
              <a:gdLst>
                <a:gd name="connsiteX0" fmla="*/ 0 w 8140"/>
                <a:gd name="connsiteY0" fmla="*/ 0 h 80105"/>
                <a:gd name="connsiteX1" fmla="*/ 4381 w 8140"/>
                <a:gd name="connsiteY1" fmla="*/ 80105 h 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40" h="80105">
                  <a:moveTo>
                    <a:pt x="0" y="0"/>
                  </a:moveTo>
                  <a:cubicBezTo>
                    <a:pt x="9077" y="25737"/>
                    <a:pt x="10601" y="53530"/>
                    <a:pt x="4381" y="80105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96FAE37-AD11-A316-4A87-3C6BE1222B13}"/>
                </a:ext>
              </a:extLst>
            </p:cNvPr>
            <p:cNvSpPr/>
            <p:nvPr/>
          </p:nvSpPr>
          <p:spPr>
            <a:xfrm>
              <a:off x="9926790" y="6154293"/>
              <a:ext cx="23632" cy="41293"/>
            </a:xfrm>
            <a:custGeom>
              <a:avLst/>
              <a:gdLst>
                <a:gd name="connsiteX0" fmla="*/ 0 w 17716"/>
                <a:gd name="connsiteY0" fmla="*/ 0 h 30956"/>
                <a:gd name="connsiteX1" fmla="*/ 17716 w 17716"/>
                <a:gd name="connsiteY1" fmla="*/ 30956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16" h="30956">
                  <a:moveTo>
                    <a:pt x="0" y="0"/>
                  </a:moveTo>
                  <a:cubicBezTo>
                    <a:pt x="6743" y="9811"/>
                    <a:pt x="12668" y="20164"/>
                    <a:pt x="17716" y="30956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3F17F68-8D7A-4241-B541-CDC49D150B9A}"/>
                </a:ext>
              </a:extLst>
            </p:cNvPr>
            <p:cNvSpPr/>
            <p:nvPr/>
          </p:nvSpPr>
          <p:spPr>
            <a:xfrm>
              <a:off x="10162101" y="6143365"/>
              <a:ext cx="68991" cy="133918"/>
            </a:xfrm>
            <a:custGeom>
              <a:avLst/>
              <a:gdLst>
                <a:gd name="connsiteX0" fmla="*/ 0 w 51720"/>
                <a:gd name="connsiteY0" fmla="*/ 0 h 100393"/>
                <a:gd name="connsiteX1" fmla="*/ 51721 w 51720"/>
                <a:gd name="connsiteY1" fmla="*/ 100394 h 10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720" h="100393">
                  <a:moveTo>
                    <a:pt x="0" y="0"/>
                  </a:moveTo>
                  <a:cubicBezTo>
                    <a:pt x="0" y="0"/>
                    <a:pt x="41434" y="55436"/>
                    <a:pt x="51721" y="100394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088ED7A-FE75-6AD0-8D8A-D992C0FAB9F5}"/>
                </a:ext>
              </a:extLst>
            </p:cNvPr>
            <p:cNvSpPr/>
            <p:nvPr/>
          </p:nvSpPr>
          <p:spPr>
            <a:xfrm>
              <a:off x="10469962" y="6582477"/>
              <a:ext cx="61241" cy="7623"/>
            </a:xfrm>
            <a:custGeom>
              <a:avLst/>
              <a:gdLst>
                <a:gd name="connsiteX0" fmla="*/ 0 w 45910"/>
                <a:gd name="connsiteY0" fmla="*/ 5715 h 5715"/>
                <a:gd name="connsiteX1" fmla="*/ 45910 w 4591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10" h="5715">
                  <a:moveTo>
                    <a:pt x="0" y="5715"/>
                  </a:moveTo>
                  <a:cubicBezTo>
                    <a:pt x="15411" y="4810"/>
                    <a:pt x="30747" y="2896"/>
                    <a:pt x="4591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595146A6-FFF7-A7FA-AA6E-8C63D40F8D3B}"/>
                </a:ext>
              </a:extLst>
            </p:cNvPr>
            <p:cNvSpPr/>
            <p:nvPr/>
          </p:nvSpPr>
          <p:spPr>
            <a:xfrm>
              <a:off x="9951440" y="6537117"/>
              <a:ext cx="475068" cy="54507"/>
            </a:xfrm>
            <a:custGeom>
              <a:avLst/>
              <a:gdLst>
                <a:gd name="connsiteX0" fmla="*/ 0 w 356139"/>
                <a:gd name="connsiteY0" fmla="*/ 0 h 40862"/>
                <a:gd name="connsiteX1" fmla="*/ 356140 w 356139"/>
                <a:gd name="connsiteY1" fmla="*/ 40862 h 4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139" h="40862">
                  <a:moveTo>
                    <a:pt x="0" y="0"/>
                  </a:moveTo>
                  <a:cubicBezTo>
                    <a:pt x="117405" y="23260"/>
                    <a:pt x="236516" y="36919"/>
                    <a:pt x="356140" y="40862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E9FD336-8727-4F42-1A7C-23D03B75611E}"/>
                </a:ext>
              </a:extLst>
            </p:cNvPr>
            <p:cNvSpPr/>
            <p:nvPr/>
          </p:nvSpPr>
          <p:spPr>
            <a:xfrm>
              <a:off x="10188657" y="5318379"/>
              <a:ext cx="880765" cy="734266"/>
            </a:xfrm>
            <a:custGeom>
              <a:avLst/>
              <a:gdLst>
                <a:gd name="connsiteX0" fmla="*/ 660273 w 660273"/>
                <a:gd name="connsiteY0" fmla="*/ 73723 h 550449"/>
                <a:gd name="connsiteX1" fmla="*/ 611505 w 660273"/>
                <a:gd name="connsiteY1" fmla="*/ 486632 h 550449"/>
                <a:gd name="connsiteX2" fmla="*/ 464725 w 660273"/>
                <a:gd name="connsiteY2" fmla="*/ 522541 h 550449"/>
                <a:gd name="connsiteX3" fmla="*/ 37529 w 660273"/>
                <a:gd name="connsiteY3" fmla="*/ 550450 h 550449"/>
                <a:gd name="connsiteX4" fmla="*/ 0 w 660273"/>
                <a:gd name="connsiteY4" fmla="*/ 438531 h 550449"/>
                <a:gd name="connsiteX5" fmla="*/ 267462 w 660273"/>
                <a:gd name="connsiteY5" fmla="*/ 389477 h 550449"/>
                <a:gd name="connsiteX6" fmla="*/ 457200 w 660273"/>
                <a:gd name="connsiteY6" fmla="*/ 339376 h 550449"/>
                <a:gd name="connsiteX7" fmla="*/ 441579 w 660273"/>
                <a:gd name="connsiteY7" fmla="*/ 198882 h 550449"/>
                <a:gd name="connsiteX8" fmla="*/ 441579 w 660273"/>
                <a:gd name="connsiteY8" fmla="*/ 0 h 55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0273" h="550449">
                  <a:moveTo>
                    <a:pt x="660273" y="73723"/>
                  </a:moveTo>
                  <a:cubicBezTo>
                    <a:pt x="660273" y="73723"/>
                    <a:pt x="637889" y="464248"/>
                    <a:pt x="611505" y="486632"/>
                  </a:cubicBezTo>
                  <a:cubicBezTo>
                    <a:pt x="585121" y="509016"/>
                    <a:pt x="543497" y="515969"/>
                    <a:pt x="464725" y="522541"/>
                  </a:cubicBezTo>
                  <a:cubicBezTo>
                    <a:pt x="385953" y="529114"/>
                    <a:pt x="37529" y="550450"/>
                    <a:pt x="37529" y="550450"/>
                  </a:cubicBezTo>
                  <a:lnTo>
                    <a:pt x="0" y="438531"/>
                  </a:lnTo>
                  <a:cubicBezTo>
                    <a:pt x="0" y="438531"/>
                    <a:pt x="185261" y="419481"/>
                    <a:pt x="267462" y="389477"/>
                  </a:cubicBezTo>
                  <a:cubicBezTo>
                    <a:pt x="329441" y="368294"/>
                    <a:pt x="392840" y="351549"/>
                    <a:pt x="457200" y="339376"/>
                  </a:cubicBezTo>
                  <a:cubicBezTo>
                    <a:pt x="457200" y="339376"/>
                    <a:pt x="441579" y="241173"/>
                    <a:pt x="441579" y="198882"/>
                  </a:cubicBezTo>
                  <a:lnTo>
                    <a:pt x="441579" y="0"/>
                  </a:ln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8ABCA6C8-0364-128C-F2CB-93B7B0A97279}"/>
                </a:ext>
              </a:extLst>
            </p:cNvPr>
            <p:cNvSpPr/>
            <p:nvPr/>
          </p:nvSpPr>
          <p:spPr>
            <a:xfrm>
              <a:off x="10726757" y="4847629"/>
              <a:ext cx="374366" cy="636177"/>
            </a:xfrm>
            <a:custGeom>
              <a:avLst/>
              <a:gdLst>
                <a:gd name="connsiteX0" fmla="*/ 188302 w 280647"/>
                <a:gd name="connsiteY0" fmla="*/ 0 h 476916"/>
                <a:gd name="connsiteX1" fmla="*/ 268883 w 280647"/>
                <a:gd name="connsiteY1" fmla="*/ 431197 h 476916"/>
                <a:gd name="connsiteX2" fmla="*/ 256882 w 280647"/>
                <a:gd name="connsiteY2" fmla="*/ 476917 h 476916"/>
                <a:gd name="connsiteX3" fmla="*/ 53618 w 280647"/>
                <a:gd name="connsiteY3" fmla="*/ 460820 h 476916"/>
                <a:gd name="connsiteX4" fmla="*/ 5993 w 280647"/>
                <a:gd name="connsiteY4" fmla="*/ 411385 h 476916"/>
                <a:gd name="connsiteX5" fmla="*/ 38188 w 280647"/>
                <a:gd name="connsiteY5" fmla="*/ 131064 h 47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0647" h="476916">
                  <a:moveTo>
                    <a:pt x="188302" y="0"/>
                  </a:moveTo>
                  <a:cubicBezTo>
                    <a:pt x="273169" y="52292"/>
                    <a:pt x="298220" y="173165"/>
                    <a:pt x="268883" y="431197"/>
                  </a:cubicBezTo>
                  <a:cubicBezTo>
                    <a:pt x="268883" y="431197"/>
                    <a:pt x="293934" y="461677"/>
                    <a:pt x="256882" y="476917"/>
                  </a:cubicBezTo>
                  <a:cubicBezTo>
                    <a:pt x="256882" y="476917"/>
                    <a:pt x="118102" y="425006"/>
                    <a:pt x="53618" y="460820"/>
                  </a:cubicBezTo>
                  <a:cubicBezTo>
                    <a:pt x="-10866" y="496634"/>
                    <a:pt x="5993" y="411385"/>
                    <a:pt x="5993" y="411385"/>
                  </a:cubicBezTo>
                  <a:cubicBezTo>
                    <a:pt x="5993" y="411385"/>
                    <a:pt x="-20582" y="174022"/>
                    <a:pt x="38188" y="131064"/>
                  </a:cubicBezTo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576D38B-C53B-E581-6007-C316DB457A9B}"/>
                </a:ext>
              </a:extLst>
            </p:cNvPr>
            <p:cNvSpPr/>
            <p:nvPr/>
          </p:nvSpPr>
          <p:spPr>
            <a:xfrm>
              <a:off x="10714887" y="4974052"/>
              <a:ext cx="53280" cy="499591"/>
            </a:xfrm>
            <a:custGeom>
              <a:avLst/>
              <a:gdLst>
                <a:gd name="connsiteX0" fmla="*/ 39276 w 39942"/>
                <a:gd name="connsiteY0" fmla="*/ 0 h 374523"/>
                <a:gd name="connsiteX1" fmla="*/ 29751 w 39942"/>
                <a:gd name="connsiteY1" fmla="*/ 299371 h 374523"/>
                <a:gd name="connsiteX2" fmla="*/ 20226 w 39942"/>
                <a:gd name="connsiteY2" fmla="*/ 352711 h 374523"/>
                <a:gd name="connsiteX3" fmla="*/ 39942 w 39942"/>
                <a:gd name="connsiteY3" fmla="*/ 374523 h 37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42" h="374523">
                  <a:moveTo>
                    <a:pt x="39276" y="0"/>
                  </a:moveTo>
                  <a:cubicBezTo>
                    <a:pt x="39276" y="0"/>
                    <a:pt x="-42354" y="84868"/>
                    <a:pt x="29751" y="299371"/>
                  </a:cubicBezTo>
                  <a:cubicBezTo>
                    <a:pt x="25198" y="316878"/>
                    <a:pt x="22016" y="334709"/>
                    <a:pt x="20226" y="352711"/>
                  </a:cubicBezTo>
                  <a:cubicBezTo>
                    <a:pt x="20226" y="367094"/>
                    <a:pt x="39942" y="374523"/>
                    <a:pt x="39942" y="374523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8B13876C-6029-D169-D61C-66096C86AE16}"/>
                </a:ext>
              </a:extLst>
            </p:cNvPr>
            <p:cNvSpPr/>
            <p:nvPr/>
          </p:nvSpPr>
          <p:spPr>
            <a:xfrm>
              <a:off x="10639965" y="5165782"/>
              <a:ext cx="94531" cy="200370"/>
            </a:xfrm>
            <a:custGeom>
              <a:avLst/>
              <a:gdLst>
                <a:gd name="connsiteX0" fmla="*/ 0 w 70866"/>
                <a:gd name="connsiteY0" fmla="*/ 0 h 150209"/>
                <a:gd name="connsiteX1" fmla="*/ 70866 w 70866"/>
                <a:gd name="connsiteY1" fmla="*/ 150209 h 150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866" h="150209">
                  <a:moveTo>
                    <a:pt x="0" y="0"/>
                  </a:moveTo>
                  <a:cubicBezTo>
                    <a:pt x="0" y="0"/>
                    <a:pt x="5906" y="104775"/>
                    <a:pt x="70866" y="150209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031D098E-BC99-2D9C-BC07-A87C89A7CA08}"/>
                </a:ext>
              </a:extLst>
            </p:cNvPr>
            <p:cNvSpPr/>
            <p:nvPr/>
          </p:nvSpPr>
          <p:spPr>
            <a:xfrm>
              <a:off x="10311193" y="4723622"/>
              <a:ext cx="356725" cy="144434"/>
            </a:xfrm>
            <a:custGeom>
              <a:avLst/>
              <a:gdLst>
                <a:gd name="connsiteX0" fmla="*/ 267422 w 267422"/>
                <a:gd name="connsiteY0" fmla="*/ 88201 h 108276"/>
                <a:gd name="connsiteX1" fmla="*/ 40155 w 267422"/>
                <a:gd name="connsiteY1" fmla="*/ 82963 h 108276"/>
                <a:gd name="connsiteX2" fmla="*/ 5008 w 267422"/>
                <a:gd name="connsiteY2" fmla="*/ 0 h 10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22" h="108276">
                  <a:moveTo>
                    <a:pt x="267422" y="88201"/>
                  </a:moveTo>
                  <a:cubicBezTo>
                    <a:pt x="267422" y="88201"/>
                    <a:pt x="140835" y="136684"/>
                    <a:pt x="40155" y="82963"/>
                  </a:cubicBezTo>
                  <a:cubicBezTo>
                    <a:pt x="-19566" y="51149"/>
                    <a:pt x="5008" y="0"/>
                    <a:pt x="5008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60AAAFD-75E3-2ADB-ECB6-0C508DE21C11}"/>
                </a:ext>
              </a:extLst>
            </p:cNvPr>
            <p:cNvSpPr/>
            <p:nvPr/>
          </p:nvSpPr>
          <p:spPr>
            <a:xfrm>
              <a:off x="9403947" y="6075897"/>
              <a:ext cx="1220390" cy="78648"/>
            </a:xfrm>
            <a:custGeom>
              <a:avLst/>
              <a:gdLst>
                <a:gd name="connsiteX0" fmla="*/ 37243 w 914876"/>
                <a:gd name="connsiteY0" fmla="*/ 58960 h 58959"/>
                <a:gd name="connsiteX1" fmla="*/ 726281 w 914876"/>
                <a:gd name="connsiteY1" fmla="*/ 58960 h 58959"/>
                <a:gd name="connsiteX2" fmla="*/ 772382 w 914876"/>
                <a:gd name="connsiteY2" fmla="*/ 52959 h 58959"/>
                <a:gd name="connsiteX3" fmla="*/ 908304 w 914876"/>
                <a:gd name="connsiteY3" fmla="*/ 17336 h 58959"/>
                <a:gd name="connsiteX4" fmla="*/ 914876 w 914876"/>
                <a:gd name="connsiteY4" fmla="*/ 8858 h 58959"/>
                <a:gd name="connsiteX5" fmla="*/ 914876 w 914876"/>
                <a:gd name="connsiteY5" fmla="*/ 8858 h 58959"/>
                <a:gd name="connsiteX6" fmla="*/ 906018 w 914876"/>
                <a:gd name="connsiteY6" fmla="*/ 0 h 58959"/>
                <a:gd name="connsiteX7" fmla="*/ 8763 w 914876"/>
                <a:gd name="connsiteY7" fmla="*/ 0 h 58959"/>
                <a:gd name="connsiteX8" fmla="*/ 0 w 914876"/>
                <a:gd name="connsiteY8" fmla="*/ 8858 h 58959"/>
                <a:gd name="connsiteX9" fmla="*/ 0 w 914876"/>
                <a:gd name="connsiteY9" fmla="*/ 21717 h 58959"/>
                <a:gd name="connsiteX10" fmla="*/ 37243 w 914876"/>
                <a:gd name="connsiteY10" fmla="*/ 58960 h 5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876" h="58959">
                  <a:moveTo>
                    <a:pt x="37243" y="58960"/>
                  </a:moveTo>
                  <a:lnTo>
                    <a:pt x="726281" y="58960"/>
                  </a:lnTo>
                  <a:cubicBezTo>
                    <a:pt x="741845" y="58969"/>
                    <a:pt x="757342" y="56950"/>
                    <a:pt x="772382" y="52959"/>
                  </a:cubicBezTo>
                  <a:lnTo>
                    <a:pt x="908304" y="17336"/>
                  </a:lnTo>
                  <a:cubicBezTo>
                    <a:pt x="912171" y="16335"/>
                    <a:pt x="914876" y="12849"/>
                    <a:pt x="914876" y="8858"/>
                  </a:cubicBezTo>
                  <a:lnTo>
                    <a:pt x="914876" y="8858"/>
                  </a:lnTo>
                  <a:cubicBezTo>
                    <a:pt x="914876" y="3962"/>
                    <a:pt x="910914" y="0"/>
                    <a:pt x="906018" y="0"/>
                  </a:cubicBezTo>
                  <a:lnTo>
                    <a:pt x="8763" y="0"/>
                  </a:lnTo>
                  <a:cubicBezTo>
                    <a:pt x="3905" y="48"/>
                    <a:pt x="0" y="4001"/>
                    <a:pt x="0" y="8858"/>
                  </a:cubicBezTo>
                  <a:lnTo>
                    <a:pt x="0" y="21717"/>
                  </a:lnTo>
                  <a:cubicBezTo>
                    <a:pt x="0" y="42281"/>
                    <a:pt x="16678" y="58960"/>
                    <a:pt x="37243" y="58960"/>
                  </a:cubicBezTo>
                  <a:close/>
                </a:path>
              </a:pathLst>
            </a:custGeom>
            <a:solidFill>
              <a:srgbClr val="757575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D31BCE3-BA76-CF85-BFB1-CCC31BC27CC7}"/>
                </a:ext>
              </a:extLst>
            </p:cNvPr>
            <p:cNvSpPr/>
            <p:nvPr/>
          </p:nvSpPr>
          <p:spPr>
            <a:xfrm>
              <a:off x="9153414" y="5384813"/>
              <a:ext cx="1153900" cy="724015"/>
            </a:xfrm>
            <a:custGeom>
              <a:avLst/>
              <a:gdLst>
                <a:gd name="connsiteX0" fmla="*/ 156954 w 865031"/>
                <a:gd name="connsiteY0" fmla="*/ 542747 h 542764"/>
                <a:gd name="connsiteX1" fmla="*/ 847897 w 865031"/>
                <a:gd name="connsiteY1" fmla="*/ 542747 h 542764"/>
                <a:gd name="connsiteX2" fmla="*/ 865014 w 865031"/>
                <a:gd name="connsiteY2" fmla="*/ 527136 h 542764"/>
                <a:gd name="connsiteX3" fmla="*/ 863995 w 865031"/>
                <a:gd name="connsiteY3" fmla="*/ 520649 h 542764"/>
                <a:gd name="connsiteX4" fmla="*/ 735883 w 865031"/>
                <a:gd name="connsiteY4" fmla="*/ 22206 h 542764"/>
                <a:gd name="connsiteX5" fmla="*/ 708261 w 865031"/>
                <a:gd name="connsiteY5" fmla="*/ 13 h 542764"/>
                <a:gd name="connsiteX6" fmla="*/ 17127 w 865031"/>
                <a:gd name="connsiteY6" fmla="*/ 13 h 542764"/>
                <a:gd name="connsiteX7" fmla="*/ 10 w 865031"/>
                <a:gd name="connsiteY7" fmla="*/ 15834 h 542764"/>
                <a:gd name="connsiteX8" fmla="*/ 1030 w 865031"/>
                <a:gd name="connsiteY8" fmla="*/ 22206 h 542764"/>
                <a:gd name="connsiteX9" fmla="*/ 129236 w 865031"/>
                <a:gd name="connsiteY9" fmla="*/ 520649 h 542764"/>
                <a:gd name="connsiteX10" fmla="*/ 156954 w 865031"/>
                <a:gd name="connsiteY10" fmla="*/ 542747 h 54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031" h="542764">
                  <a:moveTo>
                    <a:pt x="156954" y="542747"/>
                  </a:moveTo>
                  <a:lnTo>
                    <a:pt x="847897" y="542747"/>
                  </a:lnTo>
                  <a:cubicBezTo>
                    <a:pt x="856937" y="543157"/>
                    <a:pt x="864595" y="536165"/>
                    <a:pt x="865014" y="527136"/>
                  </a:cubicBezTo>
                  <a:cubicBezTo>
                    <a:pt x="865118" y="524926"/>
                    <a:pt x="864766" y="522716"/>
                    <a:pt x="863995" y="520649"/>
                  </a:cubicBezTo>
                  <a:lnTo>
                    <a:pt x="735883" y="22206"/>
                  </a:lnTo>
                  <a:cubicBezTo>
                    <a:pt x="732359" y="9671"/>
                    <a:pt x="721262" y="746"/>
                    <a:pt x="708261" y="13"/>
                  </a:cubicBezTo>
                  <a:lnTo>
                    <a:pt x="17127" y="13"/>
                  </a:lnTo>
                  <a:cubicBezTo>
                    <a:pt x="8030" y="-340"/>
                    <a:pt x="372" y="6737"/>
                    <a:pt x="10" y="15834"/>
                  </a:cubicBezTo>
                  <a:cubicBezTo>
                    <a:pt x="-66" y="18005"/>
                    <a:pt x="277" y="20168"/>
                    <a:pt x="1030" y="22206"/>
                  </a:cubicBezTo>
                  <a:lnTo>
                    <a:pt x="129236" y="520649"/>
                  </a:lnTo>
                  <a:cubicBezTo>
                    <a:pt x="132751" y="533213"/>
                    <a:pt x="143923" y="542118"/>
                    <a:pt x="156954" y="542747"/>
                  </a:cubicBezTo>
                  <a:close/>
                </a:path>
              </a:pathLst>
            </a:custGeom>
            <a:solidFill>
              <a:srgbClr val="999999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CCDEB2E-0168-2885-76A6-07BF7D2EB045}"/>
                </a:ext>
              </a:extLst>
            </p:cNvPr>
            <p:cNvSpPr/>
            <p:nvPr/>
          </p:nvSpPr>
          <p:spPr>
            <a:xfrm>
              <a:off x="9191379" y="5408463"/>
              <a:ext cx="17407" cy="12706"/>
            </a:xfrm>
            <a:custGeom>
              <a:avLst/>
              <a:gdLst>
                <a:gd name="connsiteX0" fmla="*/ 13049 w 13049"/>
                <a:gd name="connsiteY0" fmla="*/ 0 h 9525"/>
                <a:gd name="connsiteX1" fmla="*/ 0 w 1304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49" h="9525">
                  <a:moveTo>
                    <a:pt x="13049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9D0392F-2E9E-E31B-A8C6-784462F63B57}"/>
                </a:ext>
              </a:extLst>
            </p:cNvPr>
            <p:cNvSpPr/>
            <p:nvPr/>
          </p:nvSpPr>
          <p:spPr>
            <a:xfrm>
              <a:off x="9253892" y="5408463"/>
              <a:ext cx="89956" cy="12706"/>
            </a:xfrm>
            <a:custGeom>
              <a:avLst/>
              <a:gdLst>
                <a:gd name="connsiteX0" fmla="*/ 67437 w 67436"/>
                <a:gd name="connsiteY0" fmla="*/ 0 h 9525"/>
                <a:gd name="connsiteX1" fmla="*/ 0 w 67436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436" h="9525">
                  <a:moveTo>
                    <a:pt x="67437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E20B3CC1-6957-50A9-7C51-6F31B1026DC0}"/>
                </a:ext>
              </a:extLst>
            </p:cNvPr>
            <p:cNvSpPr/>
            <p:nvPr/>
          </p:nvSpPr>
          <p:spPr>
            <a:xfrm>
              <a:off x="9364178" y="5408463"/>
              <a:ext cx="897916" cy="616356"/>
            </a:xfrm>
            <a:custGeom>
              <a:avLst/>
              <a:gdLst>
                <a:gd name="connsiteX0" fmla="*/ 673132 w 673131"/>
                <a:gd name="connsiteY0" fmla="*/ 462058 h 462057"/>
                <a:gd name="connsiteX1" fmla="*/ 559975 w 673131"/>
                <a:gd name="connsiteY1" fmla="*/ 22193 h 462057"/>
                <a:gd name="connsiteX2" fmla="*/ 532448 w 673131"/>
                <a:gd name="connsiteY2" fmla="*/ 0 h 462057"/>
                <a:gd name="connsiteX3" fmla="*/ 0 w 673131"/>
                <a:gd name="connsiteY3" fmla="*/ 0 h 46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131" h="462057">
                  <a:moveTo>
                    <a:pt x="673132" y="462058"/>
                  </a:moveTo>
                  <a:lnTo>
                    <a:pt x="559975" y="22193"/>
                  </a:lnTo>
                  <a:cubicBezTo>
                    <a:pt x="556489" y="9668"/>
                    <a:pt x="545430" y="743"/>
                    <a:pt x="532448" y="0"/>
                  </a:cubicBez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5530A8B-3DC0-6775-674A-B9758D7F8D49}"/>
                </a:ext>
              </a:extLst>
            </p:cNvPr>
            <p:cNvSpPr/>
            <p:nvPr/>
          </p:nvSpPr>
          <p:spPr>
            <a:xfrm>
              <a:off x="10271371" y="6061286"/>
              <a:ext cx="3811" cy="14611"/>
            </a:xfrm>
            <a:custGeom>
              <a:avLst/>
              <a:gdLst>
                <a:gd name="connsiteX0" fmla="*/ 2857 w 2857"/>
                <a:gd name="connsiteY0" fmla="*/ 10954 h 10953"/>
                <a:gd name="connsiteX1" fmla="*/ 0 w 2857"/>
                <a:gd name="connsiteY1" fmla="*/ 0 h 1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0953">
                  <a:moveTo>
                    <a:pt x="2857" y="1095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0DE35A1-7F84-DE1E-19B1-A847B1E739D9}"/>
                </a:ext>
              </a:extLst>
            </p:cNvPr>
            <p:cNvSpPr/>
            <p:nvPr/>
          </p:nvSpPr>
          <p:spPr>
            <a:xfrm>
              <a:off x="9639894" y="5686318"/>
              <a:ext cx="131588" cy="149712"/>
            </a:xfrm>
            <a:custGeom>
              <a:avLst/>
              <a:gdLst>
                <a:gd name="connsiteX0" fmla="*/ 0 w 98646"/>
                <a:gd name="connsiteY0" fmla="*/ 57927 h 112233"/>
                <a:gd name="connsiteX1" fmla="*/ 2477 w 98646"/>
                <a:gd name="connsiteY1" fmla="*/ 69833 h 112233"/>
                <a:gd name="connsiteX2" fmla="*/ 65151 w 98646"/>
                <a:gd name="connsiteY2" fmla="*/ 110505 h 112233"/>
                <a:gd name="connsiteX3" fmla="*/ 96012 w 98646"/>
                <a:gd name="connsiteY3" fmla="*/ 42401 h 112233"/>
                <a:gd name="connsiteX4" fmla="*/ 33147 w 98646"/>
                <a:gd name="connsiteY4" fmla="*/ 1729 h 112233"/>
                <a:gd name="connsiteX5" fmla="*/ 24479 w 98646"/>
                <a:gd name="connsiteY5" fmla="*/ 5444 h 112233"/>
                <a:gd name="connsiteX6" fmla="*/ 0 w 98646"/>
                <a:gd name="connsiteY6" fmla="*/ 57927 h 11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46" h="112233">
                  <a:moveTo>
                    <a:pt x="0" y="57927"/>
                  </a:moveTo>
                  <a:cubicBezTo>
                    <a:pt x="467" y="61965"/>
                    <a:pt x="1296" y="65947"/>
                    <a:pt x="2477" y="69833"/>
                  </a:cubicBezTo>
                  <a:cubicBezTo>
                    <a:pt x="11239" y="99837"/>
                    <a:pt x="39338" y="118124"/>
                    <a:pt x="65151" y="110505"/>
                  </a:cubicBezTo>
                  <a:cubicBezTo>
                    <a:pt x="90964" y="102884"/>
                    <a:pt x="104775" y="72405"/>
                    <a:pt x="96012" y="42401"/>
                  </a:cubicBezTo>
                  <a:cubicBezTo>
                    <a:pt x="87249" y="12397"/>
                    <a:pt x="58960" y="-5891"/>
                    <a:pt x="33147" y="1729"/>
                  </a:cubicBezTo>
                  <a:cubicBezTo>
                    <a:pt x="30137" y="2653"/>
                    <a:pt x="27222" y="3901"/>
                    <a:pt x="24479" y="5444"/>
                  </a:cubicBezTo>
                  <a:cubicBezTo>
                    <a:pt x="27375" y="26237"/>
                    <a:pt x="17793" y="46792"/>
                    <a:pt x="0" y="57927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C7F7E25C-722E-60B0-B9CC-1C5E1A47A550}"/>
                </a:ext>
              </a:extLst>
            </p:cNvPr>
            <p:cNvSpPr/>
            <p:nvPr/>
          </p:nvSpPr>
          <p:spPr>
            <a:xfrm>
              <a:off x="9716973" y="4353644"/>
              <a:ext cx="589720" cy="739842"/>
            </a:xfrm>
            <a:custGeom>
              <a:avLst/>
              <a:gdLst>
                <a:gd name="connsiteX0" fmla="*/ 247207 w 442089"/>
                <a:gd name="connsiteY0" fmla="*/ 122861 h 554629"/>
                <a:gd name="connsiteX1" fmla="*/ 118811 w 442089"/>
                <a:gd name="connsiteY1" fmla="*/ 50661 h 554629"/>
                <a:gd name="connsiteX2" fmla="*/ 59946 w 442089"/>
                <a:gd name="connsiteY2" fmla="*/ 31611 h 554629"/>
                <a:gd name="connsiteX3" fmla="*/ 28990 w 442089"/>
                <a:gd name="connsiteY3" fmla="*/ 3036 h 554629"/>
                <a:gd name="connsiteX4" fmla="*/ 9940 w 442089"/>
                <a:gd name="connsiteY4" fmla="*/ 330982 h 554629"/>
                <a:gd name="connsiteX5" fmla="*/ 33943 w 442089"/>
                <a:gd name="connsiteY5" fmla="*/ 358985 h 554629"/>
                <a:gd name="connsiteX6" fmla="*/ 255971 w 442089"/>
                <a:gd name="connsiteY6" fmla="*/ 554629 h 554629"/>
                <a:gd name="connsiteX7" fmla="*/ 442089 w 442089"/>
                <a:gd name="connsiteY7" fmla="*/ 225064 h 554629"/>
                <a:gd name="connsiteX8" fmla="*/ 247207 w 442089"/>
                <a:gd name="connsiteY8" fmla="*/ 122861 h 55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2089" h="554629">
                  <a:moveTo>
                    <a:pt x="247207" y="122861"/>
                  </a:moveTo>
                  <a:cubicBezTo>
                    <a:pt x="187390" y="116384"/>
                    <a:pt x="154815" y="59520"/>
                    <a:pt x="118811" y="50661"/>
                  </a:cubicBezTo>
                  <a:cubicBezTo>
                    <a:pt x="98722" y="45851"/>
                    <a:pt x="79044" y="39489"/>
                    <a:pt x="59946" y="31611"/>
                  </a:cubicBezTo>
                  <a:cubicBezTo>
                    <a:pt x="59946" y="31611"/>
                    <a:pt x="47564" y="-11632"/>
                    <a:pt x="28990" y="3036"/>
                  </a:cubicBezTo>
                  <a:cubicBezTo>
                    <a:pt x="10416" y="17705"/>
                    <a:pt x="-13968" y="341174"/>
                    <a:pt x="9940" y="330982"/>
                  </a:cubicBezTo>
                  <a:cubicBezTo>
                    <a:pt x="33847" y="320790"/>
                    <a:pt x="33943" y="358985"/>
                    <a:pt x="33943" y="358985"/>
                  </a:cubicBezTo>
                  <a:lnTo>
                    <a:pt x="255971" y="554629"/>
                  </a:lnTo>
                  <a:lnTo>
                    <a:pt x="442089" y="225064"/>
                  </a:lnTo>
                  <a:cubicBezTo>
                    <a:pt x="442089" y="225064"/>
                    <a:pt x="307024" y="129433"/>
                    <a:pt x="247207" y="12286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473E3A1B-7B84-0306-00E0-E45AB57F7AD2}"/>
                </a:ext>
              </a:extLst>
            </p:cNvPr>
            <p:cNvSpPr/>
            <p:nvPr/>
          </p:nvSpPr>
          <p:spPr>
            <a:xfrm>
              <a:off x="8770437" y="3730665"/>
              <a:ext cx="6352" cy="6352"/>
            </a:xfrm>
            <a:custGeom>
              <a:avLst/>
              <a:gdLst>
                <a:gd name="connsiteX0" fmla="*/ 4763 w 4762"/>
                <a:gd name="connsiteY0" fmla="*/ 0 h 4762"/>
                <a:gd name="connsiteX1" fmla="*/ 4763 w 4762"/>
                <a:gd name="connsiteY1" fmla="*/ 4763 h 4762"/>
                <a:gd name="connsiteX2" fmla="*/ 0 w 4762"/>
                <a:gd name="connsiteY2" fmla="*/ 4763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" h="4762">
                  <a:moveTo>
                    <a:pt x="4763" y="0"/>
                  </a:moveTo>
                  <a:lnTo>
                    <a:pt x="4763" y="4763"/>
                  </a:lnTo>
                  <a:lnTo>
                    <a:pt x="0" y="4763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27CDB03B-BA2D-0CF4-3B39-041B5A4F9593}"/>
                </a:ext>
              </a:extLst>
            </p:cNvPr>
            <p:cNvSpPr/>
            <p:nvPr/>
          </p:nvSpPr>
          <p:spPr>
            <a:xfrm>
              <a:off x="10014461" y="4634173"/>
              <a:ext cx="85255" cy="359065"/>
            </a:xfrm>
            <a:custGeom>
              <a:avLst/>
              <a:gdLst>
                <a:gd name="connsiteX0" fmla="*/ 63913 w 63912"/>
                <a:gd name="connsiteY0" fmla="*/ 0 h 269176"/>
                <a:gd name="connsiteX1" fmla="*/ 0 w 63912"/>
                <a:gd name="connsiteY1" fmla="*/ 269177 h 269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912" h="269176">
                  <a:moveTo>
                    <a:pt x="63913" y="0"/>
                  </a:moveTo>
                  <a:cubicBezTo>
                    <a:pt x="63913" y="0"/>
                    <a:pt x="6763" y="106394"/>
                    <a:pt x="0" y="269177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E54D61EE-F5FC-8048-D927-E37DB5592CFB}"/>
                </a:ext>
              </a:extLst>
            </p:cNvPr>
            <p:cNvSpPr/>
            <p:nvPr/>
          </p:nvSpPr>
          <p:spPr>
            <a:xfrm>
              <a:off x="9875585" y="4732388"/>
              <a:ext cx="88940" cy="208120"/>
            </a:xfrm>
            <a:custGeom>
              <a:avLst/>
              <a:gdLst>
                <a:gd name="connsiteX0" fmla="*/ 0 w 66675"/>
                <a:gd name="connsiteY0" fmla="*/ 0 h 156019"/>
                <a:gd name="connsiteX1" fmla="*/ 66675 w 66675"/>
                <a:gd name="connsiteY1" fmla="*/ 156019 h 156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675" h="156019">
                  <a:moveTo>
                    <a:pt x="0" y="0"/>
                  </a:moveTo>
                  <a:cubicBezTo>
                    <a:pt x="0" y="0"/>
                    <a:pt x="17050" y="90488"/>
                    <a:pt x="66675" y="156019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36C60E1-1E39-FF34-1626-FB30C33ACFC8}"/>
                </a:ext>
              </a:extLst>
            </p:cNvPr>
            <p:cNvSpPr/>
            <p:nvPr/>
          </p:nvSpPr>
          <p:spPr>
            <a:xfrm>
              <a:off x="10188657" y="5230455"/>
              <a:ext cx="362749" cy="486122"/>
            </a:xfrm>
            <a:custGeom>
              <a:avLst/>
              <a:gdLst>
                <a:gd name="connsiteX0" fmla="*/ 0 w 271938"/>
                <a:gd name="connsiteY0" fmla="*/ 0 h 364426"/>
                <a:gd name="connsiteX1" fmla="*/ 271939 w 271938"/>
                <a:gd name="connsiteY1" fmla="*/ 364427 h 36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1938" h="364426">
                  <a:moveTo>
                    <a:pt x="0" y="0"/>
                  </a:moveTo>
                  <a:cubicBezTo>
                    <a:pt x="0" y="0"/>
                    <a:pt x="85725" y="281559"/>
                    <a:pt x="271939" y="364427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CECDC612-E89B-AD1E-76E7-489E172E038E}"/>
                </a:ext>
              </a:extLst>
            </p:cNvPr>
            <p:cNvSpPr/>
            <p:nvPr/>
          </p:nvSpPr>
          <p:spPr>
            <a:xfrm>
              <a:off x="10365013" y="4550568"/>
              <a:ext cx="124515" cy="87669"/>
            </a:xfrm>
            <a:custGeom>
              <a:avLst/>
              <a:gdLst>
                <a:gd name="connsiteX0" fmla="*/ 93345 w 93344"/>
                <a:gd name="connsiteY0" fmla="*/ 0 h 65722"/>
                <a:gd name="connsiteX1" fmla="*/ 26194 w 93344"/>
                <a:gd name="connsiteY1" fmla="*/ 65722 h 65722"/>
                <a:gd name="connsiteX2" fmla="*/ 0 w 93344"/>
                <a:gd name="connsiteY2" fmla="*/ 21812 h 65722"/>
                <a:gd name="connsiteX3" fmla="*/ 93345 w 93344"/>
                <a:gd name="connsiteY3" fmla="*/ 0 h 65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4" h="65722">
                  <a:moveTo>
                    <a:pt x="93345" y="0"/>
                  </a:moveTo>
                  <a:cubicBezTo>
                    <a:pt x="93345" y="0"/>
                    <a:pt x="85249" y="61436"/>
                    <a:pt x="26194" y="65722"/>
                  </a:cubicBezTo>
                  <a:cubicBezTo>
                    <a:pt x="18917" y="50263"/>
                    <a:pt x="10144" y="35557"/>
                    <a:pt x="0" y="21812"/>
                  </a:cubicBezTo>
                  <a:cubicBezTo>
                    <a:pt x="30671" y="12735"/>
                    <a:pt x="61836" y="5458"/>
                    <a:pt x="9334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6F859163-ED74-B117-680B-DE3F5610FF52}"/>
                </a:ext>
              </a:extLst>
            </p:cNvPr>
            <p:cNvSpPr/>
            <p:nvPr/>
          </p:nvSpPr>
          <p:spPr>
            <a:xfrm>
              <a:off x="10225503" y="4006427"/>
              <a:ext cx="640482" cy="594210"/>
            </a:xfrm>
            <a:custGeom>
              <a:avLst/>
              <a:gdLst>
                <a:gd name="connsiteX0" fmla="*/ 323755 w 480143"/>
                <a:gd name="connsiteY0" fmla="*/ 412207 h 445455"/>
                <a:gd name="connsiteX1" fmla="*/ 463868 w 480143"/>
                <a:gd name="connsiteY1" fmla="*/ 291715 h 445455"/>
                <a:gd name="connsiteX2" fmla="*/ 309277 w 480143"/>
                <a:gd name="connsiteY2" fmla="*/ 11109 h 445455"/>
                <a:gd name="connsiteX3" fmla="*/ 95250 w 480143"/>
                <a:gd name="connsiteY3" fmla="*/ 74545 h 445455"/>
                <a:gd name="connsiteX4" fmla="*/ 74104 w 480143"/>
                <a:gd name="connsiteY4" fmla="*/ 201895 h 445455"/>
                <a:gd name="connsiteX5" fmla="*/ 0 w 480143"/>
                <a:gd name="connsiteY5" fmla="*/ 257902 h 445455"/>
                <a:gd name="connsiteX6" fmla="*/ 37052 w 480143"/>
                <a:gd name="connsiteY6" fmla="*/ 291715 h 445455"/>
                <a:gd name="connsiteX7" fmla="*/ 26194 w 480143"/>
                <a:gd name="connsiteY7" fmla="*/ 324672 h 445455"/>
                <a:gd name="connsiteX8" fmla="*/ 36386 w 480143"/>
                <a:gd name="connsiteY8" fmla="*/ 330101 h 445455"/>
                <a:gd name="connsiteX9" fmla="*/ 26194 w 480143"/>
                <a:gd name="connsiteY9" fmla="*/ 430495 h 445455"/>
                <a:gd name="connsiteX10" fmla="*/ 212884 w 480143"/>
                <a:gd name="connsiteY10" fmla="*/ 410111 h 445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0143" h="445455">
                  <a:moveTo>
                    <a:pt x="323755" y="412207"/>
                  </a:moveTo>
                  <a:cubicBezTo>
                    <a:pt x="323755" y="412207"/>
                    <a:pt x="422529" y="424303"/>
                    <a:pt x="463868" y="291715"/>
                  </a:cubicBezTo>
                  <a:cubicBezTo>
                    <a:pt x="505206" y="159127"/>
                    <a:pt x="472726" y="59210"/>
                    <a:pt x="309277" y="11109"/>
                  </a:cubicBezTo>
                  <a:cubicBezTo>
                    <a:pt x="218599" y="-15561"/>
                    <a:pt x="128302" y="5870"/>
                    <a:pt x="95250" y="74545"/>
                  </a:cubicBezTo>
                  <a:cubicBezTo>
                    <a:pt x="67246" y="133315"/>
                    <a:pt x="80486" y="182178"/>
                    <a:pt x="74104" y="201895"/>
                  </a:cubicBezTo>
                  <a:cubicBezTo>
                    <a:pt x="66866" y="223993"/>
                    <a:pt x="0" y="242757"/>
                    <a:pt x="0" y="257902"/>
                  </a:cubicBezTo>
                  <a:cubicBezTo>
                    <a:pt x="0" y="270379"/>
                    <a:pt x="37052" y="291715"/>
                    <a:pt x="37052" y="291715"/>
                  </a:cubicBezTo>
                  <a:lnTo>
                    <a:pt x="26194" y="324672"/>
                  </a:lnTo>
                  <a:lnTo>
                    <a:pt x="36386" y="330101"/>
                  </a:lnTo>
                  <a:cubicBezTo>
                    <a:pt x="36386" y="330101"/>
                    <a:pt x="17336" y="404301"/>
                    <a:pt x="26194" y="430495"/>
                  </a:cubicBezTo>
                  <a:cubicBezTo>
                    <a:pt x="32480" y="449545"/>
                    <a:pt x="199835" y="457546"/>
                    <a:pt x="212884" y="410111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3964A058-2E24-28B0-6DFA-C8FFA21008B6}"/>
                </a:ext>
              </a:extLst>
            </p:cNvPr>
            <p:cNvSpPr/>
            <p:nvPr/>
          </p:nvSpPr>
          <p:spPr>
            <a:xfrm>
              <a:off x="10353832" y="4170030"/>
              <a:ext cx="55524" cy="33797"/>
            </a:xfrm>
            <a:custGeom>
              <a:avLst/>
              <a:gdLst>
                <a:gd name="connsiteX0" fmla="*/ 0 w 41624"/>
                <a:gd name="connsiteY0" fmla="*/ 0 h 25336"/>
                <a:gd name="connsiteX1" fmla="*/ 41624 w 41624"/>
                <a:gd name="connsiteY1" fmla="*/ 25337 h 2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24" h="25336">
                  <a:moveTo>
                    <a:pt x="0" y="0"/>
                  </a:moveTo>
                  <a:cubicBezTo>
                    <a:pt x="0" y="0"/>
                    <a:pt x="32671" y="8192"/>
                    <a:pt x="41624" y="25337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1D9856E8-E13A-AFFB-2CDF-95DB4E65D00A}"/>
                </a:ext>
              </a:extLst>
            </p:cNvPr>
            <p:cNvSpPr/>
            <p:nvPr/>
          </p:nvSpPr>
          <p:spPr>
            <a:xfrm>
              <a:off x="10360873" y="4248764"/>
              <a:ext cx="21099" cy="46333"/>
            </a:xfrm>
            <a:custGeom>
              <a:avLst/>
              <a:gdLst>
                <a:gd name="connsiteX0" fmla="*/ 436 w 15817"/>
                <a:gd name="connsiteY0" fmla="*/ 16319 h 34734"/>
                <a:gd name="connsiteX1" fmla="*/ 5389 w 15817"/>
                <a:gd name="connsiteY1" fmla="*/ 34703 h 34734"/>
                <a:gd name="connsiteX2" fmla="*/ 15391 w 15817"/>
                <a:gd name="connsiteY2" fmla="*/ 18415 h 34734"/>
                <a:gd name="connsiteX3" fmla="*/ 10437 w 15817"/>
                <a:gd name="connsiteY3" fmla="*/ 32 h 34734"/>
                <a:gd name="connsiteX4" fmla="*/ 436 w 15817"/>
                <a:gd name="connsiteY4" fmla="*/ 16319 h 3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7" h="34734">
                  <a:moveTo>
                    <a:pt x="436" y="16319"/>
                  </a:moveTo>
                  <a:cubicBezTo>
                    <a:pt x="-992" y="25844"/>
                    <a:pt x="1198" y="34131"/>
                    <a:pt x="5389" y="34703"/>
                  </a:cubicBezTo>
                  <a:cubicBezTo>
                    <a:pt x="9580" y="35274"/>
                    <a:pt x="13962" y="28035"/>
                    <a:pt x="15391" y="18415"/>
                  </a:cubicBezTo>
                  <a:cubicBezTo>
                    <a:pt x="16819" y="8795"/>
                    <a:pt x="14533" y="603"/>
                    <a:pt x="10437" y="32"/>
                  </a:cubicBezTo>
                  <a:cubicBezTo>
                    <a:pt x="6342" y="-540"/>
                    <a:pt x="1865" y="6699"/>
                    <a:pt x="436" y="1631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3049D59F-6356-8042-F6E5-A555C7D2B0E1}"/>
                </a:ext>
              </a:extLst>
            </p:cNvPr>
            <p:cNvSpPr/>
            <p:nvPr/>
          </p:nvSpPr>
          <p:spPr>
            <a:xfrm>
              <a:off x="10274040" y="4446762"/>
              <a:ext cx="97326" cy="16054"/>
            </a:xfrm>
            <a:custGeom>
              <a:avLst/>
              <a:gdLst>
                <a:gd name="connsiteX0" fmla="*/ 0 w 72961"/>
                <a:gd name="connsiteY0" fmla="*/ 0 h 12035"/>
                <a:gd name="connsiteX1" fmla="*/ 72962 w 72961"/>
                <a:gd name="connsiteY1" fmla="*/ 8096 h 1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961" h="12035">
                  <a:moveTo>
                    <a:pt x="0" y="0"/>
                  </a:moveTo>
                  <a:cubicBezTo>
                    <a:pt x="0" y="0"/>
                    <a:pt x="53149" y="20384"/>
                    <a:pt x="72962" y="8096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2ECA56D-BB7A-B07A-D9DE-790E0BD8B0DD}"/>
                </a:ext>
              </a:extLst>
            </p:cNvPr>
            <p:cNvSpPr/>
            <p:nvPr/>
          </p:nvSpPr>
          <p:spPr>
            <a:xfrm>
              <a:off x="10297122" y="4213168"/>
              <a:ext cx="51175" cy="103167"/>
            </a:xfrm>
            <a:custGeom>
              <a:avLst/>
              <a:gdLst>
                <a:gd name="connsiteX0" fmla="*/ 1364 w 38364"/>
                <a:gd name="connsiteY0" fmla="*/ 35384 h 77340"/>
                <a:gd name="connsiteX1" fmla="*/ 12032 w 38364"/>
                <a:gd name="connsiteY1" fmla="*/ 77198 h 77340"/>
                <a:gd name="connsiteX2" fmla="*/ 36988 w 38364"/>
                <a:gd name="connsiteY2" fmla="*/ 42051 h 77340"/>
                <a:gd name="connsiteX3" fmla="*/ 26320 w 38364"/>
                <a:gd name="connsiteY3" fmla="*/ 141 h 77340"/>
                <a:gd name="connsiteX4" fmla="*/ 1364 w 38364"/>
                <a:gd name="connsiteY4" fmla="*/ 35384 h 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4" h="77340">
                  <a:moveTo>
                    <a:pt x="1364" y="35384"/>
                  </a:moveTo>
                  <a:cubicBezTo>
                    <a:pt x="-2541" y="56720"/>
                    <a:pt x="2221" y="75389"/>
                    <a:pt x="12032" y="77198"/>
                  </a:cubicBezTo>
                  <a:cubicBezTo>
                    <a:pt x="21843" y="79008"/>
                    <a:pt x="33083" y="63292"/>
                    <a:pt x="36988" y="42051"/>
                  </a:cubicBezTo>
                  <a:cubicBezTo>
                    <a:pt x="40893" y="20810"/>
                    <a:pt x="36226" y="1951"/>
                    <a:pt x="26320" y="141"/>
                  </a:cubicBezTo>
                  <a:cubicBezTo>
                    <a:pt x="16414" y="-1669"/>
                    <a:pt x="5365" y="14143"/>
                    <a:pt x="1364" y="35384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5AC53E9-8484-2084-0606-683272A3EAEA}"/>
                </a:ext>
              </a:extLst>
            </p:cNvPr>
            <p:cNvSpPr/>
            <p:nvPr/>
          </p:nvSpPr>
          <p:spPr>
            <a:xfrm>
              <a:off x="10313927" y="3918972"/>
              <a:ext cx="617729" cy="661209"/>
            </a:xfrm>
            <a:custGeom>
              <a:avLst/>
              <a:gdLst>
                <a:gd name="connsiteX0" fmla="*/ 401961 w 463086"/>
                <a:gd name="connsiteY0" fmla="*/ 147441 h 495681"/>
                <a:gd name="connsiteX1" fmla="*/ 339858 w 463086"/>
                <a:gd name="connsiteY1" fmla="*/ 51620 h 495681"/>
                <a:gd name="connsiteX2" fmla="*/ 220415 w 463086"/>
                <a:gd name="connsiteY2" fmla="*/ 2756 h 495681"/>
                <a:gd name="connsiteX3" fmla="*/ 263944 w 463086"/>
                <a:gd name="connsiteY3" fmla="*/ 34760 h 495681"/>
                <a:gd name="connsiteX4" fmla="*/ 85350 w 463086"/>
                <a:gd name="connsiteY4" fmla="*/ 13710 h 495681"/>
                <a:gd name="connsiteX5" fmla="*/ 482 w 463086"/>
                <a:gd name="connsiteY5" fmla="*/ 158680 h 495681"/>
                <a:gd name="connsiteX6" fmla="*/ 14579 w 463086"/>
                <a:gd name="connsiteY6" fmla="*/ 131249 h 495681"/>
                <a:gd name="connsiteX7" fmla="*/ 30105 w 463086"/>
                <a:gd name="connsiteY7" fmla="*/ 175921 h 495681"/>
                <a:gd name="connsiteX8" fmla="*/ 50965 w 463086"/>
                <a:gd name="connsiteY8" fmla="*/ 130201 h 495681"/>
                <a:gd name="connsiteX9" fmla="*/ 147453 w 463086"/>
                <a:gd name="connsiteY9" fmla="*/ 233642 h 495681"/>
                <a:gd name="connsiteX10" fmla="*/ 146310 w 463086"/>
                <a:gd name="connsiteY10" fmla="*/ 195542 h 495681"/>
                <a:gd name="connsiteX11" fmla="*/ 174123 w 463086"/>
                <a:gd name="connsiteY11" fmla="*/ 321844 h 495681"/>
                <a:gd name="connsiteX12" fmla="*/ 186601 w 463086"/>
                <a:gd name="connsiteY12" fmla="*/ 343561 h 495681"/>
                <a:gd name="connsiteX13" fmla="*/ 268325 w 463086"/>
                <a:gd name="connsiteY13" fmla="*/ 335941 h 495681"/>
                <a:gd name="connsiteX14" fmla="*/ 219272 w 463086"/>
                <a:gd name="connsiteY14" fmla="*/ 440716 h 495681"/>
                <a:gd name="connsiteX15" fmla="*/ 256324 w 463086"/>
                <a:gd name="connsiteY15" fmla="*/ 495104 h 495681"/>
                <a:gd name="connsiteX16" fmla="*/ 402247 w 463086"/>
                <a:gd name="connsiteY16" fmla="*/ 408045 h 495681"/>
                <a:gd name="connsiteX17" fmla="*/ 442538 w 463086"/>
                <a:gd name="connsiteY17" fmla="*/ 265170 h 495681"/>
                <a:gd name="connsiteX18" fmla="*/ 461588 w 463086"/>
                <a:gd name="connsiteY18" fmla="*/ 303270 h 495681"/>
                <a:gd name="connsiteX19" fmla="*/ 401961 w 463086"/>
                <a:gd name="connsiteY19" fmla="*/ 147441 h 49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3086" h="495681">
                  <a:moveTo>
                    <a:pt x="401961" y="147441"/>
                  </a:moveTo>
                  <a:cubicBezTo>
                    <a:pt x="394008" y="108846"/>
                    <a:pt x="371843" y="74641"/>
                    <a:pt x="339858" y="51620"/>
                  </a:cubicBezTo>
                  <a:cubicBezTo>
                    <a:pt x="304206" y="26588"/>
                    <a:pt x="263391" y="9890"/>
                    <a:pt x="220415" y="2756"/>
                  </a:cubicBezTo>
                  <a:cubicBezTo>
                    <a:pt x="220415" y="2756"/>
                    <a:pt x="251942" y="16567"/>
                    <a:pt x="263944" y="34760"/>
                  </a:cubicBezTo>
                  <a:cubicBezTo>
                    <a:pt x="263944" y="34760"/>
                    <a:pt x="182315" y="-26581"/>
                    <a:pt x="85350" y="13710"/>
                  </a:cubicBezTo>
                  <a:cubicBezTo>
                    <a:pt x="-11614" y="54001"/>
                    <a:pt x="482" y="158680"/>
                    <a:pt x="482" y="158680"/>
                  </a:cubicBezTo>
                  <a:lnTo>
                    <a:pt x="14579" y="131249"/>
                  </a:lnTo>
                  <a:cubicBezTo>
                    <a:pt x="14579" y="131249"/>
                    <a:pt x="12960" y="163919"/>
                    <a:pt x="30105" y="175921"/>
                  </a:cubicBezTo>
                  <a:cubicBezTo>
                    <a:pt x="35239" y="159919"/>
                    <a:pt x="42240" y="144574"/>
                    <a:pt x="50965" y="130201"/>
                  </a:cubicBezTo>
                  <a:cubicBezTo>
                    <a:pt x="50965" y="130201"/>
                    <a:pt x="76682" y="207449"/>
                    <a:pt x="147453" y="233642"/>
                  </a:cubicBezTo>
                  <a:cubicBezTo>
                    <a:pt x="142643" y="221460"/>
                    <a:pt x="142243" y="207991"/>
                    <a:pt x="146310" y="195542"/>
                  </a:cubicBezTo>
                  <a:cubicBezTo>
                    <a:pt x="146310" y="195542"/>
                    <a:pt x="185553" y="280410"/>
                    <a:pt x="174123" y="321844"/>
                  </a:cubicBezTo>
                  <a:lnTo>
                    <a:pt x="186601" y="343561"/>
                  </a:lnTo>
                  <a:cubicBezTo>
                    <a:pt x="186601" y="343561"/>
                    <a:pt x="231654" y="297936"/>
                    <a:pt x="268325" y="335941"/>
                  </a:cubicBezTo>
                  <a:cubicBezTo>
                    <a:pt x="289375" y="357848"/>
                    <a:pt x="228034" y="440716"/>
                    <a:pt x="219272" y="440716"/>
                  </a:cubicBezTo>
                  <a:lnTo>
                    <a:pt x="256324" y="495104"/>
                  </a:lnTo>
                  <a:cubicBezTo>
                    <a:pt x="256324" y="495104"/>
                    <a:pt x="348907" y="508343"/>
                    <a:pt x="402247" y="408045"/>
                  </a:cubicBezTo>
                  <a:cubicBezTo>
                    <a:pt x="455587" y="307747"/>
                    <a:pt x="442538" y="265170"/>
                    <a:pt x="442538" y="265170"/>
                  </a:cubicBezTo>
                  <a:cubicBezTo>
                    <a:pt x="442538" y="265170"/>
                    <a:pt x="459968" y="289554"/>
                    <a:pt x="461588" y="303270"/>
                  </a:cubicBezTo>
                  <a:cubicBezTo>
                    <a:pt x="461778" y="303080"/>
                    <a:pt x="477590" y="195352"/>
                    <a:pt x="401961" y="1474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672C198-4146-B3E9-E2F6-88883C2F590C}"/>
                </a:ext>
              </a:extLst>
            </p:cNvPr>
            <p:cNvSpPr/>
            <p:nvPr/>
          </p:nvSpPr>
          <p:spPr>
            <a:xfrm>
              <a:off x="10559538" y="4297501"/>
              <a:ext cx="160628" cy="223462"/>
            </a:xfrm>
            <a:custGeom>
              <a:avLst/>
              <a:gdLst>
                <a:gd name="connsiteX0" fmla="*/ 0 w 120416"/>
                <a:gd name="connsiteY0" fmla="*/ 69413 h 167520"/>
                <a:gd name="connsiteX1" fmla="*/ 89345 w 120416"/>
                <a:gd name="connsiteY1" fmla="*/ 7215 h 167520"/>
                <a:gd name="connsiteX2" fmla="*/ 84963 w 120416"/>
                <a:gd name="connsiteY2" fmla="*/ 111990 h 167520"/>
                <a:gd name="connsiteX3" fmla="*/ 32671 w 120416"/>
                <a:gd name="connsiteY3" fmla="*/ 167521 h 167520"/>
                <a:gd name="connsiteX4" fmla="*/ 15335 w 120416"/>
                <a:gd name="connsiteY4" fmla="*/ 150090 h 16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416" h="167520">
                  <a:moveTo>
                    <a:pt x="0" y="69413"/>
                  </a:moveTo>
                  <a:cubicBezTo>
                    <a:pt x="0" y="69413"/>
                    <a:pt x="28575" y="-26598"/>
                    <a:pt x="89345" y="7215"/>
                  </a:cubicBezTo>
                  <a:cubicBezTo>
                    <a:pt x="150114" y="41029"/>
                    <a:pt x="106775" y="92273"/>
                    <a:pt x="84963" y="111990"/>
                  </a:cubicBezTo>
                  <a:cubicBezTo>
                    <a:pt x="63151" y="131707"/>
                    <a:pt x="46863" y="167521"/>
                    <a:pt x="32671" y="167521"/>
                  </a:cubicBezTo>
                  <a:cubicBezTo>
                    <a:pt x="18479" y="167521"/>
                    <a:pt x="15335" y="150090"/>
                    <a:pt x="15335" y="150090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36615B3E-48D7-6B60-5C58-4725CCC91555}"/>
                </a:ext>
              </a:extLst>
            </p:cNvPr>
            <p:cNvSpPr/>
            <p:nvPr/>
          </p:nvSpPr>
          <p:spPr>
            <a:xfrm>
              <a:off x="10346462" y="4269263"/>
              <a:ext cx="226163" cy="46884"/>
            </a:xfrm>
            <a:custGeom>
              <a:avLst/>
              <a:gdLst>
                <a:gd name="connsiteX0" fmla="*/ 0 w 169545"/>
                <a:gd name="connsiteY0" fmla="*/ 0 h 35147"/>
                <a:gd name="connsiteX1" fmla="*/ 169545 w 169545"/>
                <a:gd name="connsiteY1" fmla="*/ 35147 h 3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545" h="35147">
                  <a:moveTo>
                    <a:pt x="0" y="0"/>
                  </a:moveTo>
                  <a:lnTo>
                    <a:pt x="169545" y="35147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0674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2B776DA-D30F-1643-6F52-D9577859D271}"/>
              </a:ext>
            </a:extLst>
          </p:cNvPr>
          <p:cNvSpPr/>
          <p:nvPr/>
        </p:nvSpPr>
        <p:spPr>
          <a:xfrm>
            <a:off x="739888" y="1491789"/>
            <a:ext cx="7432239" cy="5987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6B11880B-3C74-C6DD-9E1F-ADED59021107}"/>
              </a:ext>
            </a:extLst>
          </p:cNvPr>
          <p:cNvSpPr txBox="1">
            <a:spLocks/>
          </p:cNvSpPr>
          <p:nvPr/>
        </p:nvSpPr>
        <p:spPr>
          <a:xfrm>
            <a:off x="660400" y="505480"/>
            <a:ext cx="10858500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latin typeface="+mj-ea"/>
                <a:cs typeface="+mn-ea"/>
                <a:sym typeface="+mn-lt"/>
              </a:rPr>
              <a:t>PDCA</a:t>
            </a:r>
            <a:r>
              <a:rPr lang="zh-CN" altLang="en-US">
                <a:latin typeface="+mj-ea"/>
                <a:cs typeface="+mn-ea"/>
                <a:sym typeface="+mn-lt"/>
              </a:rPr>
              <a:t>成功项目总结</a:t>
            </a:r>
            <a:endParaRPr lang="zh-CN" altLang="en-US" dirty="0">
              <a:latin typeface="+mj-ea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3B7A58-60D3-8D3C-C578-F67B614211FF}"/>
              </a:ext>
            </a:extLst>
          </p:cNvPr>
          <p:cNvSpPr txBox="1"/>
          <p:nvPr/>
        </p:nvSpPr>
        <p:spPr>
          <a:xfrm>
            <a:off x="8639574" y="2453295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制定计划，找原因，找问题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0D9A7D-1F96-62FE-8741-9D3B52DA54ED}"/>
              </a:ext>
            </a:extLst>
          </p:cNvPr>
          <p:cNvSpPr txBox="1"/>
          <p:nvPr/>
        </p:nvSpPr>
        <p:spPr>
          <a:xfrm>
            <a:off x="8639574" y="3755994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根据计划有序执行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265BD1-D04C-1CA6-52F0-20C659B41209}"/>
              </a:ext>
            </a:extLst>
          </p:cNvPr>
          <p:cNvSpPr txBox="1"/>
          <p:nvPr/>
        </p:nvSpPr>
        <p:spPr>
          <a:xfrm>
            <a:off x="849688" y="3755994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检查执行与计划是否一致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C08841-9004-BC11-5951-114E0DBEF327}"/>
              </a:ext>
            </a:extLst>
          </p:cNvPr>
          <p:cNvSpPr txBox="1"/>
          <p:nvPr/>
        </p:nvSpPr>
        <p:spPr>
          <a:xfrm>
            <a:off x="849688" y="2453295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总结经验，提出新问题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7B3705C-6EDE-B5AD-30A7-F5FEA34AFD89}"/>
              </a:ext>
            </a:extLst>
          </p:cNvPr>
          <p:cNvGrpSpPr/>
          <p:nvPr/>
        </p:nvGrpSpPr>
        <p:grpSpPr>
          <a:xfrm>
            <a:off x="4172576" y="2097627"/>
            <a:ext cx="3850160" cy="3850160"/>
            <a:chOff x="3784798" y="1117350"/>
            <a:chExt cx="4622404" cy="4622404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A28347F-EFE4-19EF-4C0B-F8B28029E29A}"/>
                </a:ext>
              </a:extLst>
            </p:cNvPr>
            <p:cNvSpPr/>
            <p:nvPr/>
          </p:nvSpPr>
          <p:spPr>
            <a:xfrm>
              <a:off x="6203745" y="1785776"/>
              <a:ext cx="1548992" cy="1497816"/>
            </a:xfrm>
            <a:custGeom>
              <a:avLst/>
              <a:gdLst>
                <a:gd name="connsiteX0" fmla="*/ 0 w 1548992"/>
                <a:gd name="connsiteY0" fmla="*/ 0 h 1497816"/>
                <a:gd name="connsiteX1" fmla="*/ 67732 w 1548992"/>
                <a:gd name="connsiteY1" fmla="*/ 3182 h 1497816"/>
                <a:gd name="connsiteX2" fmla="*/ 1547157 w 1548992"/>
                <a:gd name="connsiteY2" fmla="*/ 1461762 h 1497816"/>
                <a:gd name="connsiteX3" fmla="*/ 1548992 w 1548992"/>
                <a:gd name="connsiteY3" fmla="*/ 1497816 h 1497816"/>
                <a:gd name="connsiteX4" fmla="*/ 0 w 1548992"/>
                <a:gd name="connsiteY4" fmla="*/ 1497816 h 1497816"/>
                <a:gd name="connsiteX5" fmla="*/ 0 w 1548992"/>
                <a:gd name="connsiteY5" fmla="*/ 0 h 149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8992" h="1497816">
                  <a:moveTo>
                    <a:pt x="0" y="0"/>
                  </a:moveTo>
                  <a:lnTo>
                    <a:pt x="67732" y="3182"/>
                  </a:lnTo>
                  <a:cubicBezTo>
                    <a:pt x="847191" y="76793"/>
                    <a:pt x="1468143" y="689798"/>
                    <a:pt x="1547157" y="1461762"/>
                  </a:cubicBezTo>
                  <a:lnTo>
                    <a:pt x="1548992" y="1497816"/>
                  </a:lnTo>
                  <a:lnTo>
                    <a:pt x="0" y="1497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73FD4C5-5A01-4E23-478E-08BA3BB0BD37}"/>
                </a:ext>
              </a:extLst>
            </p:cNvPr>
            <p:cNvSpPr/>
            <p:nvPr/>
          </p:nvSpPr>
          <p:spPr>
            <a:xfrm>
              <a:off x="4474435" y="1788222"/>
              <a:ext cx="1496937" cy="1495370"/>
            </a:xfrm>
            <a:custGeom>
              <a:avLst/>
              <a:gdLst>
                <a:gd name="connsiteX0" fmla="*/ 1496937 w 1496937"/>
                <a:gd name="connsiteY0" fmla="*/ 0 h 1495370"/>
                <a:gd name="connsiteX1" fmla="*/ 1496937 w 1496937"/>
                <a:gd name="connsiteY1" fmla="*/ 1495370 h 1495370"/>
                <a:gd name="connsiteX2" fmla="*/ 0 w 1496937"/>
                <a:gd name="connsiteY2" fmla="*/ 1495370 h 1495370"/>
                <a:gd name="connsiteX3" fmla="*/ 1834 w 1496937"/>
                <a:gd name="connsiteY3" fmla="*/ 1459316 h 1495370"/>
                <a:gd name="connsiteX4" fmla="*/ 1481259 w 1496937"/>
                <a:gd name="connsiteY4" fmla="*/ 736 h 1495370"/>
                <a:gd name="connsiteX5" fmla="*/ 1496937 w 1496937"/>
                <a:gd name="connsiteY5" fmla="*/ 0 h 149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6937" h="1495370">
                  <a:moveTo>
                    <a:pt x="1496937" y="0"/>
                  </a:moveTo>
                  <a:lnTo>
                    <a:pt x="1496937" y="1495370"/>
                  </a:lnTo>
                  <a:lnTo>
                    <a:pt x="0" y="1495370"/>
                  </a:lnTo>
                  <a:lnTo>
                    <a:pt x="1834" y="1459316"/>
                  </a:lnTo>
                  <a:cubicBezTo>
                    <a:pt x="80850" y="687352"/>
                    <a:pt x="701801" y="74347"/>
                    <a:pt x="1481259" y="736"/>
                  </a:cubicBezTo>
                  <a:lnTo>
                    <a:pt x="149693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971CBBC-685E-4F22-9B72-8E1C4C7A403A}"/>
                </a:ext>
              </a:extLst>
            </p:cNvPr>
            <p:cNvSpPr/>
            <p:nvPr/>
          </p:nvSpPr>
          <p:spPr>
            <a:xfrm>
              <a:off x="4472935" y="3515967"/>
              <a:ext cx="1498436" cy="1524809"/>
            </a:xfrm>
            <a:custGeom>
              <a:avLst/>
              <a:gdLst>
                <a:gd name="connsiteX0" fmla="*/ 0 w 1498436"/>
                <a:gd name="connsiteY0" fmla="*/ 0 h 1524809"/>
                <a:gd name="connsiteX1" fmla="*/ 1498436 w 1498436"/>
                <a:gd name="connsiteY1" fmla="*/ 0 h 1524809"/>
                <a:gd name="connsiteX2" fmla="*/ 1498436 w 1498436"/>
                <a:gd name="connsiteY2" fmla="*/ 1524809 h 1524809"/>
                <a:gd name="connsiteX3" fmla="*/ 1482758 w 1498436"/>
                <a:gd name="connsiteY3" fmla="*/ 1524072 h 1524809"/>
                <a:gd name="connsiteX4" fmla="*/ 3333 w 1498436"/>
                <a:gd name="connsiteY4" fmla="*/ 65492 h 1524809"/>
                <a:gd name="connsiteX5" fmla="*/ 0 w 1498436"/>
                <a:gd name="connsiteY5" fmla="*/ 0 h 152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8436" h="1524809">
                  <a:moveTo>
                    <a:pt x="0" y="0"/>
                  </a:moveTo>
                  <a:lnTo>
                    <a:pt x="1498436" y="0"/>
                  </a:lnTo>
                  <a:lnTo>
                    <a:pt x="1498436" y="1524809"/>
                  </a:lnTo>
                  <a:lnTo>
                    <a:pt x="1482758" y="1524072"/>
                  </a:lnTo>
                  <a:cubicBezTo>
                    <a:pt x="703300" y="1450462"/>
                    <a:pt x="82349" y="837457"/>
                    <a:pt x="3333" y="6549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E0178A3-58FF-2192-5A11-41D7AEB69B20}"/>
                </a:ext>
              </a:extLst>
            </p:cNvPr>
            <p:cNvSpPr/>
            <p:nvPr/>
          </p:nvSpPr>
          <p:spPr>
            <a:xfrm>
              <a:off x="6203745" y="3515966"/>
              <a:ext cx="1550490" cy="1527254"/>
            </a:xfrm>
            <a:custGeom>
              <a:avLst/>
              <a:gdLst>
                <a:gd name="connsiteX0" fmla="*/ 0 w 1550490"/>
                <a:gd name="connsiteY0" fmla="*/ 0 h 1527254"/>
                <a:gd name="connsiteX1" fmla="*/ 1550490 w 1550490"/>
                <a:gd name="connsiteY1" fmla="*/ 0 h 1527254"/>
                <a:gd name="connsiteX2" fmla="*/ 1547157 w 1550490"/>
                <a:gd name="connsiteY2" fmla="*/ 65492 h 1527254"/>
                <a:gd name="connsiteX3" fmla="*/ 67732 w 1550490"/>
                <a:gd name="connsiteY3" fmla="*/ 1524072 h 1527254"/>
                <a:gd name="connsiteX4" fmla="*/ 0 w 1550490"/>
                <a:gd name="connsiteY4" fmla="*/ 1527254 h 1527254"/>
                <a:gd name="connsiteX5" fmla="*/ 0 w 1550490"/>
                <a:gd name="connsiteY5" fmla="*/ 0 h 152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0490" h="1527254">
                  <a:moveTo>
                    <a:pt x="0" y="0"/>
                  </a:moveTo>
                  <a:lnTo>
                    <a:pt x="1550490" y="0"/>
                  </a:lnTo>
                  <a:lnTo>
                    <a:pt x="1547157" y="65492"/>
                  </a:lnTo>
                  <a:cubicBezTo>
                    <a:pt x="1468143" y="837457"/>
                    <a:pt x="847191" y="1450462"/>
                    <a:pt x="67732" y="1524072"/>
                  </a:cubicBezTo>
                  <a:lnTo>
                    <a:pt x="0" y="15272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E6160FB-A708-365A-F6ED-6601294EDF33}"/>
                </a:ext>
              </a:extLst>
            </p:cNvPr>
            <p:cNvSpPr txBox="1"/>
            <p:nvPr/>
          </p:nvSpPr>
          <p:spPr>
            <a:xfrm>
              <a:off x="6490211" y="2557643"/>
              <a:ext cx="951345" cy="480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Plan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27320F5-DE6E-8D2F-8560-56B485515A26}"/>
                </a:ext>
              </a:extLst>
            </p:cNvPr>
            <p:cNvSpPr txBox="1"/>
            <p:nvPr/>
          </p:nvSpPr>
          <p:spPr>
            <a:xfrm>
              <a:off x="6633249" y="3863665"/>
              <a:ext cx="665268" cy="480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Do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6B2C6ED-86AA-644D-C55F-FF0A7E8F87CE}"/>
                </a:ext>
              </a:extLst>
            </p:cNvPr>
            <p:cNvSpPr txBox="1"/>
            <p:nvPr/>
          </p:nvSpPr>
          <p:spPr>
            <a:xfrm>
              <a:off x="4848461" y="3919866"/>
              <a:ext cx="1296839" cy="480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Check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A058F2A-DCF4-AC60-4CA1-D6BDE32B0D78}"/>
                </a:ext>
              </a:extLst>
            </p:cNvPr>
            <p:cNvSpPr txBox="1"/>
            <p:nvPr/>
          </p:nvSpPr>
          <p:spPr>
            <a:xfrm>
              <a:off x="5066509" y="2557643"/>
              <a:ext cx="860743" cy="480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Act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D973159-6D15-D0F2-C7D6-669474221826}"/>
                </a:ext>
              </a:extLst>
            </p:cNvPr>
            <p:cNvGrpSpPr/>
            <p:nvPr/>
          </p:nvGrpSpPr>
          <p:grpSpPr>
            <a:xfrm>
              <a:off x="3784798" y="1117350"/>
              <a:ext cx="4622404" cy="4622404"/>
              <a:chOff x="3378013" y="706716"/>
              <a:chExt cx="5400001" cy="5400001"/>
            </a:xfrm>
          </p:grpSpPr>
          <p:sp>
            <p:nvSpPr>
              <p:cNvPr id="18" name="弧形 17">
                <a:extLst>
                  <a:ext uri="{FF2B5EF4-FFF2-40B4-BE49-F238E27FC236}">
                    <a16:creationId xmlns:a16="http://schemas.microsoft.com/office/drawing/2014/main" id="{0AAAA725-E8BF-F4CD-39C7-D51BEE183501}"/>
                  </a:ext>
                </a:extLst>
              </p:cNvPr>
              <p:cNvSpPr/>
              <p:nvPr/>
            </p:nvSpPr>
            <p:spPr>
              <a:xfrm>
                <a:off x="3378013" y="706716"/>
                <a:ext cx="5400000" cy="5400000"/>
              </a:xfrm>
              <a:prstGeom prst="arc">
                <a:avLst>
                  <a:gd name="adj1" fmla="val 16317238"/>
                  <a:gd name="adj2" fmla="val 21120184"/>
                </a:avLst>
              </a:prstGeom>
              <a:noFill/>
              <a:ln w="139700">
                <a:gradFill>
                  <a:gsLst>
                    <a:gs pos="55000">
                      <a:schemeClr val="accent1">
                        <a:alpha val="98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headEnd type="none" w="lg" len="lg"/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62">
                  <a:latin typeface="+mj-ea"/>
                  <a:ea typeface="+mj-ea"/>
                </a:endParaRPr>
              </a:p>
            </p:txBody>
          </p:sp>
          <p:sp>
            <p:nvSpPr>
              <p:cNvPr id="19" name="弧形 18">
                <a:extLst>
                  <a:ext uri="{FF2B5EF4-FFF2-40B4-BE49-F238E27FC236}">
                    <a16:creationId xmlns:a16="http://schemas.microsoft.com/office/drawing/2014/main" id="{D7514066-8640-11B0-2581-57C3A7401091}"/>
                  </a:ext>
                </a:extLst>
              </p:cNvPr>
              <p:cNvSpPr/>
              <p:nvPr/>
            </p:nvSpPr>
            <p:spPr>
              <a:xfrm rot="5400000">
                <a:off x="3378013" y="706716"/>
                <a:ext cx="5400000" cy="5400000"/>
              </a:xfrm>
              <a:prstGeom prst="arc">
                <a:avLst>
                  <a:gd name="adj1" fmla="val 16530233"/>
                  <a:gd name="adj2" fmla="val 21120184"/>
                </a:avLst>
              </a:prstGeom>
              <a:noFill/>
              <a:ln w="139700">
                <a:gradFill>
                  <a:gsLst>
                    <a:gs pos="55000">
                      <a:schemeClr val="accent1">
                        <a:alpha val="98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headEnd type="none" w="lg" len="lg"/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62">
                  <a:latin typeface="+mj-ea"/>
                  <a:ea typeface="+mj-ea"/>
                </a:endParaRPr>
              </a:p>
            </p:txBody>
          </p:sp>
          <p:sp>
            <p:nvSpPr>
              <p:cNvPr id="20" name="弧形 19">
                <a:extLst>
                  <a:ext uri="{FF2B5EF4-FFF2-40B4-BE49-F238E27FC236}">
                    <a16:creationId xmlns:a16="http://schemas.microsoft.com/office/drawing/2014/main" id="{2EC3ED22-754A-0B8D-5E5D-B2EEA5544C7F}"/>
                  </a:ext>
                </a:extLst>
              </p:cNvPr>
              <p:cNvSpPr/>
              <p:nvPr/>
            </p:nvSpPr>
            <p:spPr>
              <a:xfrm rot="10800000">
                <a:off x="3378013" y="706717"/>
                <a:ext cx="5400000" cy="5400000"/>
              </a:xfrm>
              <a:prstGeom prst="arc">
                <a:avLst>
                  <a:gd name="adj1" fmla="val 16317238"/>
                  <a:gd name="adj2" fmla="val 21120184"/>
                </a:avLst>
              </a:prstGeom>
              <a:noFill/>
              <a:ln w="139700">
                <a:gradFill>
                  <a:gsLst>
                    <a:gs pos="55000">
                      <a:schemeClr val="accent1">
                        <a:alpha val="98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headEnd type="none" w="lg" len="lg"/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62">
                  <a:latin typeface="+mj-ea"/>
                  <a:ea typeface="+mj-ea"/>
                </a:endParaRPr>
              </a:p>
            </p:txBody>
          </p:sp>
          <p:sp>
            <p:nvSpPr>
              <p:cNvPr id="21" name="弧形 20">
                <a:extLst>
                  <a:ext uri="{FF2B5EF4-FFF2-40B4-BE49-F238E27FC236}">
                    <a16:creationId xmlns:a16="http://schemas.microsoft.com/office/drawing/2014/main" id="{EC4ACBFF-B00A-4B57-DCBA-B539DDE3E429}"/>
                  </a:ext>
                </a:extLst>
              </p:cNvPr>
              <p:cNvSpPr/>
              <p:nvPr/>
            </p:nvSpPr>
            <p:spPr>
              <a:xfrm rot="16200000">
                <a:off x="3378014" y="706717"/>
                <a:ext cx="5400000" cy="5400000"/>
              </a:xfrm>
              <a:prstGeom prst="arc">
                <a:avLst>
                  <a:gd name="adj1" fmla="val 16317238"/>
                  <a:gd name="adj2" fmla="val 21120184"/>
                </a:avLst>
              </a:prstGeom>
              <a:noFill/>
              <a:ln w="139700">
                <a:gradFill>
                  <a:gsLst>
                    <a:gs pos="31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headEnd type="none" w="lg" len="lg"/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62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838A11AB-B1E1-1CD0-1BE4-04E1BE10B0F2}"/>
              </a:ext>
            </a:extLst>
          </p:cNvPr>
          <p:cNvSpPr txBox="1"/>
          <p:nvPr/>
        </p:nvSpPr>
        <p:spPr>
          <a:xfrm>
            <a:off x="735055" y="1168455"/>
            <a:ext cx="83892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在运营成功项目中，不断进行反思与总结，运用</a:t>
            </a:r>
            <a:r>
              <a:rPr lang="en-US" altLang="zh-CN" sz="1600" dirty="0">
                <a:cs typeface="+mn-ea"/>
                <a:sym typeface="+mn-lt"/>
              </a:rPr>
              <a:t>PDCA</a:t>
            </a:r>
            <a:r>
              <a:rPr lang="zh-CN" altLang="en-US" sz="1600" dirty="0">
                <a:cs typeface="+mn-ea"/>
                <a:sym typeface="+mn-lt"/>
              </a:rPr>
              <a:t>循环模型不断优化工作内容。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290C7214-00CC-F5F9-0902-1066F849D4E8}"/>
              </a:ext>
            </a:extLst>
          </p:cNvPr>
          <p:cNvSpPr/>
          <p:nvPr/>
        </p:nvSpPr>
        <p:spPr>
          <a:xfrm>
            <a:off x="0" y="4042643"/>
            <a:ext cx="2556598" cy="2815357"/>
          </a:xfrm>
          <a:custGeom>
            <a:avLst/>
            <a:gdLst>
              <a:gd name="connsiteX0" fmla="*/ 692753 w 2556598"/>
              <a:gd name="connsiteY0" fmla="*/ 426 h 2815357"/>
              <a:gd name="connsiteX1" fmla="*/ 1317174 w 2556598"/>
              <a:gd name="connsiteY1" fmla="*/ 91595 h 2815357"/>
              <a:gd name="connsiteX2" fmla="*/ 2066316 w 2556598"/>
              <a:gd name="connsiteY2" fmla="*/ 522982 h 2815357"/>
              <a:gd name="connsiteX3" fmla="*/ 2545518 w 2556598"/>
              <a:gd name="connsiteY3" fmla="*/ 1917061 h 2815357"/>
              <a:gd name="connsiteX4" fmla="*/ 2282624 w 2556598"/>
              <a:gd name="connsiteY4" fmla="*/ 2676928 h 2815357"/>
              <a:gd name="connsiteX5" fmla="*/ 2184803 w 2556598"/>
              <a:gd name="connsiteY5" fmla="*/ 2815357 h 2815357"/>
              <a:gd name="connsiteX6" fmla="*/ 0 w 2556598"/>
              <a:gd name="connsiteY6" fmla="*/ 2815357 h 2815357"/>
              <a:gd name="connsiteX7" fmla="*/ 0 w 2556598"/>
              <a:gd name="connsiteY7" fmla="*/ 143046 h 2815357"/>
              <a:gd name="connsiteX8" fmla="*/ 77917 w 2556598"/>
              <a:gd name="connsiteY8" fmla="*/ 105442 h 2815357"/>
              <a:gd name="connsiteX9" fmla="*/ 692753 w 2556598"/>
              <a:gd name="connsiteY9" fmla="*/ 426 h 281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56598" h="2815357">
                <a:moveTo>
                  <a:pt x="692753" y="426"/>
                </a:moveTo>
                <a:cubicBezTo>
                  <a:pt x="881090" y="4269"/>
                  <a:pt x="1089098" y="34183"/>
                  <a:pt x="1317174" y="91595"/>
                </a:cubicBezTo>
                <a:cubicBezTo>
                  <a:pt x="1642453" y="173509"/>
                  <a:pt x="1887245" y="343054"/>
                  <a:pt x="2066316" y="522982"/>
                </a:cubicBezTo>
                <a:cubicBezTo>
                  <a:pt x="2430361" y="889028"/>
                  <a:pt x="2603811" y="1404140"/>
                  <a:pt x="2545518" y="1917061"/>
                </a:cubicBezTo>
                <a:cubicBezTo>
                  <a:pt x="2512872" y="2204133"/>
                  <a:pt x="2415770" y="2459848"/>
                  <a:pt x="2282624" y="2676928"/>
                </a:cubicBezTo>
                <a:lnTo>
                  <a:pt x="2184803" y="2815357"/>
                </a:lnTo>
                <a:lnTo>
                  <a:pt x="0" y="2815357"/>
                </a:lnTo>
                <a:lnTo>
                  <a:pt x="0" y="143046"/>
                </a:lnTo>
                <a:lnTo>
                  <a:pt x="77917" y="105442"/>
                </a:lnTo>
                <a:cubicBezTo>
                  <a:pt x="252644" y="31556"/>
                  <a:pt x="457331" y="-4378"/>
                  <a:pt x="692753" y="42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0FB68E7-11A0-022A-407B-F894B25ACBA6}"/>
              </a:ext>
            </a:extLst>
          </p:cNvPr>
          <p:cNvGrpSpPr/>
          <p:nvPr/>
        </p:nvGrpSpPr>
        <p:grpSpPr>
          <a:xfrm>
            <a:off x="9836787" y="3304183"/>
            <a:ext cx="2346025" cy="3517062"/>
            <a:chOff x="8755098" y="3674492"/>
            <a:chExt cx="2346025" cy="318823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D7BFBE6-A335-C358-2286-9B29F541613E}"/>
                </a:ext>
              </a:extLst>
            </p:cNvPr>
            <p:cNvSpPr/>
            <p:nvPr/>
          </p:nvSpPr>
          <p:spPr>
            <a:xfrm>
              <a:off x="9894010" y="4639001"/>
              <a:ext cx="6352" cy="12706"/>
            </a:xfrm>
            <a:custGeom>
              <a:avLst/>
              <a:gdLst>
                <a:gd name="connsiteX0" fmla="*/ 0 w 4762"/>
                <a:gd name="connsiteY0" fmla="*/ 0 h 9525"/>
                <a:gd name="connsiteX1" fmla="*/ 4762 w 47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9525">
                  <a:moveTo>
                    <a:pt x="0" y="0"/>
                  </a:moveTo>
                  <a:lnTo>
                    <a:pt x="4762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18B2D49-96FC-B0D3-4972-2E07C3AD8B49}"/>
                </a:ext>
              </a:extLst>
            </p:cNvPr>
            <p:cNvSpPr/>
            <p:nvPr/>
          </p:nvSpPr>
          <p:spPr>
            <a:xfrm>
              <a:off x="8755098" y="3674492"/>
              <a:ext cx="1344617" cy="1242129"/>
            </a:xfrm>
            <a:custGeom>
              <a:avLst/>
              <a:gdLst>
                <a:gd name="connsiteX0" fmla="*/ 178092 w 1008004"/>
                <a:gd name="connsiteY0" fmla="*/ 239182 h 931173"/>
                <a:gd name="connsiteX1" fmla="*/ 63792 w 1008004"/>
                <a:gd name="connsiteY1" fmla="*/ 183270 h 931173"/>
                <a:gd name="connsiteX2" fmla="*/ 47761 w 1008004"/>
                <a:gd name="connsiteY2" fmla="*/ 183537 h 931173"/>
                <a:gd name="connsiteX3" fmla="*/ 45789 w 1008004"/>
                <a:gd name="connsiteY3" fmla="*/ 180984 h 931173"/>
                <a:gd name="connsiteX4" fmla="*/ 69 w 1008004"/>
                <a:gd name="connsiteY4" fmla="*/ 118214 h 931173"/>
                <a:gd name="connsiteX5" fmla="*/ 39979 w 1008004"/>
                <a:gd name="connsiteY5" fmla="*/ 56302 h 931173"/>
                <a:gd name="connsiteX6" fmla="*/ 4260 w 1008004"/>
                <a:gd name="connsiteY6" fmla="*/ 46110 h 931173"/>
                <a:gd name="connsiteX7" fmla="*/ 77698 w 1008004"/>
                <a:gd name="connsiteY7" fmla="*/ 9 h 931173"/>
                <a:gd name="connsiteX8" fmla="*/ 148850 w 1008004"/>
                <a:gd name="connsiteY8" fmla="*/ 43348 h 931173"/>
                <a:gd name="connsiteX9" fmla="*/ 243147 w 1008004"/>
                <a:gd name="connsiteY9" fmla="*/ 162601 h 931173"/>
                <a:gd name="connsiteX10" fmla="*/ 503847 w 1008004"/>
                <a:gd name="connsiteY10" fmla="*/ 352434 h 931173"/>
                <a:gd name="connsiteX11" fmla="*/ 655580 w 1008004"/>
                <a:gd name="connsiteY11" fmla="*/ 494071 h 931173"/>
                <a:gd name="connsiteX12" fmla="*/ 1008005 w 1008004"/>
                <a:gd name="connsiteY12" fmla="*/ 687142 h 931173"/>
                <a:gd name="connsiteX13" fmla="*/ 904944 w 1008004"/>
                <a:gd name="connsiteY13" fmla="*/ 931173 h 931173"/>
                <a:gd name="connsiteX14" fmla="*/ 628719 w 1008004"/>
                <a:gd name="connsiteY14" fmla="*/ 720194 h 931173"/>
                <a:gd name="connsiteX15" fmla="*/ 553377 w 1008004"/>
                <a:gd name="connsiteY15" fmla="*/ 675236 h 931173"/>
                <a:gd name="connsiteX16" fmla="*/ 504133 w 1008004"/>
                <a:gd name="connsiteY16" fmla="*/ 615419 h 931173"/>
                <a:gd name="connsiteX17" fmla="*/ 384213 w 1008004"/>
                <a:gd name="connsiteY17" fmla="*/ 528932 h 931173"/>
                <a:gd name="connsiteX18" fmla="*/ 241338 w 1008004"/>
                <a:gd name="connsiteY18" fmla="*/ 321097 h 931173"/>
                <a:gd name="connsiteX19" fmla="*/ 178092 w 1008004"/>
                <a:gd name="connsiteY19" fmla="*/ 239182 h 93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8004" h="931173">
                  <a:moveTo>
                    <a:pt x="178092" y="239182"/>
                  </a:moveTo>
                  <a:cubicBezTo>
                    <a:pt x="127704" y="243468"/>
                    <a:pt x="63792" y="183270"/>
                    <a:pt x="63792" y="183270"/>
                  </a:cubicBezTo>
                  <a:cubicBezTo>
                    <a:pt x="59439" y="187766"/>
                    <a:pt x="52266" y="187890"/>
                    <a:pt x="47761" y="183537"/>
                  </a:cubicBezTo>
                  <a:cubicBezTo>
                    <a:pt x="46990" y="182784"/>
                    <a:pt x="46323" y="181927"/>
                    <a:pt x="45789" y="180984"/>
                  </a:cubicBezTo>
                  <a:cubicBezTo>
                    <a:pt x="37598" y="169173"/>
                    <a:pt x="2070" y="141836"/>
                    <a:pt x="69" y="118214"/>
                  </a:cubicBezTo>
                  <a:cubicBezTo>
                    <a:pt x="-1931" y="94592"/>
                    <a:pt x="39979" y="56302"/>
                    <a:pt x="39979" y="56302"/>
                  </a:cubicBezTo>
                  <a:cubicBezTo>
                    <a:pt x="7689" y="65065"/>
                    <a:pt x="4260" y="46110"/>
                    <a:pt x="4260" y="46110"/>
                  </a:cubicBezTo>
                  <a:cubicBezTo>
                    <a:pt x="4260" y="46110"/>
                    <a:pt x="58648" y="1247"/>
                    <a:pt x="77698" y="9"/>
                  </a:cubicBezTo>
                  <a:cubicBezTo>
                    <a:pt x="85128" y="-467"/>
                    <a:pt x="117513" y="18202"/>
                    <a:pt x="148850" y="43348"/>
                  </a:cubicBezTo>
                  <a:cubicBezTo>
                    <a:pt x="181616" y="69732"/>
                    <a:pt x="243147" y="162601"/>
                    <a:pt x="243147" y="162601"/>
                  </a:cubicBezTo>
                  <a:cubicBezTo>
                    <a:pt x="243147" y="162601"/>
                    <a:pt x="451269" y="313762"/>
                    <a:pt x="503847" y="352434"/>
                  </a:cubicBezTo>
                  <a:cubicBezTo>
                    <a:pt x="573284" y="403488"/>
                    <a:pt x="655580" y="494071"/>
                    <a:pt x="655580" y="494071"/>
                  </a:cubicBezTo>
                  <a:cubicBezTo>
                    <a:pt x="655580" y="494071"/>
                    <a:pt x="931805" y="618658"/>
                    <a:pt x="1008005" y="687142"/>
                  </a:cubicBezTo>
                  <a:lnTo>
                    <a:pt x="904944" y="931173"/>
                  </a:lnTo>
                  <a:cubicBezTo>
                    <a:pt x="904944" y="931173"/>
                    <a:pt x="653770" y="762866"/>
                    <a:pt x="628719" y="720194"/>
                  </a:cubicBezTo>
                  <a:cubicBezTo>
                    <a:pt x="603669" y="677522"/>
                    <a:pt x="578523" y="703145"/>
                    <a:pt x="553377" y="675236"/>
                  </a:cubicBezTo>
                  <a:cubicBezTo>
                    <a:pt x="528231" y="647328"/>
                    <a:pt x="504133" y="615419"/>
                    <a:pt x="504133" y="615419"/>
                  </a:cubicBezTo>
                  <a:cubicBezTo>
                    <a:pt x="459413" y="593826"/>
                    <a:pt x="418817" y="564556"/>
                    <a:pt x="384213" y="528932"/>
                  </a:cubicBezTo>
                  <a:cubicBezTo>
                    <a:pt x="325539" y="468639"/>
                    <a:pt x="273818" y="376532"/>
                    <a:pt x="241338" y="321097"/>
                  </a:cubicBezTo>
                  <a:cubicBezTo>
                    <a:pt x="224517" y="290750"/>
                    <a:pt x="203200" y="263127"/>
                    <a:pt x="178092" y="239182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D95225C-AB04-6FDF-7F7C-39DC5037C018}"/>
                </a:ext>
              </a:extLst>
            </p:cNvPr>
            <p:cNvSpPr/>
            <p:nvPr/>
          </p:nvSpPr>
          <p:spPr>
            <a:xfrm>
              <a:off x="8795331" y="3756076"/>
              <a:ext cx="233159" cy="189950"/>
            </a:xfrm>
            <a:custGeom>
              <a:avLst/>
              <a:gdLst>
                <a:gd name="connsiteX0" fmla="*/ 163266 w 174790"/>
                <a:gd name="connsiteY0" fmla="*/ 142399 h 142398"/>
                <a:gd name="connsiteX1" fmla="*/ 81827 w 174790"/>
                <a:gd name="connsiteY1" fmla="*/ 74771 h 142398"/>
                <a:gd name="connsiteX2" fmla="*/ 65730 w 174790"/>
                <a:gd name="connsiteY2" fmla="*/ 40196 h 142398"/>
                <a:gd name="connsiteX3" fmla="*/ 198 w 174790"/>
                <a:gd name="connsiteY3" fmla="*/ 8287 h 142398"/>
                <a:gd name="connsiteX4" fmla="*/ 93543 w 174790"/>
                <a:gd name="connsiteY4" fmla="*/ 0 h 142398"/>
                <a:gd name="connsiteX5" fmla="*/ 174791 w 174790"/>
                <a:gd name="connsiteY5" fmla="*/ 68390 h 1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790" h="142398">
                  <a:moveTo>
                    <a:pt x="163266" y="142399"/>
                  </a:moveTo>
                  <a:cubicBezTo>
                    <a:pt x="163266" y="142399"/>
                    <a:pt x="88304" y="124206"/>
                    <a:pt x="81827" y="74771"/>
                  </a:cubicBezTo>
                  <a:cubicBezTo>
                    <a:pt x="78969" y="62236"/>
                    <a:pt x="73483" y="50454"/>
                    <a:pt x="65730" y="40196"/>
                  </a:cubicBezTo>
                  <a:cubicBezTo>
                    <a:pt x="65730" y="40196"/>
                    <a:pt x="-4184" y="36767"/>
                    <a:pt x="198" y="8287"/>
                  </a:cubicBezTo>
                  <a:lnTo>
                    <a:pt x="93543" y="0"/>
                  </a:lnTo>
                  <a:cubicBezTo>
                    <a:pt x="127518" y="13049"/>
                    <a:pt x="156131" y="37138"/>
                    <a:pt x="174791" y="68390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4A5F07C-C704-791E-FA2C-6F151473EDA5}"/>
                </a:ext>
              </a:extLst>
            </p:cNvPr>
            <p:cNvSpPr/>
            <p:nvPr/>
          </p:nvSpPr>
          <p:spPr>
            <a:xfrm>
              <a:off x="8840065" y="3809694"/>
              <a:ext cx="51801" cy="109270"/>
            </a:xfrm>
            <a:custGeom>
              <a:avLst/>
              <a:gdLst>
                <a:gd name="connsiteX0" fmla="*/ 0 w 38833"/>
                <a:gd name="connsiteY0" fmla="*/ 81915 h 81915"/>
                <a:gd name="connsiteX1" fmla="*/ 3143 w 38833"/>
                <a:gd name="connsiteY1" fmla="*/ 61722 h 81915"/>
                <a:gd name="connsiteX2" fmla="*/ 21431 w 38833"/>
                <a:gd name="connsiteY2" fmla="*/ 39719 h 81915"/>
                <a:gd name="connsiteX3" fmla="*/ 32195 w 38833"/>
                <a:gd name="connsiteY3" fmla="*/ 0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33" h="81915">
                  <a:moveTo>
                    <a:pt x="0" y="81915"/>
                  </a:moveTo>
                  <a:cubicBezTo>
                    <a:pt x="3324" y="75743"/>
                    <a:pt x="4439" y="68618"/>
                    <a:pt x="3143" y="61722"/>
                  </a:cubicBezTo>
                  <a:cubicBezTo>
                    <a:pt x="3143" y="61722"/>
                    <a:pt x="23717" y="57912"/>
                    <a:pt x="21431" y="39719"/>
                  </a:cubicBezTo>
                  <a:cubicBezTo>
                    <a:pt x="21431" y="39719"/>
                    <a:pt x="51911" y="36004"/>
                    <a:pt x="32195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106ADFC-5A76-1357-58F5-36888051E9FC}"/>
                </a:ext>
              </a:extLst>
            </p:cNvPr>
            <p:cNvSpPr/>
            <p:nvPr/>
          </p:nvSpPr>
          <p:spPr>
            <a:xfrm>
              <a:off x="8807793" y="3803595"/>
              <a:ext cx="60860" cy="59082"/>
            </a:xfrm>
            <a:custGeom>
              <a:avLst/>
              <a:gdLst>
                <a:gd name="connsiteX0" fmla="*/ 45625 w 45624"/>
                <a:gd name="connsiteY0" fmla="*/ 44291 h 44291"/>
                <a:gd name="connsiteX1" fmla="*/ 0 w 45624"/>
                <a:gd name="connsiteY1" fmla="*/ 0 h 44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624" h="44291">
                  <a:moveTo>
                    <a:pt x="45625" y="44291"/>
                  </a:moveTo>
                  <a:cubicBezTo>
                    <a:pt x="45625" y="44291"/>
                    <a:pt x="4572" y="13906"/>
                    <a:pt x="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48D204F-CE26-E1BC-BDF2-20B4DDDC144C}"/>
                </a:ext>
              </a:extLst>
            </p:cNvPr>
            <p:cNvSpPr/>
            <p:nvPr/>
          </p:nvSpPr>
          <p:spPr>
            <a:xfrm>
              <a:off x="8784923" y="3835742"/>
              <a:ext cx="59335" cy="56286"/>
            </a:xfrm>
            <a:custGeom>
              <a:avLst/>
              <a:gdLst>
                <a:gd name="connsiteX0" fmla="*/ 44482 w 44481"/>
                <a:gd name="connsiteY0" fmla="*/ 42196 h 42195"/>
                <a:gd name="connsiteX1" fmla="*/ 0 w 44481"/>
                <a:gd name="connsiteY1" fmla="*/ 0 h 4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481" h="42195">
                  <a:moveTo>
                    <a:pt x="44482" y="42196"/>
                  </a:moveTo>
                  <a:cubicBezTo>
                    <a:pt x="44482" y="42196"/>
                    <a:pt x="762" y="15526"/>
                    <a:pt x="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002BF55-1399-F6FB-CA34-2C68393A7B5F}"/>
                </a:ext>
              </a:extLst>
            </p:cNvPr>
            <p:cNvSpPr/>
            <p:nvPr/>
          </p:nvSpPr>
          <p:spPr>
            <a:xfrm>
              <a:off x="8808301" y="3709319"/>
              <a:ext cx="49298" cy="40277"/>
            </a:xfrm>
            <a:custGeom>
              <a:avLst/>
              <a:gdLst>
                <a:gd name="connsiteX0" fmla="*/ 36957 w 36957"/>
                <a:gd name="connsiteY0" fmla="*/ 0 h 30194"/>
                <a:gd name="connsiteX1" fmla="*/ 0 w 36957"/>
                <a:gd name="connsiteY1" fmla="*/ 30194 h 3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957" h="30194">
                  <a:moveTo>
                    <a:pt x="36957" y="0"/>
                  </a:moveTo>
                  <a:cubicBezTo>
                    <a:pt x="36957" y="0"/>
                    <a:pt x="23050" y="24955"/>
                    <a:pt x="0" y="30194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B9B5CCC-A170-84CD-C3D4-3579CF0DD654}"/>
                </a:ext>
              </a:extLst>
            </p:cNvPr>
            <p:cNvSpPr/>
            <p:nvPr/>
          </p:nvSpPr>
          <p:spPr>
            <a:xfrm>
              <a:off x="8848323" y="3722278"/>
              <a:ext cx="27444" cy="18168"/>
            </a:xfrm>
            <a:custGeom>
              <a:avLst/>
              <a:gdLst>
                <a:gd name="connsiteX0" fmla="*/ 0 w 20574"/>
                <a:gd name="connsiteY0" fmla="*/ 0 h 13620"/>
                <a:gd name="connsiteX1" fmla="*/ 20574 w 20574"/>
                <a:gd name="connsiteY1" fmla="*/ 13621 h 1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74" h="13620">
                  <a:moveTo>
                    <a:pt x="0" y="0"/>
                  </a:moveTo>
                  <a:cubicBezTo>
                    <a:pt x="7306" y="3820"/>
                    <a:pt x="14202" y="8382"/>
                    <a:pt x="20574" y="13621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62D8270-091B-E16C-30F9-96184A4C1065}"/>
                </a:ext>
              </a:extLst>
            </p:cNvPr>
            <p:cNvSpPr/>
            <p:nvPr/>
          </p:nvSpPr>
          <p:spPr>
            <a:xfrm>
              <a:off x="9839882" y="4600628"/>
              <a:ext cx="1164595" cy="1701406"/>
            </a:xfrm>
            <a:custGeom>
              <a:avLst/>
              <a:gdLst>
                <a:gd name="connsiteX0" fmla="*/ 853154 w 873049"/>
                <a:gd name="connsiteY0" fmla="*/ 185166 h 1275474"/>
                <a:gd name="connsiteX1" fmla="*/ 520637 w 873049"/>
                <a:gd name="connsiteY1" fmla="*/ 74105 h 1275474"/>
                <a:gd name="connsiteX2" fmla="*/ 82487 w 873049"/>
                <a:gd name="connsiteY2" fmla="*/ 0 h 1275474"/>
                <a:gd name="connsiteX3" fmla="*/ 137351 w 873049"/>
                <a:gd name="connsiteY3" fmla="*/ 805815 h 1275474"/>
                <a:gd name="connsiteX4" fmla="*/ 0 w 873049"/>
                <a:gd name="connsiteY4" fmla="*/ 1005078 h 1275474"/>
                <a:gd name="connsiteX5" fmla="*/ 748189 w 873049"/>
                <a:gd name="connsiteY5" fmla="*/ 1274636 h 1275474"/>
                <a:gd name="connsiteX6" fmla="*/ 801338 w 873049"/>
                <a:gd name="connsiteY6" fmla="*/ 910304 h 1275474"/>
                <a:gd name="connsiteX7" fmla="*/ 853154 w 873049"/>
                <a:gd name="connsiteY7" fmla="*/ 185166 h 127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3049" h="1275474">
                  <a:moveTo>
                    <a:pt x="853154" y="185166"/>
                  </a:moveTo>
                  <a:cubicBezTo>
                    <a:pt x="745369" y="139551"/>
                    <a:pt x="634194" y="102423"/>
                    <a:pt x="520637" y="74105"/>
                  </a:cubicBezTo>
                  <a:cubicBezTo>
                    <a:pt x="353378" y="34957"/>
                    <a:pt x="82487" y="0"/>
                    <a:pt x="82487" y="0"/>
                  </a:cubicBezTo>
                  <a:cubicBezTo>
                    <a:pt x="82487" y="0"/>
                    <a:pt x="156972" y="760095"/>
                    <a:pt x="137351" y="805815"/>
                  </a:cubicBezTo>
                  <a:cubicBezTo>
                    <a:pt x="117729" y="851535"/>
                    <a:pt x="0" y="1005078"/>
                    <a:pt x="0" y="1005078"/>
                  </a:cubicBezTo>
                  <a:cubicBezTo>
                    <a:pt x="0" y="1005078"/>
                    <a:pt x="637127" y="1253490"/>
                    <a:pt x="748189" y="1274636"/>
                  </a:cubicBezTo>
                  <a:cubicBezTo>
                    <a:pt x="859250" y="1295781"/>
                    <a:pt x="801338" y="910304"/>
                    <a:pt x="801338" y="910304"/>
                  </a:cubicBezTo>
                  <a:cubicBezTo>
                    <a:pt x="801338" y="910304"/>
                    <a:pt x="918686" y="420338"/>
                    <a:pt x="853154" y="18516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10C2620-A6BF-7B0A-F863-E9C652863F43}"/>
                </a:ext>
              </a:extLst>
            </p:cNvPr>
            <p:cNvSpPr/>
            <p:nvPr/>
          </p:nvSpPr>
          <p:spPr>
            <a:xfrm>
              <a:off x="10318128" y="4459355"/>
              <a:ext cx="380410" cy="359714"/>
            </a:xfrm>
            <a:custGeom>
              <a:avLst/>
              <a:gdLst>
                <a:gd name="connsiteX0" fmla="*/ 265938 w 285178"/>
                <a:gd name="connsiteY0" fmla="*/ 209444 h 269663"/>
                <a:gd name="connsiteX1" fmla="*/ 241268 w 285178"/>
                <a:gd name="connsiteY1" fmla="*/ 252973 h 269663"/>
                <a:gd name="connsiteX2" fmla="*/ 39910 w 285178"/>
                <a:gd name="connsiteY2" fmla="*/ 217064 h 269663"/>
                <a:gd name="connsiteX3" fmla="*/ 68485 w 285178"/>
                <a:gd name="connsiteY3" fmla="*/ 159914 h 269663"/>
                <a:gd name="connsiteX4" fmla="*/ 61531 w 285178"/>
                <a:gd name="connsiteY4" fmla="*/ 134578 h 269663"/>
                <a:gd name="connsiteX5" fmla="*/ 35338 w 285178"/>
                <a:gd name="connsiteY5" fmla="*/ 90667 h 269663"/>
                <a:gd name="connsiteX6" fmla="*/ 0 w 285178"/>
                <a:gd name="connsiteY6" fmla="*/ 46567 h 269663"/>
                <a:gd name="connsiteX7" fmla="*/ 285179 w 285178"/>
                <a:gd name="connsiteY7" fmla="*/ 46567 h 269663"/>
                <a:gd name="connsiteX8" fmla="*/ 265938 w 285178"/>
                <a:gd name="connsiteY8" fmla="*/ 209444 h 26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178" h="269663">
                  <a:moveTo>
                    <a:pt x="265938" y="209444"/>
                  </a:moveTo>
                  <a:cubicBezTo>
                    <a:pt x="265938" y="209444"/>
                    <a:pt x="281083" y="238019"/>
                    <a:pt x="241268" y="252973"/>
                  </a:cubicBezTo>
                  <a:cubicBezTo>
                    <a:pt x="138113" y="291073"/>
                    <a:pt x="28194" y="257450"/>
                    <a:pt x="39910" y="217064"/>
                  </a:cubicBezTo>
                  <a:cubicBezTo>
                    <a:pt x="44387" y="201634"/>
                    <a:pt x="69913" y="217064"/>
                    <a:pt x="68485" y="159914"/>
                  </a:cubicBezTo>
                  <a:cubicBezTo>
                    <a:pt x="67780" y="151104"/>
                    <a:pt x="65427" y="142512"/>
                    <a:pt x="61531" y="134578"/>
                  </a:cubicBezTo>
                  <a:cubicBezTo>
                    <a:pt x="54254" y="119119"/>
                    <a:pt x="45482" y="104412"/>
                    <a:pt x="35338" y="90667"/>
                  </a:cubicBezTo>
                  <a:cubicBezTo>
                    <a:pt x="24327" y="75370"/>
                    <a:pt x="12535" y="60645"/>
                    <a:pt x="0" y="46567"/>
                  </a:cubicBezTo>
                  <a:cubicBezTo>
                    <a:pt x="0" y="46567"/>
                    <a:pt x="163735" y="-58208"/>
                    <a:pt x="285179" y="46567"/>
                  </a:cubicBezTo>
                  <a:cubicBezTo>
                    <a:pt x="284988" y="46090"/>
                    <a:pt x="239839" y="68950"/>
                    <a:pt x="265938" y="209444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7A739BE-9755-B9B8-4001-A8179B80CEFD}"/>
                </a:ext>
              </a:extLst>
            </p:cNvPr>
            <p:cNvSpPr/>
            <p:nvPr/>
          </p:nvSpPr>
          <p:spPr>
            <a:xfrm>
              <a:off x="9138932" y="5903320"/>
              <a:ext cx="1838942" cy="841429"/>
            </a:xfrm>
            <a:custGeom>
              <a:avLst/>
              <a:gdLst>
                <a:gd name="connsiteX0" fmla="*/ 1352816 w 1378579"/>
                <a:gd name="connsiteY0" fmla="*/ 480751 h 630785"/>
                <a:gd name="connsiteX1" fmla="*/ 782554 w 1378579"/>
                <a:gd name="connsiteY1" fmla="*/ 630484 h 630785"/>
                <a:gd name="connsiteX2" fmla="*/ 55225 w 1378579"/>
                <a:gd name="connsiteY2" fmla="*/ 331019 h 630785"/>
                <a:gd name="connsiteX3" fmla="*/ 65893 w 1378579"/>
                <a:gd name="connsiteY3" fmla="*/ 30219 h 630785"/>
                <a:gd name="connsiteX4" fmla="*/ 98850 w 1378579"/>
                <a:gd name="connsiteY4" fmla="*/ 8883 h 630785"/>
                <a:gd name="connsiteX5" fmla="*/ 739406 w 1378579"/>
                <a:gd name="connsiteY5" fmla="*/ 106514 h 630785"/>
                <a:gd name="connsiteX6" fmla="*/ 786554 w 1378579"/>
                <a:gd name="connsiteY6" fmla="*/ 86321 h 630785"/>
                <a:gd name="connsiteX7" fmla="*/ 931716 w 1378579"/>
                <a:gd name="connsiteY7" fmla="*/ 145090 h 630785"/>
                <a:gd name="connsiteX8" fmla="*/ 1232515 w 1378579"/>
                <a:gd name="connsiteY8" fmla="*/ 152330 h 630785"/>
                <a:gd name="connsiteX9" fmla="*/ 1261662 w 1378579"/>
                <a:gd name="connsiteY9" fmla="*/ 173475 h 630785"/>
                <a:gd name="connsiteX10" fmla="*/ 1352816 w 1378579"/>
                <a:gd name="connsiteY10" fmla="*/ 480751 h 630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8579" h="630785">
                  <a:moveTo>
                    <a:pt x="1352816" y="480751"/>
                  </a:moveTo>
                  <a:cubicBezTo>
                    <a:pt x="1288332" y="585526"/>
                    <a:pt x="961148" y="635152"/>
                    <a:pt x="782554" y="630484"/>
                  </a:cubicBezTo>
                  <a:cubicBezTo>
                    <a:pt x="603960" y="625817"/>
                    <a:pt x="90087" y="382834"/>
                    <a:pt x="55225" y="331019"/>
                  </a:cubicBezTo>
                  <a:cubicBezTo>
                    <a:pt x="22935" y="283394"/>
                    <a:pt x="-56408" y="125564"/>
                    <a:pt x="65893" y="30219"/>
                  </a:cubicBezTo>
                  <a:cubicBezTo>
                    <a:pt x="76266" y="22208"/>
                    <a:pt x="87296" y="15074"/>
                    <a:pt x="98850" y="8883"/>
                  </a:cubicBezTo>
                  <a:cubicBezTo>
                    <a:pt x="182574" y="-36456"/>
                    <a:pt x="739406" y="106514"/>
                    <a:pt x="739406" y="106514"/>
                  </a:cubicBezTo>
                  <a:cubicBezTo>
                    <a:pt x="739406" y="106514"/>
                    <a:pt x="773886" y="84702"/>
                    <a:pt x="786554" y="86321"/>
                  </a:cubicBezTo>
                  <a:cubicBezTo>
                    <a:pt x="825417" y="91274"/>
                    <a:pt x="853229" y="122707"/>
                    <a:pt x="931716" y="145090"/>
                  </a:cubicBezTo>
                  <a:cubicBezTo>
                    <a:pt x="986675" y="160807"/>
                    <a:pt x="1136694" y="100418"/>
                    <a:pt x="1232515" y="152330"/>
                  </a:cubicBezTo>
                  <a:cubicBezTo>
                    <a:pt x="1243145" y="158016"/>
                    <a:pt x="1252956" y="165131"/>
                    <a:pt x="1261662" y="173475"/>
                  </a:cubicBezTo>
                  <a:cubicBezTo>
                    <a:pt x="1351197" y="259009"/>
                    <a:pt x="1417205" y="375691"/>
                    <a:pt x="1352816" y="48075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911871-7EAB-52DD-9F40-353EB3C1DDB0}"/>
                </a:ext>
              </a:extLst>
            </p:cNvPr>
            <p:cNvSpPr/>
            <p:nvPr/>
          </p:nvSpPr>
          <p:spPr>
            <a:xfrm>
              <a:off x="9226829" y="5903320"/>
              <a:ext cx="1556204" cy="547144"/>
            </a:xfrm>
            <a:custGeom>
              <a:avLst/>
              <a:gdLst>
                <a:gd name="connsiteX0" fmla="*/ 1166622 w 1166622"/>
                <a:gd name="connsiteY0" fmla="*/ 152330 h 410171"/>
                <a:gd name="connsiteX1" fmla="*/ 919734 w 1166622"/>
                <a:gd name="connsiteY1" fmla="*/ 202431 h 410171"/>
                <a:gd name="connsiteX2" fmla="*/ 504920 w 1166622"/>
                <a:gd name="connsiteY2" fmla="*/ 410171 h 410171"/>
                <a:gd name="connsiteX3" fmla="*/ 524733 w 1166622"/>
                <a:gd name="connsiteY3" fmla="*/ 356736 h 410171"/>
                <a:gd name="connsiteX4" fmla="*/ 408337 w 1166622"/>
                <a:gd name="connsiteY4" fmla="*/ 305777 h 410171"/>
                <a:gd name="connsiteX5" fmla="*/ 0 w 1166622"/>
                <a:gd name="connsiteY5" fmla="*/ 30219 h 410171"/>
                <a:gd name="connsiteX6" fmla="*/ 32957 w 1166622"/>
                <a:gd name="connsiteY6" fmla="*/ 8883 h 410171"/>
                <a:gd name="connsiteX7" fmla="*/ 673513 w 1166622"/>
                <a:gd name="connsiteY7" fmla="*/ 106514 h 410171"/>
                <a:gd name="connsiteX8" fmla="*/ 720662 w 1166622"/>
                <a:gd name="connsiteY8" fmla="*/ 86321 h 410171"/>
                <a:gd name="connsiteX9" fmla="*/ 865823 w 1166622"/>
                <a:gd name="connsiteY9" fmla="*/ 145090 h 410171"/>
                <a:gd name="connsiteX10" fmla="*/ 1166622 w 1166622"/>
                <a:gd name="connsiteY10" fmla="*/ 152330 h 41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6622" h="410171">
                  <a:moveTo>
                    <a:pt x="1166622" y="152330"/>
                  </a:moveTo>
                  <a:cubicBezTo>
                    <a:pt x="1068419" y="145757"/>
                    <a:pt x="980885" y="166331"/>
                    <a:pt x="919734" y="202431"/>
                  </a:cubicBezTo>
                  <a:cubicBezTo>
                    <a:pt x="847249" y="245294"/>
                    <a:pt x="504920" y="410171"/>
                    <a:pt x="504920" y="410171"/>
                  </a:cubicBezTo>
                  <a:cubicBezTo>
                    <a:pt x="505683" y="392455"/>
                    <a:pt x="524733" y="356736"/>
                    <a:pt x="524733" y="356736"/>
                  </a:cubicBezTo>
                  <a:cubicBezTo>
                    <a:pt x="492538" y="328161"/>
                    <a:pt x="408337" y="305777"/>
                    <a:pt x="408337" y="305777"/>
                  </a:cubicBezTo>
                  <a:cubicBezTo>
                    <a:pt x="343091" y="250056"/>
                    <a:pt x="84487" y="83845"/>
                    <a:pt x="0" y="30219"/>
                  </a:cubicBezTo>
                  <a:cubicBezTo>
                    <a:pt x="10373" y="22208"/>
                    <a:pt x="21403" y="15074"/>
                    <a:pt x="32957" y="8883"/>
                  </a:cubicBezTo>
                  <a:cubicBezTo>
                    <a:pt x="116681" y="-36456"/>
                    <a:pt x="673513" y="106514"/>
                    <a:pt x="673513" y="106514"/>
                  </a:cubicBezTo>
                  <a:cubicBezTo>
                    <a:pt x="673513" y="106514"/>
                    <a:pt x="707993" y="84702"/>
                    <a:pt x="720662" y="86321"/>
                  </a:cubicBezTo>
                  <a:cubicBezTo>
                    <a:pt x="759524" y="91274"/>
                    <a:pt x="787337" y="122707"/>
                    <a:pt x="865823" y="145090"/>
                  </a:cubicBezTo>
                  <a:cubicBezTo>
                    <a:pt x="921068" y="160807"/>
                    <a:pt x="1070801" y="100418"/>
                    <a:pt x="1166622" y="152330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E48982C-8E03-4570-D5C6-BB391EEDB22F}"/>
                </a:ext>
              </a:extLst>
            </p:cNvPr>
            <p:cNvSpPr/>
            <p:nvPr/>
          </p:nvSpPr>
          <p:spPr>
            <a:xfrm>
              <a:off x="9138932" y="5903320"/>
              <a:ext cx="1838942" cy="841429"/>
            </a:xfrm>
            <a:custGeom>
              <a:avLst/>
              <a:gdLst>
                <a:gd name="connsiteX0" fmla="*/ 1352816 w 1378579"/>
                <a:gd name="connsiteY0" fmla="*/ 480751 h 630785"/>
                <a:gd name="connsiteX1" fmla="*/ 782554 w 1378579"/>
                <a:gd name="connsiteY1" fmla="*/ 630484 h 630785"/>
                <a:gd name="connsiteX2" fmla="*/ 55225 w 1378579"/>
                <a:gd name="connsiteY2" fmla="*/ 331019 h 630785"/>
                <a:gd name="connsiteX3" fmla="*/ 65893 w 1378579"/>
                <a:gd name="connsiteY3" fmla="*/ 30219 h 630785"/>
                <a:gd name="connsiteX4" fmla="*/ 98850 w 1378579"/>
                <a:gd name="connsiteY4" fmla="*/ 8883 h 630785"/>
                <a:gd name="connsiteX5" fmla="*/ 739406 w 1378579"/>
                <a:gd name="connsiteY5" fmla="*/ 106514 h 630785"/>
                <a:gd name="connsiteX6" fmla="*/ 786554 w 1378579"/>
                <a:gd name="connsiteY6" fmla="*/ 86321 h 630785"/>
                <a:gd name="connsiteX7" fmla="*/ 931716 w 1378579"/>
                <a:gd name="connsiteY7" fmla="*/ 145090 h 630785"/>
                <a:gd name="connsiteX8" fmla="*/ 1232515 w 1378579"/>
                <a:gd name="connsiteY8" fmla="*/ 152330 h 630785"/>
                <a:gd name="connsiteX9" fmla="*/ 1261662 w 1378579"/>
                <a:gd name="connsiteY9" fmla="*/ 173475 h 630785"/>
                <a:gd name="connsiteX10" fmla="*/ 1352816 w 1378579"/>
                <a:gd name="connsiteY10" fmla="*/ 480751 h 630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8579" h="630785">
                  <a:moveTo>
                    <a:pt x="1352816" y="480751"/>
                  </a:moveTo>
                  <a:cubicBezTo>
                    <a:pt x="1288332" y="585526"/>
                    <a:pt x="961148" y="635152"/>
                    <a:pt x="782554" y="630484"/>
                  </a:cubicBezTo>
                  <a:cubicBezTo>
                    <a:pt x="603960" y="625817"/>
                    <a:pt x="90087" y="382834"/>
                    <a:pt x="55225" y="331019"/>
                  </a:cubicBezTo>
                  <a:cubicBezTo>
                    <a:pt x="22935" y="283394"/>
                    <a:pt x="-56408" y="125564"/>
                    <a:pt x="65893" y="30219"/>
                  </a:cubicBezTo>
                  <a:cubicBezTo>
                    <a:pt x="76266" y="22208"/>
                    <a:pt x="87296" y="15074"/>
                    <a:pt x="98850" y="8883"/>
                  </a:cubicBezTo>
                  <a:cubicBezTo>
                    <a:pt x="182574" y="-36456"/>
                    <a:pt x="739406" y="106514"/>
                    <a:pt x="739406" y="106514"/>
                  </a:cubicBezTo>
                  <a:cubicBezTo>
                    <a:pt x="739406" y="106514"/>
                    <a:pt x="773886" y="84702"/>
                    <a:pt x="786554" y="86321"/>
                  </a:cubicBezTo>
                  <a:cubicBezTo>
                    <a:pt x="825417" y="91274"/>
                    <a:pt x="853229" y="122707"/>
                    <a:pt x="931716" y="145090"/>
                  </a:cubicBezTo>
                  <a:cubicBezTo>
                    <a:pt x="986675" y="160807"/>
                    <a:pt x="1136694" y="100418"/>
                    <a:pt x="1232515" y="152330"/>
                  </a:cubicBezTo>
                  <a:cubicBezTo>
                    <a:pt x="1243145" y="158016"/>
                    <a:pt x="1252956" y="165131"/>
                    <a:pt x="1261662" y="173475"/>
                  </a:cubicBezTo>
                  <a:cubicBezTo>
                    <a:pt x="1351197" y="259009"/>
                    <a:pt x="1417205" y="375691"/>
                    <a:pt x="1352816" y="480751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23EEA5F-EF57-9930-EE3C-C8193A56B848}"/>
                </a:ext>
              </a:extLst>
            </p:cNvPr>
            <p:cNvSpPr/>
            <p:nvPr/>
          </p:nvSpPr>
          <p:spPr>
            <a:xfrm>
              <a:off x="10285601" y="6671164"/>
              <a:ext cx="534913" cy="191558"/>
            </a:xfrm>
            <a:custGeom>
              <a:avLst/>
              <a:gdLst>
                <a:gd name="connsiteX0" fmla="*/ 392811 w 401002"/>
                <a:gd name="connsiteY0" fmla="*/ 0 h 143603"/>
                <a:gd name="connsiteX1" fmla="*/ 401003 w 401002"/>
                <a:gd name="connsiteY1" fmla="*/ 35909 h 143603"/>
                <a:gd name="connsiteX2" fmla="*/ 282797 w 401002"/>
                <a:gd name="connsiteY2" fmla="*/ 108204 h 143603"/>
                <a:gd name="connsiteX3" fmla="*/ 82772 w 401002"/>
                <a:gd name="connsiteY3" fmla="*/ 142399 h 143603"/>
                <a:gd name="connsiteX4" fmla="*/ 9525 w 401002"/>
                <a:gd name="connsiteY4" fmla="*/ 141256 h 143603"/>
                <a:gd name="connsiteX5" fmla="*/ 0 w 401002"/>
                <a:gd name="connsiteY5" fmla="*/ 127159 h 1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02" h="143603">
                  <a:moveTo>
                    <a:pt x="392811" y="0"/>
                  </a:moveTo>
                  <a:lnTo>
                    <a:pt x="401003" y="35909"/>
                  </a:lnTo>
                  <a:cubicBezTo>
                    <a:pt x="401003" y="35909"/>
                    <a:pt x="379095" y="98012"/>
                    <a:pt x="282797" y="108204"/>
                  </a:cubicBezTo>
                  <a:cubicBezTo>
                    <a:pt x="186499" y="118396"/>
                    <a:pt x="129445" y="139637"/>
                    <a:pt x="82772" y="142399"/>
                  </a:cubicBezTo>
                  <a:cubicBezTo>
                    <a:pt x="58379" y="144323"/>
                    <a:pt x="33852" y="143942"/>
                    <a:pt x="9525" y="141256"/>
                  </a:cubicBezTo>
                  <a:lnTo>
                    <a:pt x="0" y="127159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2CE73E-E632-3F45-A51F-A3CACF795E66}"/>
                </a:ext>
              </a:extLst>
            </p:cNvPr>
            <p:cNvSpPr/>
            <p:nvPr/>
          </p:nvSpPr>
          <p:spPr>
            <a:xfrm>
              <a:off x="10063632" y="6533178"/>
              <a:ext cx="744836" cy="307607"/>
            </a:xfrm>
            <a:custGeom>
              <a:avLst/>
              <a:gdLst>
                <a:gd name="connsiteX0" fmla="*/ 0 w 558373"/>
                <a:gd name="connsiteY0" fmla="*/ 99632 h 230600"/>
                <a:gd name="connsiteX1" fmla="*/ 166878 w 558373"/>
                <a:gd name="connsiteY1" fmla="*/ 230600 h 230600"/>
                <a:gd name="connsiteX2" fmla="*/ 406146 w 558373"/>
                <a:gd name="connsiteY2" fmla="*/ 194786 h 230600"/>
                <a:gd name="connsiteX3" fmla="*/ 406146 w 558373"/>
                <a:gd name="connsiteY3" fmla="*/ 194786 h 230600"/>
                <a:gd name="connsiteX4" fmla="*/ 557974 w 558373"/>
                <a:gd name="connsiteY4" fmla="*/ 114300 h 230600"/>
                <a:gd name="connsiteX5" fmla="*/ 435864 w 558373"/>
                <a:gd name="connsiteY5" fmla="*/ 46768 h 230600"/>
                <a:gd name="connsiteX6" fmla="*/ 396145 w 558373"/>
                <a:gd name="connsiteY6" fmla="*/ 49435 h 230600"/>
                <a:gd name="connsiteX7" fmla="*/ 143637 w 558373"/>
                <a:gd name="connsiteY7" fmla="*/ 0 h 2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373" h="230600">
                  <a:moveTo>
                    <a:pt x="0" y="99632"/>
                  </a:moveTo>
                  <a:lnTo>
                    <a:pt x="166878" y="230600"/>
                  </a:lnTo>
                  <a:cubicBezTo>
                    <a:pt x="247307" y="223723"/>
                    <a:pt x="327222" y="211760"/>
                    <a:pt x="406146" y="194786"/>
                  </a:cubicBezTo>
                  <a:lnTo>
                    <a:pt x="406146" y="194786"/>
                  </a:lnTo>
                  <a:cubicBezTo>
                    <a:pt x="485204" y="176498"/>
                    <a:pt x="554260" y="150304"/>
                    <a:pt x="557974" y="114300"/>
                  </a:cubicBezTo>
                  <a:cubicBezTo>
                    <a:pt x="563785" y="59627"/>
                    <a:pt x="505301" y="44672"/>
                    <a:pt x="435864" y="46768"/>
                  </a:cubicBezTo>
                  <a:cubicBezTo>
                    <a:pt x="422910" y="46768"/>
                    <a:pt x="409575" y="48101"/>
                    <a:pt x="396145" y="49435"/>
                  </a:cubicBezTo>
                  <a:cubicBezTo>
                    <a:pt x="284988" y="61341"/>
                    <a:pt x="143637" y="0"/>
                    <a:pt x="14363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E97E275-6B28-B864-0166-319FB421D69C}"/>
                </a:ext>
              </a:extLst>
            </p:cNvPr>
            <p:cNvSpPr/>
            <p:nvPr/>
          </p:nvSpPr>
          <p:spPr>
            <a:xfrm>
              <a:off x="10063632" y="6533052"/>
              <a:ext cx="744796" cy="258143"/>
            </a:xfrm>
            <a:custGeom>
              <a:avLst/>
              <a:gdLst>
                <a:gd name="connsiteX0" fmla="*/ 558070 w 558343"/>
                <a:gd name="connsiteY0" fmla="*/ 113062 h 193519"/>
                <a:gd name="connsiteX1" fmla="*/ 465296 w 558343"/>
                <a:gd name="connsiteY1" fmla="*/ 158782 h 193519"/>
                <a:gd name="connsiteX2" fmla="*/ 72104 w 558343"/>
                <a:gd name="connsiteY2" fmla="*/ 156400 h 193519"/>
                <a:gd name="connsiteX3" fmla="*/ 0 w 558343"/>
                <a:gd name="connsiteY3" fmla="*/ 99727 h 193519"/>
                <a:gd name="connsiteX4" fmla="*/ 143637 w 558343"/>
                <a:gd name="connsiteY4" fmla="*/ 0 h 193519"/>
                <a:gd name="connsiteX5" fmla="*/ 396145 w 558343"/>
                <a:gd name="connsiteY5" fmla="*/ 49435 h 193519"/>
                <a:gd name="connsiteX6" fmla="*/ 435864 w 558343"/>
                <a:gd name="connsiteY6" fmla="*/ 46767 h 193519"/>
                <a:gd name="connsiteX7" fmla="*/ 558070 w 558343"/>
                <a:gd name="connsiteY7" fmla="*/ 113062 h 19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343" h="193519">
                  <a:moveTo>
                    <a:pt x="558070" y="113062"/>
                  </a:moveTo>
                  <a:cubicBezTo>
                    <a:pt x="525675" y="125111"/>
                    <a:pt x="494586" y="140436"/>
                    <a:pt x="465296" y="158782"/>
                  </a:cubicBezTo>
                  <a:cubicBezTo>
                    <a:pt x="465296" y="158782"/>
                    <a:pt x="310324" y="238506"/>
                    <a:pt x="72104" y="156400"/>
                  </a:cubicBezTo>
                  <a:lnTo>
                    <a:pt x="0" y="99727"/>
                  </a:lnTo>
                  <a:lnTo>
                    <a:pt x="143637" y="0"/>
                  </a:lnTo>
                  <a:cubicBezTo>
                    <a:pt x="143637" y="0"/>
                    <a:pt x="284893" y="61436"/>
                    <a:pt x="396145" y="49435"/>
                  </a:cubicBezTo>
                  <a:cubicBezTo>
                    <a:pt x="409575" y="48006"/>
                    <a:pt x="422910" y="47054"/>
                    <a:pt x="435864" y="46767"/>
                  </a:cubicBezTo>
                  <a:cubicBezTo>
                    <a:pt x="504825" y="44672"/>
                    <a:pt x="562832" y="59341"/>
                    <a:pt x="558070" y="113062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7D4BDC9-7A44-9826-A4AA-2436B0162A89}"/>
                </a:ext>
              </a:extLst>
            </p:cNvPr>
            <p:cNvSpPr/>
            <p:nvPr/>
          </p:nvSpPr>
          <p:spPr>
            <a:xfrm>
              <a:off x="10063632" y="6533178"/>
              <a:ext cx="744836" cy="307607"/>
            </a:xfrm>
            <a:custGeom>
              <a:avLst/>
              <a:gdLst>
                <a:gd name="connsiteX0" fmla="*/ 0 w 558373"/>
                <a:gd name="connsiteY0" fmla="*/ 99632 h 230600"/>
                <a:gd name="connsiteX1" fmla="*/ 166878 w 558373"/>
                <a:gd name="connsiteY1" fmla="*/ 230600 h 230600"/>
                <a:gd name="connsiteX2" fmla="*/ 406146 w 558373"/>
                <a:gd name="connsiteY2" fmla="*/ 194786 h 230600"/>
                <a:gd name="connsiteX3" fmla="*/ 406146 w 558373"/>
                <a:gd name="connsiteY3" fmla="*/ 194786 h 230600"/>
                <a:gd name="connsiteX4" fmla="*/ 557974 w 558373"/>
                <a:gd name="connsiteY4" fmla="*/ 114300 h 230600"/>
                <a:gd name="connsiteX5" fmla="*/ 435864 w 558373"/>
                <a:gd name="connsiteY5" fmla="*/ 46768 h 230600"/>
                <a:gd name="connsiteX6" fmla="*/ 396145 w 558373"/>
                <a:gd name="connsiteY6" fmla="*/ 49435 h 230600"/>
                <a:gd name="connsiteX7" fmla="*/ 143637 w 558373"/>
                <a:gd name="connsiteY7" fmla="*/ 0 h 2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373" h="230600">
                  <a:moveTo>
                    <a:pt x="0" y="99632"/>
                  </a:moveTo>
                  <a:lnTo>
                    <a:pt x="166878" y="230600"/>
                  </a:lnTo>
                  <a:cubicBezTo>
                    <a:pt x="247307" y="223723"/>
                    <a:pt x="327222" y="211760"/>
                    <a:pt x="406146" y="194786"/>
                  </a:cubicBezTo>
                  <a:lnTo>
                    <a:pt x="406146" y="194786"/>
                  </a:lnTo>
                  <a:cubicBezTo>
                    <a:pt x="485204" y="176498"/>
                    <a:pt x="554260" y="150304"/>
                    <a:pt x="557974" y="114300"/>
                  </a:cubicBezTo>
                  <a:cubicBezTo>
                    <a:pt x="563785" y="59627"/>
                    <a:pt x="505301" y="44672"/>
                    <a:pt x="435864" y="46768"/>
                  </a:cubicBezTo>
                  <a:cubicBezTo>
                    <a:pt x="422910" y="46768"/>
                    <a:pt x="409575" y="48101"/>
                    <a:pt x="396145" y="49435"/>
                  </a:cubicBezTo>
                  <a:cubicBezTo>
                    <a:pt x="284988" y="61341"/>
                    <a:pt x="143637" y="0"/>
                    <a:pt x="143637" y="0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F3026DB-308B-D5F6-1198-53151FBC7C83}"/>
                </a:ext>
              </a:extLst>
            </p:cNvPr>
            <p:cNvSpPr/>
            <p:nvPr/>
          </p:nvSpPr>
          <p:spPr>
            <a:xfrm>
              <a:off x="10255562" y="6734288"/>
              <a:ext cx="93356" cy="69034"/>
            </a:xfrm>
            <a:custGeom>
              <a:avLst/>
              <a:gdLst>
                <a:gd name="connsiteX0" fmla="*/ 11660 w 69985"/>
                <a:gd name="connsiteY0" fmla="*/ 493 h 51752"/>
                <a:gd name="connsiteX1" fmla="*/ 55380 w 69985"/>
                <a:gd name="connsiteY1" fmla="*/ 48118 h 51752"/>
                <a:gd name="connsiteX2" fmla="*/ 11660 w 69985"/>
                <a:gd name="connsiteY2" fmla="*/ 493 h 5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985" h="51752">
                  <a:moveTo>
                    <a:pt x="11660" y="493"/>
                  </a:moveTo>
                  <a:cubicBezTo>
                    <a:pt x="-18439" y="5351"/>
                    <a:pt x="14613" y="67168"/>
                    <a:pt x="55380" y="48118"/>
                  </a:cubicBezTo>
                  <a:cubicBezTo>
                    <a:pt x="96147" y="29068"/>
                    <a:pt x="41759" y="-4460"/>
                    <a:pt x="11660" y="4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5A379D0-9975-F8A1-7E4C-AB52BB8E0355}"/>
                </a:ext>
              </a:extLst>
            </p:cNvPr>
            <p:cNvSpPr/>
            <p:nvPr/>
          </p:nvSpPr>
          <p:spPr>
            <a:xfrm>
              <a:off x="10255630" y="6734287"/>
              <a:ext cx="93305" cy="51101"/>
            </a:xfrm>
            <a:custGeom>
              <a:avLst/>
              <a:gdLst>
                <a:gd name="connsiteX0" fmla="*/ 68093 w 69947"/>
                <a:gd name="connsiteY0" fmla="*/ 38308 h 38308"/>
                <a:gd name="connsiteX1" fmla="*/ 3228 w 69947"/>
                <a:gd name="connsiteY1" fmla="*/ 26973 h 38308"/>
                <a:gd name="connsiteX2" fmla="*/ 11610 w 69947"/>
                <a:gd name="connsiteY2" fmla="*/ 494 h 38308"/>
                <a:gd name="connsiteX3" fmla="*/ 68093 w 69947"/>
                <a:gd name="connsiteY3" fmla="*/ 38308 h 3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47" h="38308">
                  <a:moveTo>
                    <a:pt x="68093" y="38308"/>
                  </a:moveTo>
                  <a:cubicBezTo>
                    <a:pt x="46290" y="35651"/>
                    <a:pt x="24640" y="31869"/>
                    <a:pt x="3228" y="26973"/>
                  </a:cubicBezTo>
                  <a:cubicBezTo>
                    <a:pt x="-2487" y="14877"/>
                    <a:pt x="-1154" y="2494"/>
                    <a:pt x="11610" y="494"/>
                  </a:cubicBezTo>
                  <a:cubicBezTo>
                    <a:pt x="36851" y="-3697"/>
                    <a:pt x="79333" y="19639"/>
                    <a:pt x="68093" y="38308"/>
                  </a:cubicBezTo>
                  <a:close/>
                </a:path>
              </a:pathLst>
            </a:custGeom>
            <a:solidFill>
              <a:srgbClr val="000000">
                <a:alpha val="1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E3BFA2A-7909-2BA8-6ECF-EB10C7DF6A2C}"/>
                </a:ext>
              </a:extLst>
            </p:cNvPr>
            <p:cNvSpPr/>
            <p:nvPr/>
          </p:nvSpPr>
          <p:spPr>
            <a:xfrm>
              <a:off x="10255562" y="6734288"/>
              <a:ext cx="93356" cy="69034"/>
            </a:xfrm>
            <a:custGeom>
              <a:avLst/>
              <a:gdLst>
                <a:gd name="connsiteX0" fmla="*/ 11660 w 69985"/>
                <a:gd name="connsiteY0" fmla="*/ 493 h 51752"/>
                <a:gd name="connsiteX1" fmla="*/ 55380 w 69985"/>
                <a:gd name="connsiteY1" fmla="*/ 48118 h 51752"/>
                <a:gd name="connsiteX2" fmla="*/ 11660 w 69985"/>
                <a:gd name="connsiteY2" fmla="*/ 493 h 5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985" h="51752">
                  <a:moveTo>
                    <a:pt x="11660" y="493"/>
                  </a:moveTo>
                  <a:cubicBezTo>
                    <a:pt x="-18439" y="5351"/>
                    <a:pt x="14613" y="67168"/>
                    <a:pt x="55380" y="48118"/>
                  </a:cubicBezTo>
                  <a:cubicBezTo>
                    <a:pt x="96147" y="29068"/>
                    <a:pt x="41759" y="-4460"/>
                    <a:pt x="11660" y="493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F6A4F25-A07B-F1BA-0FD1-0EDEB47A9975}"/>
                </a:ext>
              </a:extLst>
            </p:cNvPr>
            <p:cNvSpPr/>
            <p:nvPr/>
          </p:nvSpPr>
          <p:spPr>
            <a:xfrm>
              <a:off x="10588040" y="6595185"/>
              <a:ext cx="220427" cy="197698"/>
            </a:xfrm>
            <a:custGeom>
              <a:avLst/>
              <a:gdLst>
                <a:gd name="connsiteX0" fmla="*/ 13018 w 165245"/>
                <a:gd name="connsiteY0" fmla="*/ 148207 h 148206"/>
                <a:gd name="connsiteX1" fmla="*/ 164847 w 165245"/>
                <a:gd name="connsiteY1" fmla="*/ 67721 h 148206"/>
                <a:gd name="connsiteX2" fmla="*/ 42737 w 165245"/>
                <a:gd name="connsiteY2" fmla="*/ 188 h 148206"/>
                <a:gd name="connsiteX3" fmla="*/ 13018 w 165245"/>
                <a:gd name="connsiteY3" fmla="*/ 148207 h 14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245" h="148206">
                  <a:moveTo>
                    <a:pt x="13018" y="148207"/>
                  </a:moveTo>
                  <a:cubicBezTo>
                    <a:pt x="92076" y="129919"/>
                    <a:pt x="161132" y="103725"/>
                    <a:pt x="164847" y="67721"/>
                  </a:cubicBezTo>
                  <a:cubicBezTo>
                    <a:pt x="170657" y="13047"/>
                    <a:pt x="112174" y="-1907"/>
                    <a:pt x="42737" y="188"/>
                  </a:cubicBezTo>
                  <a:cubicBezTo>
                    <a:pt x="39688" y="3141"/>
                    <a:pt x="-27653" y="68197"/>
                    <a:pt x="13018" y="1482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4487CE1-4A84-721D-7A59-86DFCD5524AB}"/>
                </a:ext>
              </a:extLst>
            </p:cNvPr>
            <p:cNvSpPr/>
            <p:nvPr/>
          </p:nvSpPr>
          <p:spPr>
            <a:xfrm>
              <a:off x="10588139" y="6595181"/>
              <a:ext cx="220290" cy="178771"/>
            </a:xfrm>
            <a:custGeom>
              <a:avLst/>
              <a:gdLst>
                <a:gd name="connsiteX0" fmla="*/ 164869 w 165142"/>
                <a:gd name="connsiteY0" fmla="*/ 66485 h 134017"/>
                <a:gd name="connsiteX1" fmla="*/ 72095 w 165142"/>
                <a:gd name="connsiteY1" fmla="*/ 112205 h 134017"/>
                <a:gd name="connsiteX2" fmla="*/ 6849 w 165142"/>
                <a:gd name="connsiteY2" fmla="*/ 134018 h 134017"/>
                <a:gd name="connsiteX3" fmla="*/ 42663 w 165142"/>
                <a:gd name="connsiteY3" fmla="*/ 191 h 134017"/>
                <a:gd name="connsiteX4" fmla="*/ 164869 w 165142"/>
                <a:gd name="connsiteY4" fmla="*/ 66485 h 134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42" h="134017">
                  <a:moveTo>
                    <a:pt x="164869" y="66485"/>
                  </a:moveTo>
                  <a:cubicBezTo>
                    <a:pt x="132474" y="78534"/>
                    <a:pt x="101384" y="93860"/>
                    <a:pt x="72095" y="112205"/>
                  </a:cubicBezTo>
                  <a:cubicBezTo>
                    <a:pt x="51216" y="121854"/>
                    <a:pt x="29337" y="129169"/>
                    <a:pt x="6849" y="134018"/>
                  </a:cubicBezTo>
                  <a:cubicBezTo>
                    <a:pt x="-19821" y="60675"/>
                    <a:pt x="39805" y="2954"/>
                    <a:pt x="42663" y="191"/>
                  </a:cubicBezTo>
                  <a:cubicBezTo>
                    <a:pt x="111624" y="-1904"/>
                    <a:pt x="169631" y="12764"/>
                    <a:pt x="164869" y="66485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DAF4268-D5CC-F62B-D613-169326986E49}"/>
                </a:ext>
              </a:extLst>
            </p:cNvPr>
            <p:cNvSpPr/>
            <p:nvPr/>
          </p:nvSpPr>
          <p:spPr>
            <a:xfrm>
              <a:off x="10588040" y="6595185"/>
              <a:ext cx="220427" cy="197698"/>
            </a:xfrm>
            <a:custGeom>
              <a:avLst/>
              <a:gdLst>
                <a:gd name="connsiteX0" fmla="*/ 13018 w 165245"/>
                <a:gd name="connsiteY0" fmla="*/ 148207 h 148206"/>
                <a:gd name="connsiteX1" fmla="*/ 164847 w 165245"/>
                <a:gd name="connsiteY1" fmla="*/ 67721 h 148206"/>
                <a:gd name="connsiteX2" fmla="*/ 42737 w 165245"/>
                <a:gd name="connsiteY2" fmla="*/ 188 h 148206"/>
                <a:gd name="connsiteX3" fmla="*/ 13018 w 165245"/>
                <a:gd name="connsiteY3" fmla="*/ 148207 h 14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245" h="148206">
                  <a:moveTo>
                    <a:pt x="13018" y="148207"/>
                  </a:moveTo>
                  <a:cubicBezTo>
                    <a:pt x="92076" y="129919"/>
                    <a:pt x="161132" y="103725"/>
                    <a:pt x="164847" y="67721"/>
                  </a:cubicBezTo>
                  <a:cubicBezTo>
                    <a:pt x="170657" y="13047"/>
                    <a:pt x="112174" y="-1907"/>
                    <a:pt x="42737" y="188"/>
                  </a:cubicBezTo>
                  <a:cubicBezTo>
                    <a:pt x="39688" y="3141"/>
                    <a:pt x="-27653" y="68197"/>
                    <a:pt x="13018" y="148207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B607916-8458-41DA-0BDF-75A55F5E8187}"/>
                </a:ext>
              </a:extLst>
            </p:cNvPr>
            <p:cNvSpPr/>
            <p:nvPr/>
          </p:nvSpPr>
          <p:spPr>
            <a:xfrm>
              <a:off x="10520739" y="6589341"/>
              <a:ext cx="62863" cy="112962"/>
            </a:xfrm>
            <a:custGeom>
              <a:avLst/>
              <a:gdLst>
                <a:gd name="connsiteX0" fmla="*/ 7083 w 47126"/>
                <a:gd name="connsiteY0" fmla="*/ 84675 h 84683"/>
                <a:gd name="connsiteX1" fmla="*/ 7559 w 47126"/>
                <a:gd name="connsiteY1" fmla="*/ 84675 h 84683"/>
                <a:gd name="connsiteX2" fmla="*/ 16132 w 47126"/>
                <a:gd name="connsiteY2" fmla="*/ 76874 h 84683"/>
                <a:gd name="connsiteX3" fmla="*/ 16132 w 47126"/>
                <a:gd name="connsiteY3" fmla="*/ 76769 h 84683"/>
                <a:gd name="connsiteX4" fmla="*/ 44707 w 47126"/>
                <a:gd name="connsiteY4" fmla="*/ 13999 h 84683"/>
                <a:gd name="connsiteX5" fmla="*/ 44745 w 47126"/>
                <a:gd name="connsiteY5" fmla="*/ 2417 h 84683"/>
                <a:gd name="connsiteX6" fmla="*/ 44707 w 47126"/>
                <a:gd name="connsiteY6" fmla="*/ 2379 h 84683"/>
                <a:gd name="connsiteX7" fmla="*/ 33086 w 47126"/>
                <a:gd name="connsiteY7" fmla="*/ 2379 h 84683"/>
                <a:gd name="connsiteX8" fmla="*/ 35 w 47126"/>
                <a:gd name="connsiteY8" fmla="*/ 75817 h 84683"/>
                <a:gd name="connsiteX9" fmla="*/ 7083 w 47126"/>
                <a:gd name="connsiteY9" fmla="*/ 84675 h 8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126" h="84683">
                  <a:moveTo>
                    <a:pt x="7083" y="84675"/>
                  </a:moveTo>
                  <a:lnTo>
                    <a:pt x="7559" y="84675"/>
                  </a:lnTo>
                  <a:cubicBezTo>
                    <a:pt x="12074" y="84884"/>
                    <a:pt x="15913" y="81398"/>
                    <a:pt x="16132" y="76874"/>
                  </a:cubicBezTo>
                  <a:cubicBezTo>
                    <a:pt x="16132" y="76845"/>
                    <a:pt x="16132" y="76807"/>
                    <a:pt x="16132" y="76769"/>
                  </a:cubicBezTo>
                  <a:cubicBezTo>
                    <a:pt x="18827" y="53366"/>
                    <a:pt x="28829" y="31402"/>
                    <a:pt x="44707" y="13999"/>
                  </a:cubicBezTo>
                  <a:cubicBezTo>
                    <a:pt x="47917" y="10809"/>
                    <a:pt x="47936" y="5627"/>
                    <a:pt x="44745" y="2417"/>
                  </a:cubicBezTo>
                  <a:cubicBezTo>
                    <a:pt x="44735" y="2407"/>
                    <a:pt x="44716" y="2389"/>
                    <a:pt x="44707" y="2379"/>
                  </a:cubicBezTo>
                  <a:cubicBezTo>
                    <a:pt x="41478" y="-793"/>
                    <a:pt x="36315" y="-793"/>
                    <a:pt x="33086" y="2379"/>
                  </a:cubicBezTo>
                  <a:cubicBezTo>
                    <a:pt x="14408" y="22638"/>
                    <a:pt x="2806" y="48404"/>
                    <a:pt x="35" y="75817"/>
                  </a:cubicBezTo>
                  <a:cubicBezTo>
                    <a:pt x="-366" y="80179"/>
                    <a:pt x="2740" y="84084"/>
                    <a:pt x="7083" y="84675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2261DDA-DBB1-E0C6-6CE7-911C9E64E089}"/>
                </a:ext>
              </a:extLst>
            </p:cNvPr>
            <p:cNvSpPr/>
            <p:nvPr/>
          </p:nvSpPr>
          <p:spPr>
            <a:xfrm>
              <a:off x="10476180" y="6588479"/>
              <a:ext cx="58920" cy="116737"/>
            </a:xfrm>
            <a:custGeom>
              <a:avLst/>
              <a:gdLst>
                <a:gd name="connsiteX0" fmla="*/ 7436 w 44170"/>
                <a:gd name="connsiteY0" fmla="*/ 87512 h 87513"/>
                <a:gd name="connsiteX1" fmla="*/ 8103 w 44170"/>
                <a:gd name="connsiteY1" fmla="*/ 87512 h 87513"/>
                <a:gd name="connsiteX2" fmla="*/ 16485 w 44170"/>
                <a:gd name="connsiteY2" fmla="*/ 79511 h 87513"/>
                <a:gd name="connsiteX3" fmla="*/ 16485 w 44170"/>
                <a:gd name="connsiteY3" fmla="*/ 79415 h 87513"/>
                <a:gd name="connsiteX4" fmla="*/ 41821 w 44170"/>
                <a:gd name="connsiteY4" fmla="*/ 14074 h 87513"/>
                <a:gd name="connsiteX5" fmla="*/ 41669 w 44170"/>
                <a:gd name="connsiteY5" fmla="*/ 2358 h 87513"/>
                <a:gd name="connsiteX6" fmla="*/ 29953 w 44170"/>
                <a:gd name="connsiteY6" fmla="*/ 2501 h 87513"/>
                <a:gd name="connsiteX7" fmla="*/ 29058 w 44170"/>
                <a:gd name="connsiteY7" fmla="*/ 3596 h 87513"/>
                <a:gd name="connsiteX8" fmla="*/ 6 w 44170"/>
                <a:gd name="connsiteY8" fmla="*/ 79034 h 87513"/>
                <a:gd name="connsiteX9" fmla="*/ 7436 w 44170"/>
                <a:gd name="connsiteY9" fmla="*/ 87512 h 87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170" h="87513">
                  <a:moveTo>
                    <a:pt x="7436" y="87512"/>
                  </a:moveTo>
                  <a:lnTo>
                    <a:pt x="8103" y="87512"/>
                  </a:lnTo>
                  <a:cubicBezTo>
                    <a:pt x="12627" y="87616"/>
                    <a:pt x="16380" y="84035"/>
                    <a:pt x="16485" y="79511"/>
                  </a:cubicBezTo>
                  <a:cubicBezTo>
                    <a:pt x="16485" y="79482"/>
                    <a:pt x="16485" y="79444"/>
                    <a:pt x="16485" y="79415"/>
                  </a:cubicBezTo>
                  <a:cubicBezTo>
                    <a:pt x="18380" y="55632"/>
                    <a:pt x="27181" y="32914"/>
                    <a:pt x="41821" y="14074"/>
                  </a:cubicBezTo>
                  <a:cubicBezTo>
                    <a:pt x="45012" y="10797"/>
                    <a:pt x="44945" y="5549"/>
                    <a:pt x="41669" y="2358"/>
                  </a:cubicBezTo>
                  <a:cubicBezTo>
                    <a:pt x="38392" y="-842"/>
                    <a:pt x="33153" y="-776"/>
                    <a:pt x="29953" y="2501"/>
                  </a:cubicBezTo>
                  <a:cubicBezTo>
                    <a:pt x="29629" y="2844"/>
                    <a:pt x="29324" y="3206"/>
                    <a:pt x="29058" y="3596"/>
                  </a:cubicBezTo>
                  <a:cubicBezTo>
                    <a:pt x="12055" y="25275"/>
                    <a:pt x="1940" y="51555"/>
                    <a:pt x="6" y="79034"/>
                  </a:cubicBezTo>
                  <a:cubicBezTo>
                    <a:pt x="-165" y="83387"/>
                    <a:pt x="3102" y="87112"/>
                    <a:pt x="7436" y="87512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A1FD94E-C4A4-A3EF-CD0A-DC34A4B8C026}"/>
                </a:ext>
              </a:extLst>
            </p:cNvPr>
            <p:cNvSpPr/>
            <p:nvPr/>
          </p:nvSpPr>
          <p:spPr>
            <a:xfrm>
              <a:off x="10423239" y="6583324"/>
              <a:ext cx="60501" cy="116098"/>
            </a:xfrm>
            <a:custGeom>
              <a:avLst/>
              <a:gdLst>
                <a:gd name="connsiteX0" fmla="*/ 7595 w 45355"/>
                <a:gd name="connsiteY0" fmla="*/ 86996 h 87034"/>
                <a:gd name="connsiteX1" fmla="*/ 7595 w 45355"/>
                <a:gd name="connsiteY1" fmla="*/ 86996 h 87034"/>
                <a:gd name="connsiteX2" fmla="*/ 16539 w 45355"/>
                <a:gd name="connsiteY2" fmla="*/ 79633 h 87034"/>
                <a:gd name="connsiteX3" fmla="*/ 16549 w 45355"/>
                <a:gd name="connsiteY3" fmla="*/ 79566 h 87034"/>
                <a:gd name="connsiteX4" fmla="*/ 43981 w 45355"/>
                <a:gd name="connsiteY4" fmla="*/ 12891 h 87034"/>
                <a:gd name="connsiteX5" fmla="*/ 41695 w 45355"/>
                <a:gd name="connsiteY5" fmla="*/ 1366 h 87034"/>
                <a:gd name="connsiteX6" fmla="*/ 30265 w 45355"/>
                <a:gd name="connsiteY6" fmla="*/ 3652 h 87034"/>
                <a:gd name="connsiteX7" fmla="*/ 70 w 45355"/>
                <a:gd name="connsiteY7" fmla="*/ 77661 h 87034"/>
                <a:gd name="connsiteX8" fmla="*/ 7214 w 45355"/>
                <a:gd name="connsiteY8" fmla="*/ 86957 h 87034"/>
                <a:gd name="connsiteX9" fmla="*/ 7595 w 45355"/>
                <a:gd name="connsiteY9" fmla="*/ 86996 h 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355" h="87034">
                  <a:moveTo>
                    <a:pt x="7595" y="86996"/>
                  </a:moveTo>
                  <a:lnTo>
                    <a:pt x="7595" y="86996"/>
                  </a:lnTo>
                  <a:cubicBezTo>
                    <a:pt x="12100" y="87434"/>
                    <a:pt x="16101" y="84138"/>
                    <a:pt x="16539" y="79633"/>
                  </a:cubicBezTo>
                  <a:cubicBezTo>
                    <a:pt x="16549" y="79614"/>
                    <a:pt x="16549" y="79585"/>
                    <a:pt x="16549" y="79566"/>
                  </a:cubicBezTo>
                  <a:cubicBezTo>
                    <a:pt x="19120" y="50991"/>
                    <a:pt x="43695" y="13558"/>
                    <a:pt x="43981" y="12891"/>
                  </a:cubicBezTo>
                  <a:cubicBezTo>
                    <a:pt x="46486" y="9072"/>
                    <a:pt x="45476" y="3938"/>
                    <a:pt x="41695" y="1366"/>
                  </a:cubicBezTo>
                  <a:cubicBezTo>
                    <a:pt x="37904" y="-1130"/>
                    <a:pt x="32808" y="-111"/>
                    <a:pt x="30265" y="3652"/>
                  </a:cubicBezTo>
                  <a:cubicBezTo>
                    <a:pt x="29122" y="5271"/>
                    <a:pt x="3023" y="44514"/>
                    <a:pt x="70" y="77661"/>
                  </a:cubicBezTo>
                  <a:cubicBezTo>
                    <a:pt x="-520" y="82195"/>
                    <a:pt x="2671" y="86357"/>
                    <a:pt x="7214" y="86957"/>
                  </a:cubicBezTo>
                  <a:cubicBezTo>
                    <a:pt x="7338" y="86967"/>
                    <a:pt x="7471" y="86986"/>
                    <a:pt x="7595" y="86996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5533171-BC15-F3C4-8742-BAC7AF6E29D9}"/>
                </a:ext>
              </a:extLst>
            </p:cNvPr>
            <p:cNvSpPr/>
            <p:nvPr/>
          </p:nvSpPr>
          <p:spPr>
            <a:xfrm>
              <a:off x="10373036" y="6576854"/>
              <a:ext cx="60590" cy="117401"/>
            </a:xfrm>
            <a:custGeom>
              <a:avLst/>
              <a:gdLst>
                <a:gd name="connsiteX0" fmla="*/ 7892 w 45422"/>
                <a:gd name="connsiteY0" fmla="*/ 87940 h 88011"/>
                <a:gd name="connsiteX1" fmla="*/ 10083 w 45422"/>
                <a:gd name="connsiteY1" fmla="*/ 87940 h 88011"/>
                <a:gd name="connsiteX2" fmla="*/ 16865 w 45422"/>
                <a:gd name="connsiteY2" fmla="*/ 78549 h 88011"/>
                <a:gd name="connsiteX3" fmla="*/ 16845 w 45422"/>
                <a:gd name="connsiteY3" fmla="*/ 78415 h 88011"/>
                <a:gd name="connsiteX4" fmla="*/ 43896 w 45422"/>
                <a:gd name="connsiteY4" fmla="*/ 13074 h 88011"/>
                <a:gd name="connsiteX5" fmla="*/ 41915 w 45422"/>
                <a:gd name="connsiteY5" fmla="*/ 1520 h 88011"/>
                <a:gd name="connsiteX6" fmla="*/ 33228 w 45422"/>
                <a:gd name="connsiteY6" fmla="*/ 977 h 88011"/>
                <a:gd name="connsiteX7" fmla="*/ 939 w 45422"/>
                <a:gd name="connsiteY7" fmla="*/ 81368 h 88011"/>
                <a:gd name="connsiteX8" fmla="*/ 7892 w 45422"/>
                <a:gd name="connsiteY8" fmla="*/ 87940 h 8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22" h="88011">
                  <a:moveTo>
                    <a:pt x="7892" y="87940"/>
                  </a:moveTo>
                  <a:cubicBezTo>
                    <a:pt x="8616" y="88036"/>
                    <a:pt x="9359" y="88036"/>
                    <a:pt x="10083" y="87940"/>
                  </a:cubicBezTo>
                  <a:cubicBezTo>
                    <a:pt x="14550" y="87226"/>
                    <a:pt x="17588" y="83016"/>
                    <a:pt x="16865" y="78549"/>
                  </a:cubicBezTo>
                  <a:cubicBezTo>
                    <a:pt x="16865" y="78511"/>
                    <a:pt x="16855" y="78463"/>
                    <a:pt x="16845" y="78415"/>
                  </a:cubicBezTo>
                  <a:cubicBezTo>
                    <a:pt x="11035" y="43363"/>
                    <a:pt x="43611" y="13359"/>
                    <a:pt x="43896" y="13074"/>
                  </a:cubicBezTo>
                  <a:cubicBezTo>
                    <a:pt x="46545" y="9340"/>
                    <a:pt x="45659" y="4168"/>
                    <a:pt x="41915" y="1520"/>
                  </a:cubicBezTo>
                  <a:cubicBezTo>
                    <a:pt x="39363" y="-290"/>
                    <a:pt x="35991" y="-499"/>
                    <a:pt x="33228" y="977"/>
                  </a:cubicBezTo>
                  <a:cubicBezTo>
                    <a:pt x="31609" y="2406"/>
                    <a:pt x="-6396" y="37267"/>
                    <a:pt x="939" y="81368"/>
                  </a:cubicBezTo>
                  <a:cubicBezTo>
                    <a:pt x="1653" y="84797"/>
                    <a:pt x="4425" y="87416"/>
                    <a:pt x="7892" y="8794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BB0D45E-285D-0435-F132-43EE96DA60A9}"/>
                </a:ext>
              </a:extLst>
            </p:cNvPr>
            <p:cNvSpPr/>
            <p:nvPr/>
          </p:nvSpPr>
          <p:spPr>
            <a:xfrm>
              <a:off x="10317801" y="6561120"/>
              <a:ext cx="58168" cy="120095"/>
            </a:xfrm>
            <a:custGeom>
              <a:avLst/>
              <a:gdLst>
                <a:gd name="connsiteX0" fmla="*/ 8722 w 43606"/>
                <a:gd name="connsiteY0" fmla="*/ 89924 h 90030"/>
                <a:gd name="connsiteX1" fmla="*/ 11389 w 43606"/>
                <a:gd name="connsiteY1" fmla="*/ 89924 h 90030"/>
                <a:gd name="connsiteX2" fmla="*/ 17581 w 43606"/>
                <a:gd name="connsiteY2" fmla="*/ 80399 h 90030"/>
                <a:gd name="connsiteX3" fmla="*/ 41584 w 43606"/>
                <a:gd name="connsiteY3" fmla="*/ 13724 h 90030"/>
                <a:gd name="connsiteX4" fmla="*/ 40822 w 43606"/>
                <a:gd name="connsiteY4" fmla="*/ 2103 h 90030"/>
                <a:gd name="connsiteX5" fmla="*/ 29249 w 43606"/>
                <a:gd name="connsiteY5" fmla="*/ 2713 h 90030"/>
                <a:gd name="connsiteX6" fmla="*/ 29201 w 43606"/>
                <a:gd name="connsiteY6" fmla="*/ 2770 h 90030"/>
                <a:gd name="connsiteX7" fmla="*/ 1483 w 43606"/>
                <a:gd name="connsiteY7" fmla="*/ 84399 h 90030"/>
                <a:gd name="connsiteX8" fmla="*/ 8722 w 43606"/>
                <a:gd name="connsiteY8" fmla="*/ 89924 h 9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606" h="90030">
                  <a:moveTo>
                    <a:pt x="8722" y="89924"/>
                  </a:moveTo>
                  <a:cubicBezTo>
                    <a:pt x="9608" y="90067"/>
                    <a:pt x="10504" y="90067"/>
                    <a:pt x="11389" y="89924"/>
                  </a:cubicBezTo>
                  <a:cubicBezTo>
                    <a:pt x="15647" y="88886"/>
                    <a:pt x="18362" y="84714"/>
                    <a:pt x="17581" y="80399"/>
                  </a:cubicBezTo>
                  <a:cubicBezTo>
                    <a:pt x="10437" y="49157"/>
                    <a:pt x="41203" y="13724"/>
                    <a:pt x="41584" y="13724"/>
                  </a:cubicBezTo>
                  <a:cubicBezTo>
                    <a:pt x="44556" y="10295"/>
                    <a:pt x="44213" y="5113"/>
                    <a:pt x="40822" y="2103"/>
                  </a:cubicBezTo>
                  <a:cubicBezTo>
                    <a:pt x="37459" y="-925"/>
                    <a:pt x="32278" y="-649"/>
                    <a:pt x="29249" y="2713"/>
                  </a:cubicBezTo>
                  <a:cubicBezTo>
                    <a:pt x="29239" y="2732"/>
                    <a:pt x="29220" y="2751"/>
                    <a:pt x="29201" y="2770"/>
                  </a:cubicBezTo>
                  <a:cubicBezTo>
                    <a:pt x="27677" y="4485"/>
                    <a:pt x="-7565" y="44775"/>
                    <a:pt x="1483" y="84399"/>
                  </a:cubicBezTo>
                  <a:cubicBezTo>
                    <a:pt x="2560" y="87533"/>
                    <a:pt x="5417" y="89714"/>
                    <a:pt x="8722" y="89924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2FC5F56-3DA6-8721-E816-503CC7D992E2}"/>
                </a:ext>
              </a:extLst>
            </p:cNvPr>
            <p:cNvSpPr/>
            <p:nvPr/>
          </p:nvSpPr>
          <p:spPr>
            <a:xfrm>
              <a:off x="9169017" y="6599502"/>
              <a:ext cx="518523" cy="241035"/>
            </a:xfrm>
            <a:custGeom>
              <a:avLst/>
              <a:gdLst>
                <a:gd name="connsiteX0" fmla="*/ 11906 w 388715"/>
                <a:gd name="connsiteY0" fmla="*/ 0 h 180694"/>
                <a:gd name="connsiteX1" fmla="*/ 0 w 388715"/>
                <a:gd name="connsiteY1" fmla="*/ 34862 h 180694"/>
                <a:gd name="connsiteX2" fmla="*/ 109919 w 388715"/>
                <a:gd name="connsiteY2" fmla="*/ 119158 h 180694"/>
                <a:gd name="connsiteX3" fmla="*/ 304800 w 388715"/>
                <a:gd name="connsiteY3" fmla="*/ 174212 h 180694"/>
                <a:gd name="connsiteX4" fmla="*/ 377762 w 388715"/>
                <a:gd name="connsiteY4" fmla="*/ 180689 h 180694"/>
                <a:gd name="connsiteX5" fmla="*/ 388715 w 388715"/>
                <a:gd name="connsiteY5" fmla="*/ 167640 h 18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715" h="180694">
                  <a:moveTo>
                    <a:pt x="11906" y="0"/>
                  </a:moveTo>
                  <a:lnTo>
                    <a:pt x="0" y="34862"/>
                  </a:lnTo>
                  <a:cubicBezTo>
                    <a:pt x="0" y="34862"/>
                    <a:pt x="15240" y="98965"/>
                    <a:pt x="109919" y="119158"/>
                  </a:cubicBezTo>
                  <a:cubicBezTo>
                    <a:pt x="204597" y="139351"/>
                    <a:pt x="259080" y="166783"/>
                    <a:pt x="304800" y="174212"/>
                  </a:cubicBezTo>
                  <a:cubicBezTo>
                    <a:pt x="328870" y="178641"/>
                    <a:pt x="353292" y="180813"/>
                    <a:pt x="377762" y="180689"/>
                  </a:cubicBezTo>
                  <a:lnTo>
                    <a:pt x="388715" y="167640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F0C9A70-5430-4E80-780C-CB568776C521}"/>
                </a:ext>
              </a:extLst>
            </p:cNvPr>
            <p:cNvSpPr/>
            <p:nvPr/>
          </p:nvSpPr>
          <p:spPr>
            <a:xfrm>
              <a:off x="9184137" y="6520472"/>
              <a:ext cx="742653" cy="302651"/>
            </a:xfrm>
            <a:custGeom>
              <a:avLst/>
              <a:gdLst>
                <a:gd name="connsiteX0" fmla="*/ 556736 w 556736"/>
                <a:gd name="connsiteY0" fmla="*/ 114205 h 226885"/>
                <a:gd name="connsiteX1" fmla="*/ 377095 w 556736"/>
                <a:gd name="connsiteY1" fmla="*/ 226886 h 226885"/>
                <a:gd name="connsiteX2" fmla="*/ 142875 w 556736"/>
                <a:gd name="connsiteY2" fmla="*/ 166211 h 226885"/>
                <a:gd name="connsiteX3" fmla="*/ 142875 w 556736"/>
                <a:gd name="connsiteY3" fmla="*/ 166211 h 226885"/>
                <a:gd name="connsiteX4" fmla="*/ 0 w 556736"/>
                <a:gd name="connsiteY4" fmla="*/ 70199 h 226885"/>
                <a:gd name="connsiteX5" fmla="*/ 128588 w 556736"/>
                <a:gd name="connsiteY5" fmla="*/ 15812 h 226885"/>
                <a:gd name="connsiteX6" fmla="*/ 167830 w 556736"/>
                <a:gd name="connsiteY6" fmla="*/ 22670 h 226885"/>
                <a:gd name="connsiteX7" fmla="*/ 424053 w 556736"/>
                <a:gd name="connsiteY7" fmla="*/ 0 h 22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736" h="226885">
                  <a:moveTo>
                    <a:pt x="556736" y="114205"/>
                  </a:moveTo>
                  <a:lnTo>
                    <a:pt x="377095" y="226886"/>
                  </a:lnTo>
                  <a:cubicBezTo>
                    <a:pt x="297818" y="211617"/>
                    <a:pt x="219589" y="191348"/>
                    <a:pt x="142875" y="166211"/>
                  </a:cubicBezTo>
                  <a:lnTo>
                    <a:pt x="142875" y="166211"/>
                  </a:lnTo>
                  <a:cubicBezTo>
                    <a:pt x="66199" y="139732"/>
                    <a:pt x="0" y="106394"/>
                    <a:pt x="0" y="70199"/>
                  </a:cubicBezTo>
                  <a:cubicBezTo>
                    <a:pt x="0" y="15145"/>
                    <a:pt x="59722" y="6477"/>
                    <a:pt x="128588" y="15812"/>
                  </a:cubicBezTo>
                  <a:cubicBezTo>
                    <a:pt x="141446" y="17526"/>
                    <a:pt x="154591" y="19907"/>
                    <a:pt x="167830" y="22670"/>
                  </a:cubicBezTo>
                  <a:cubicBezTo>
                    <a:pt x="277082" y="46196"/>
                    <a:pt x="424053" y="0"/>
                    <a:pt x="424053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6C5C17C-1B51-0C22-AB3B-5EE91ADDDAC9}"/>
                </a:ext>
              </a:extLst>
            </p:cNvPr>
            <p:cNvSpPr/>
            <p:nvPr/>
          </p:nvSpPr>
          <p:spPr>
            <a:xfrm>
              <a:off x="9499496" y="6520854"/>
              <a:ext cx="427294" cy="240902"/>
            </a:xfrm>
            <a:custGeom>
              <a:avLst/>
              <a:gdLst>
                <a:gd name="connsiteX0" fmla="*/ 320326 w 320325"/>
                <a:gd name="connsiteY0" fmla="*/ 113919 h 180594"/>
                <a:gd name="connsiteX1" fmla="*/ 214693 w 320325"/>
                <a:gd name="connsiteY1" fmla="*/ 180594 h 180594"/>
                <a:gd name="connsiteX2" fmla="*/ 0 w 320325"/>
                <a:gd name="connsiteY2" fmla="*/ 29432 h 180594"/>
                <a:gd name="connsiteX3" fmla="*/ 187928 w 320325"/>
                <a:gd name="connsiteY3" fmla="*/ 0 h 18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325" h="180594">
                  <a:moveTo>
                    <a:pt x="320326" y="113919"/>
                  </a:moveTo>
                  <a:lnTo>
                    <a:pt x="214693" y="180594"/>
                  </a:lnTo>
                  <a:cubicBezTo>
                    <a:pt x="129035" y="153991"/>
                    <a:pt x="53921" y="101108"/>
                    <a:pt x="0" y="29432"/>
                  </a:cubicBezTo>
                  <a:cubicBezTo>
                    <a:pt x="63675" y="28032"/>
                    <a:pt x="126873" y="18136"/>
                    <a:pt x="187928" y="0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DC89BF3-349A-BD09-10A4-8B7B8BD25802}"/>
                </a:ext>
              </a:extLst>
            </p:cNvPr>
            <p:cNvSpPr/>
            <p:nvPr/>
          </p:nvSpPr>
          <p:spPr>
            <a:xfrm>
              <a:off x="9184137" y="6520472"/>
              <a:ext cx="742653" cy="302651"/>
            </a:xfrm>
            <a:custGeom>
              <a:avLst/>
              <a:gdLst>
                <a:gd name="connsiteX0" fmla="*/ 556736 w 556736"/>
                <a:gd name="connsiteY0" fmla="*/ 114205 h 226885"/>
                <a:gd name="connsiteX1" fmla="*/ 377095 w 556736"/>
                <a:gd name="connsiteY1" fmla="*/ 226886 h 226885"/>
                <a:gd name="connsiteX2" fmla="*/ 142875 w 556736"/>
                <a:gd name="connsiteY2" fmla="*/ 166211 h 226885"/>
                <a:gd name="connsiteX3" fmla="*/ 142875 w 556736"/>
                <a:gd name="connsiteY3" fmla="*/ 166211 h 226885"/>
                <a:gd name="connsiteX4" fmla="*/ 0 w 556736"/>
                <a:gd name="connsiteY4" fmla="*/ 70199 h 226885"/>
                <a:gd name="connsiteX5" fmla="*/ 128588 w 556736"/>
                <a:gd name="connsiteY5" fmla="*/ 15812 h 226885"/>
                <a:gd name="connsiteX6" fmla="*/ 167830 w 556736"/>
                <a:gd name="connsiteY6" fmla="*/ 22670 h 226885"/>
                <a:gd name="connsiteX7" fmla="*/ 424053 w 556736"/>
                <a:gd name="connsiteY7" fmla="*/ 0 h 22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736" h="226885">
                  <a:moveTo>
                    <a:pt x="556736" y="114205"/>
                  </a:moveTo>
                  <a:lnTo>
                    <a:pt x="377095" y="226886"/>
                  </a:lnTo>
                  <a:cubicBezTo>
                    <a:pt x="297818" y="211617"/>
                    <a:pt x="219589" y="191348"/>
                    <a:pt x="142875" y="166211"/>
                  </a:cubicBezTo>
                  <a:lnTo>
                    <a:pt x="142875" y="166211"/>
                  </a:lnTo>
                  <a:cubicBezTo>
                    <a:pt x="66199" y="139732"/>
                    <a:pt x="0" y="106394"/>
                    <a:pt x="0" y="70199"/>
                  </a:cubicBezTo>
                  <a:cubicBezTo>
                    <a:pt x="0" y="15145"/>
                    <a:pt x="59722" y="6477"/>
                    <a:pt x="128588" y="15812"/>
                  </a:cubicBezTo>
                  <a:cubicBezTo>
                    <a:pt x="141446" y="17526"/>
                    <a:pt x="154591" y="19907"/>
                    <a:pt x="167830" y="22670"/>
                  </a:cubicBezTo>
                  <a:cubicBezTo>
                    <a:pt x="277082" y="46196"/>
                    <a:pt x="424053" y="0"/>
                    <a:pt x="424053" y="0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0CCBB02-18CD-98D4-C813-CAE7FC34BEBA}"/>
                </a:ext>
              </a:extLst>
            </p:cNvPr>
            <p:cNvSpPr/>
            <p:nvPr/>
          </p:nvSpPr>
          <p:spPr>
            <a:xfrm>
              <a:off x="9184137" y="6537109"/>
              <a:ext cx="216024" cy="204952"/>
            </a:xfrm>
            <a:custGeom>
              <a:avLst/>
              <a:gdLst>
                <a:gd name="connsiteX0" fmla="*/ 142875 w 161944"/>
                <a:gd name="connsiteY0" fmla="*/ 153644 h 153644"/>
                <a:gd name="connsiteX1" fmla="*/ 0 w 161944"/>
                <a:gd name="connsiteY1" fmla="*/ 57633 h 153644"/>
                <a:gd name="connsiteX2" fmla="*/ 128588 w 161944"/>
                <a:gd name="connsiteY2" fmla="*/ 3245 h 153644"/>
                <a:gd name="connsiteX3" fmla="*/ 142875 w 161944"/>
                <a:gd name="connsiteY3" fmla="*/ 153644 h 15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44" h="153644">
                  <a:moveTo>
                    <a:pt x="142875" y="153644"/>
                  </a:moveTo>
                  <a:cubicBezTo>
                    <a:pt x="66199" y="127165"/>
                    <a:pt x="0" y="93827"/>
                    <a:pt x="0" y="57633"/>
                  </a:cubicBezTo>
                  <a:cubicBezTo>
                    <a:pt x="0" y="2578"/>
                    <a:pt x="59722" y="-6090"/>
                    <a:pt x="128588" y="3245"/>
                  </a:cubicBezTo>
                  <a:cubicBezTo>
                    <a:pt x="131636" y="6483"/>
                    <a:pt x="191738" y="78397"/>
                    <a:pt x="142875" y="153644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9B64208-5194-FE98-B6E2-38E842F938DF}"/>
                </a:ext>
              </a:extLst>
            </p:cNvPr>
            <p:cNvSpPr/>
            <p:nvPr/>
          </p:nvSpPr>
          <p:spPr>
            <a:xfrm>
              <a:off x="9416066" y="6542242"/>
              <a:ext cx="53953" cy="117611"/>
            </a:xfrm>
            <a:custGeom>
              <a:avLst/>
              <a:gdLst>
                <a:gd name="connsiteX0" fmla="*/ 32253 w 40446"/>
                <a:gd name="connsiteY0" fmla="*/ 88169 h 88168"/>
                <a:gd name="connsiteX1" fmla="*/ 31777 w 40446"/>
                <a:gd name="connsiteY1" fmla="*/ 88169 h 88168"/>
                <a:gd name="connsiteX2" fmla="*/ 23967 w 40446"/>
                <a:gd name="connsiteY2" fmla="*/ 79406 h 88168"/>
                <a:gd name="connsiteX3" fmla="*/ 2345 w 40446"/>
                <a:gd name="connsiteY3" fmla="*/ 14064 h 88168"/>
                <a:gd name="connsiteX4" fmla="*/ 2507 w 40446"/>
                <a:gd name="connsiteY4" fmla="*/ 2349 h 88168"/>
                <a:gd name="connsiteX5" fmla="*/ 14232 w 40446"/>
                <a:gd name="connsiteY5" fmla="*/ 2511 h 88168"/>
                <a:gd name="connsiteX6" fmla="*/ 15299 w 40446"/>
                <a:gd name="connsiteY6" fmla="*/ 3873 h 88168"/>
                <a:gd name="connsiteX7" fmla="*/ 40445 w 40446"/>
                <a:gd name="connsiteY7" fmla="*/ 80073 h 88168"/>
                <a:gd name="connsiteX8" fmla="*/ 32253 w 40446"/>
                <a:gd name="connsiteY8" fmla="*/ 88169 h 8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46" h="88168">
                  <a:moveTo>
                    <a:pt x="32253" y="88169"/>
                  </a:moveTo>
                  <a:lnTo>
                    <a:pt x="31777" y="88169"/>
                  </a:lnTo>
                  <a:cubicBezTo>
                    <a:pt x="27224" y="87864"/>
                    <a:pt x="23748" y="83968"/>
                    <a:pt x="23967" y="79406"/>
                  </a:cubicBezTo>
                  <a:cubicBezTo>
                    <a:pt x="23814" y="55889"/>
                    <a:pt x="16252" y="33029"/>
                    <a:pt x="2345" y="14064"/>
                  </a:cubicBezTo>
                  <a:cubicBezTo>
                    <a:pt x="-846" y="10788"/>
                    <a:pt x="-770" y="5540"/>
                    <a:pt x="2507" y="2349"/>
                  </a:cubicBezTo>
                  <a:cubicBezTo>
                    <a:pt x="5793" y="-842"/>
                    <a:pt x="11041" y="-775"/>
                    <a:pt x="14232" y="2511"/>
                  </a:cubicBezTo>
                  <a:cubicBezTo>
                    <a:pt x="14632" y="2930"/>
                    <a:pt x="14994" y="3387"/>
                    <a:pt x="15299" y="3873"/>
                  </a:cubicBezTo>
                  <a:cubicBezTo>
                    <a:pt x="31739" y="25866"/>
                    <a:pt x="40559" y="52612"/>
                    <a:pt x="40445" y="80073"/>
                  </a:cubicBezTo>
                  <a:cubicBezTo>
                    <a:pt x="40397" y="84559"/>
                    <a:pt x="36740" y="88169"/>
                    <a:pt x="32253" y="88169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97849F6-1789-540A-8EDA-636C515B78D2}"/>
                </a:ext>
              </a:extLst>
            </p:cNvPr>
            <p:cNvSpPr/>
            <p:nvPr/>
          </p:nvSpPr>
          <p:spPr>
            <a:xfrm>
              <a:off x="9465231" y="6547578"/>
              <a:ext cx="48375" cy="119518"/>
            </a:xfrm>
            <a:custGeom>
              <a:avLst/>
              <a:gdLst>
                <a:gd name="connsiteX0" fmla="*/ 27972 w 36265"/>
                <a:gd name="connsiteY0" fmla="*/ 89599 h 89598"/>
                <a:gd name="connsiteX1" fmla="*/ 27210 w 36265"/>
                <a:gd name="connsiteY1" fmla="*/ 89599 h 89598"/>
                <a:gd name="connsiteX2" fmla="*/ 19685 w 36265"/>
                <a:gd name="connsiteY2" fmla="*/ 80645 h 89598"/>
                <a:gd name="connsiteX3" fmla="*/ 1493 w 36265"/>
                <a:gd name="connsiteY3" fmla="*/ 13113 h 89598"/>
                <a:gd name="connsiteX4" fmla="*/ 3588 w 36265"/>
                <a:gd name="connsiteY4" fmla="*/ 1493 h 89598"/>
                <a:gd name="connsiteX5" fmla="*/ 15209 w 36265"/>
                <a:gd name="connsiteY5" fmla="*/ 3588 h 89598"/>
                <a:gd name="connsiteX6" fmla="*/ 36163 w 36265"/>
                <a:gd name="connsiteY6" fmla="*/ 81693 h 89598"/>
                <a:gd name="connsiteX7" fmla="*/ 27972 w 36265"/>
                <a:gd name="connsiteY7" fmla="*/ 89599 h 89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65" h="89598">
                  <a:moveTo>
                    <a:pt x="27972" y="89599"/>
                  </a:moveTo>
                  <a:lnTo>
                    <a:pt x="27210" y="89599"/>
                  </a:lnTo>
                  <a:cubicBezTo>
                    <a:pt x="22667" y="89199"/>
                    <a:pt x="19304" y="85189"/>
                    <a:pt x="19685" y="80645"/>
                  </a:cubicBezTo>
                  <a:cubicBezTo>
                    <a:pt x="20361" y="56842"/>
                    <a:pt x="14037" y="33354"/>
                    <a:pt x="1493" y="13113"/>
                  </a:cubicBezTo>
                  <a:cubicBezTo>
                    <a:pt x="-1136" y="9322"/>
                    <a:pt x="-203" y="4121"/>
                    <a:pt x="3588" y="1493"/>
                  </a:cubicBezTo>
                  <a:cubicBezTo>
                    <a:pt x="7379" y="-1136"/>
                    <a:pt x="12580" y="-203"/>
                    <a:pt x="15209" y="3588"/>
                  </a:cubicBezTo>
                  <a:cubicBezTo>
                    <a:pt x="29925" y="26905"/>
                    <a:pt x="37230" y="54137"/>
                    <a:pt x="36163" y="81693"/>
                  </a:cubicBezTo>
                  <a:cubicBezTo>
                    <a:pt x="35963" y="86084"/>
                    <a:pt x="32363" y="89551"/>
                    <a:pt x="27972" y="89599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5D9C482-B638-D908-03DA-2FD450001E6D}"/>
                </a:ext>
              </a:extLst>
            </p:cNvPr>
            <p:cNvSpPr/>
            <p:nvPr/>
          </p:nvSpPr>
          <p:spPr>
            <a:xfrm>
              <a:off x="9516423" y="6547952"/>
              <a:ext cx="50426" cy="119145"/>
            </a:xfrm>
            <a:custGeom>
              <a:avLst/>
              <a:gdLst>
                <a:gd name="connsiteX0" fmla="*/ 29409 w 37802"/>
                <a:gd name="connsiteY0" fmla="*/ 89318 h 89318"/>
                <a:gd name="connsiteX1" fmla="*/ 29409 w 37802"/>
                <a:gd name="connsiteY1" fmla="*/ 89318 h 89318"/>
                <a:gd name="connsiteX2" fmla="*/ 21218 w 37802"/>
                <a:gd name="connsiteY2" fmla="*/ 80936 h 89318"/>
                <a:gd name="connsiteX3" fmla="*/ 930 w 37802"/>
                <a:gd name="connsiteY3" fmla="*/ 12166 h 89318"/>
                <a:gd name="connsiteX4" fmla="*/ 4454 w 37802"/>
                <a:gd name="connsiteY4" fmla="*/ 926 h 89318"/>
                <a:gd name="connsiteX5" fmla="*/ 15598 w 37802"/>
                <a:gd name="connsiteY5" fmla="*/ 4450 h 89318"/>
                <a:gd name="connsiteX6" fmla="*/ 37791 w 37802"/>
                <a:gd name="connsiteY6" fmla="*/ 81222 h 89318"/>
                <a:gd name="connsiteX7" fmla="*/ 29409 w 37802"/>
                <a:gd name="connsiteY7" fmla="*/ 89318 h 8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802" h="89318">
                  <a:moveTo>
                    <a:pt x="29409" y="89318"/>
                  </a:moveTo>
                  <a:lnTo>
                    <a:pt x="29409" y="89318"/>
                  </a:lnTo>
                  <a:cubicBezTo>
                    <a:pt x="24857" y="89214"/>
                    <a:pt x="21218" y="85489"/>
                    <a:pt x="21218" y="80936"/>
                  </a:cubicBezTo>
                  <a:cubicBezTo>
                    <a:pt x="21790" y="51885"/>
                    <a:pt x="1216" y="12547"/>
                    <a:pt x="930" y="12166"/>
                  </a:cubicBezTo>
                  <a:cubicBezTo>
                    <a:pt x="-1166" y="8089"/>
                    <a:pt x="396" y="3079"/>
                    <a:pt x="4454" y="926"/>
                  </a:cubicBezTo>
                  <a:cubicBezTo>
                    <a:pt x="8502" y="-1169"/>
                    <a:pt x="13484" y="412"/>
                    <a:pt x="15598" y="4450"/>
                  </a:cubicBezTo>
                  <a:cubicBezTo>
                    <a:pt x="16551" y="6165"/>
                    <a:pt x="38363" y="47884"/>
                    <a:pt x="37791" y="81222"/>
                  </a:cubicBezTo>
                  <a:cubicBezTo>
                    <a:pt x="37687" y="85766"/>
                    <a:pt x="33953" y="89375"/>
                    <a:pt x="29409" y="89318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589AD1E-723E-3ACE-FA49-87A76EA6D45B}"/>
                </a:ext>
              </a:extLst>
            </p:cNvPr>
            <p:cNvSpPr/>
            <p:nvPr/>
          </p:nvSpPr>
          <p:spPr>
            <a:xfrm>
              <a:off x="9565060" y="6543982"/>
              <a:ext cx="54728" cy="123115"/>
            </a:xfrm>
            <a:custGeom>
              <a:avLst/>
              <a:gdLst>
                <a:gd name="connsiteX0" fmla="*/ 30477 w 41027"/>
                <a:gd name="connsiteY0" fmla="*/ 92295 h 92294"/>
                <a:gd name="connsiteX1" fmla="*/ 28287 w 41027"/>
                <a:gd name="connsiteY1" fmla="*/ 92295 h 92294"/>
                <a:gd name="connsiteX2" fmla="*/ 22572 w 41027"/>
                <a:gd name="connsiteY2" fmla="*/ 82103 h 92294"/>
                <a:gd name="connsiteX3" fmla="*/ 2569 w 41027"/>
                <a:gd name="connsiteY3" fmla="*/ 14285 h 92294"/>
                <a:gd name="connsiteX4" fmla="*/ 2293 w 41027"/>
                <a:gd name="connsiteY4" fmla="*/ 2569 h 92294"/>
                <a:gd name="connsiteX5" fmla="*/ 14009 w 41027"/>
                <a:gd name="connsiteY5" fmla="*/ 2293 h 92294"/>
                <a:gd name="connsiteX6" fmla="*/ 14857 w 41027"/>
                <a:gd name="connsiteY6" fmla="*/ 3236 h 92294"/>
                <a:gd name="connsiteX7" fmla="*/ 38478 w 41027"/>
                <a:gd name="connsiteY7" fmla="*/ 86580 h 92294"/>
                <a:gd name="connsiteX8" fmla="*/ 30477 w 41027"/>
                <a:gd name="connsiteY8" fmla="*/ 92295 h 9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027" h="92294">
                  <a:moveTo>
                    <a:pt x="30477" y="92295"/>
                  </a:moveTo>
                  <a:lnTo>
                    <a:pt x="28287" y="92295"/>
                  </a:lnTo>
                  <a:cubicBezTo>
                    <a:pt x="23905" y="91047"/>
                    <a:pt x="21352" y="86494"/>
                    <a:pt x="22572" y="82103"/>
                  </a:cubicBezTo>
                  <a:cubicBezTo>
                    <a:pt x="32097" y="47908"/>
                    <a:pt x="2855" y="14571"/>
                    <a:pt x="2569" y="14285"/>
                  </a:cubicBezTo>
                  <a:cubicBezTo>
                    <a:pt x="-745" y="11123"/>
                    <a:pt x="-869" y="5884"/>
                    <a:pt x="2293" y="2569"/>
                  </a:cubicBezTo>
                  <a:cubicBezTo>
                    <a:pt x="5446" y="-745"/>
                    <a:pt x="10694" y="-869"/>
                    <a:pt x="14009" y="2293"/>
                  </a:cubicBezTo>
                  <a:cubicBezTo>
                    <a:pt x="14314" y="2579"/>
                    <a:pt x="14599" y="2903"/>
                    <a:pt x="14857" y="3236"/>
                  </a:cubicBezTo>
                  <a:cubicBezTo>
                    <a:pt x="16285" y="4855"/>
                    <a:pt x="50480" y="43527"/>
                    <a:pt x="38478" y="86580"/>
                  </a:cubicBezTo>
                  <a:cubicBezTo>
                    <a:pt x="37326" y="90009"/>
                    <a:pt x="34097" y="92314"/>
                    <a:pt x="30477" y="92295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47232A1-FA7A-CE60-9AF6-A0B657876158}"/>
                </a:ext>
              </a:extLst>
            </p:cNvPr>
            <p:cNvSpPr/>
            <p:nvPr/>
          </p:nvSpPr>
          <p:spPr>
            <a:xfrm>
              <a:off x="9625377" y="6534686"/>
              <a:ext cx="50446" cy="125177"/>
            </a:xfrm>
            <a:custGeom>
              <a:avLst/>
              <a:gdLst>
                <a:gd name="connsiteX0" fmla="*/ 26694 w 37817"/>
                <a:gd name="connsiteY0" fmla="*/ 93835 h 93840"/>
                <a:gd name="connsiteX1" fmla="*/ 24027 w 37817"/>
                <a:gd name="connsiteY1" fmla="*/ 93359 h 93840"/>
                <a:gd name="connsiteX2" fmla="*/ 18779 w 37817"/>
                <a:gd name="connsiteY2" fmla="*/ 83186 h 93840"/>
                <a:gd name="connsiteX3" fmla="*/ 18883 w 37817"/>
                <a:gd name="connsiteY3" fmla="*/ 82881 h 93840"/>
                <a:gd name="connsiteX4" fmla="*/ 2120 w 37817"/>
                <a:gd name="connsiteY4" fmla="*/ 13825 h 93840"/>
                <a:gd name="connsiteX5" fmla="*/ 2748 w 37817"/>
                <a:gd name="connsiteY5" fmla="*/ 2118 h 93840"/>
                <a:gd name="connsiteX6" fmla="*/ 14454 w 37817"/>
                <a:gd name="connsiteY6" fmla="*/ 2757 h 93840"/>
                <a:gd name="connsiteX7" fmla="*/ 15550 w 37817"/>
                <a:gd name="connsiteY7" fmla="*/ 4300 h 93840"/>
                <a:gd name="connsiteX8" fmla="*/ 34600 w 37817"/>
                <a:gd name="connsiteY8" fmla="*/ 88405 h 93840"/>
                <a:gd name="connsiteX9" fmla="*/ 26694 w 37817"/>
                <a:gd name="connsiteY9" fmla="*/ 93835 h 9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17" h="93840">
                  <a:moveTo>
                    <a:pt x="26694" y="93835"/>
                  </a:moveTo>
                  <a:cubicBezTo>
                    <a:pt x="25780" y="93873"/>
                    <a:pt x="24875" y="93711"/>
                    <a:pt x="24027" y="93359"/>
                  </a:cubicBezTo>
                  <a:cubicBezTo>
                    <a:pt x="19769" y="91996"/>
                    <a:pt x="17417" y="87443"/>
                    <a:pt x="18779" y="83186"/>
                  </a:cubicBezTo>
                  <a:cubicBezTo>
                    <a:pt x="18817" y="83081"/>
                    <a:pt x="18845" y="82976"/>
                    <a:pt x="18883" y="82881"/>
                  </a:cubicBezTo>
                  <a:cubicBezTo>
                    <a:pt x="29266" y="52592"/>
                    <a:pt x="2310" y="14206"/>
                    <a:pt x="2120" y="13825"/>
                  </a:cubicBezTo>
                  <a:cubicBezTo>
                    <a:pt x="-938" y="10415"/>
                    <a:pt x="-652" y="5176"/>
                    <a:pt x="2748" y="2118"/>
                  </a:cubicBezTo>
                  <a:cubicBezTo>
                    <a:pt x="6158" y="-939"/>
                    <a:pt x="11397" y="-653"/>
                    <a:pt x="14454" y="2757"/>
                  </a:cubicBezTo>
                  <a:cubicBezTo>
                    <a:pt x="14874" y="3223"/>
                    <a:pt x="15245" y="3747"/>
                    <a:pt x="15550" y="4300"/>
                  </a:cubicBezTo>
                  <a:cubicBezTo>
                    <a:pt x="16883" y="6109"/>
                    <a:pt x="47649" y="49925"/>
                    <a:pt x="34600" y="88405"/>
                  </a:cubicBezTo>
                  <a:cubicBezTo>
                    <a:pt x="33362" y="91691"/>
                    <a:pt x="30209" y="93863"/>
                    <a:pt x="26694" y="93835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B4ECCEC-6BE8-91B1-BB78-37CF85CFBDA9}"/>
                </a:ext>
              </a:extLst>
            </p:cNvPr>
            <p:cNvSpPr/>
            <p:nvPr/>
          </p:nvSpPr>
          <p:spPr>
            <a:xfrm>
              <a:off x="9631168" y="6717582"/>
              <a:ext cx="95808" cy="66142"/>
            </a:xfrm>
            <a:custGeom>
              <a:avLst/>
              <a:gdLst>
                <a:gd name="connsiteX0" fmla="*/ 61501 w 71823"/>
                <a:gd name="connsiteY0" fmla="*/ 1396 h 49584"/>
                <a:gd name="connsiteX1" fmla="*/ 13018 w 71823"/>
                <a:gd name="connsiteY1" fmla="*/ 44259 h 49584"/>
                <a:gd name="connsiteX2" fmla="*/ 61501 w 71823"/>
                <a:gd name="connsiteY2" fmla="*/ 1396 h 4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823" h="49584">
                  <a:moveTo>
                    <a:pt x="61501" y="1396"/>
                  </a:moveTo>
                  <a:cubicBezTo>
                    <a:pt x="90933" y="9492"/>
                    <a:pt x="51976" y="67119"/>
                    <a:pt x="13018" y="44259"/>
                  </a:cubicBezTo>
                  <a:cubicBezTo>
                    <a:pt x="-25939" y="21399"/>
                    <a:pt x="32164" y="-6605"/>
                    <a:pt x="61501" y="1396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D60E0FE-7E74-D498-7588-17274399BC87}"/>
                </a:ext>
              </a:extLst>
            </p:cNvPr>
            <p:cNvSpPr/>
            <p:nvPr/>
          </p:nvSpPr>
          <p:spPr>
            <a:xfrm>
              <a:off x="9260119" y="6311336"/>
              <a:ext cx="1636631" cy="456693"/>
            </a:xfrm>
            <a:custGeom>
              <a:avLst/>
              <a:gdLst>
                <a:gd name="connsiteX0" fmla="*/ 0 w 1226915"/>
                <a:gd name="connsiteY0" fmla="*/ 0 h 342364"/>
                <a:gd name="connsiteX1" fmla="*/ 304800 w 1226915"/>
                <a:gd name="connsiteY1" fmla="*/ 186404 h 342364"/>
                <a:gd name="connsiteX2" fmla="*/ 386524 w 1226915"/>
                <a:gd name="connsiteY2" fmla="*/ 293180 h 342364"/>
                <a:gd name="connsiteX3" fmla="*/ 499396 w 1226915"/>
                <a:gd name="connsiteY3" fmla="*/ 329470 h 342364"/>
                <a:gd name="connsiteX4" fmla="*/ 624840 w 1226915"/>
                <a:gd name="connsiteY4" fmla="*/ 313563 h 342364"/>
                <a:gd name="connsiteX5" fmla="*/ 662940 w 1226915"/>
                <a:gd name="connsiteY5" fmla="*/ 334804 h 342364"/>
                <a:gd name="connsiteX6" fmla="*/ 712565 w 1226915"/>
                <a:gd name="connsiteY6" fmla="*/ 300990 h 342364"/>
                <a:gd name="connsiteX7" fmla="*/ 1226915 w 1226915"/>
                <a:gd name="connsiteY7" fmla="*/ 169354 h 342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6915" h="342364">
                  <a:moveTo>
                    <a:pt x="0" y="0"/>
                  </a:moveTo>
                  <a:cubicBezTo>
                    <a:pt x="44101" y="61817"/>
                    <a:pt x="174879" y="130112"/>
                    <a:pt x="304800" y="186404"/>
                  </a:cubicBezTo>
                  <a:cubicBezTo>
                    <a:pt x="328031" y="224895"/>
                    <a:pt x="355444" y="260699"/>
                    <a:pt x="386524" y="293180"/>
                  </a:cubicBezTo>
                  <a:cubicBezTo>
                    <a:pt x="466725" y="375666"/>
                    <a:pt x="499396" y="329470"/>
                    <a:pt x="499396" y="329470"/>
                  </a:cubicBezTo>
                  <a:cubicBezTo>
                    <a:pt x="499396" y="329470"/>
                    <a:pt x="550069" y="323755"/>
                    <a:pt x="624840" y="313563"/>
                  </a:cubicBezTo>
                  <a:cubicBezTo>
                    <a:pt x="631241" y="328479"/>
                    <a:pt x="646890" y="337204"/>
                    <a:pt x="662940" y="334804"/>
                  </a:cubicBezTo>
                  <a:cubicBezTo>
                    <a:pt x="672465" y="333280"/>
                    <a:pt x="691515" y="319373"/>
                    <a:pt x="712565" y="300990"/>
                  </a:cubicBezTo>
                  <a:cubicBezTo>
                    <a:pt x="901446" y="272415"/>
                    <a:pt x="1157764" y="224790"/>
                    <a:pt x="1226915" y="169354"/>
                  </a:cubicBezTo>
                </a:path>
              </a:pathLst>
            </a:custGeom>
            <a:solidFill>
              <a:schemeClr val="accent1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1034A44-961C-94FA-2E39-D2E0EC3F5F57}"/>
                </a:ext>
              </a:extLst>
            </p:cNvPr>
            <p:cNvSpPr/>
            <p:nvPr/>
          </p:nvSpPr>
          <p:spPr>
            <a:xfrm>
              <a:off x="9659094" y="6108050"/>
              <a:ext cx="1139440" cy="451810"/>
            </a:xfrm>
            <a:custGeom>
              <a:avLst/>
              <a:gdLst>
                <a:gd name="connsiteX0" fmla="*/ 854192 w 854191"/>
                <a:gd name="connsiteY0" fmla="*/ 34666 h 338703"/>
                <a:gd name="connsiteX1" fmla="*/ 720270 w 854191"/>
                <a:gd name="connsiteY1" fmla="*/ 1995 h 338703"/>
                <a:gd name="connsiteX2" fmla="*/ 416423 w 854191"/>
                <a:gd name="connsiteY2" fmla="*/ 134297 h 338703"/>
                <a:gd name="connsiteX3" fmla="*/ 109432 w 854191"/>
                <a:gd name="connsiteY3" fmla="*/ 289174 h 338703"/>
                <a:gd name="connsiteX4" fmla="*/ 15230 w 854191"/>
                <a:gd name="connsiteY4" fmla="*/ 289174 h 338703"/>
                <a:gd name="connsiteX5" fmla="*/ 6276 w 854191"/>
                <a:gd name="connsiteY5" fmla="*/ 338704 h 33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4191" h="338703">
                  <a:moveTo>
                    <a:pt x="854192" y="34666"/>
                  </a:moveTo>
                  <a:cubicBezTo>
                    <a:pt x="821521" y="-1243"/>
                    <a:pt x="788850" y="-2863"/>
                    <a:pt x="720270" y="1995"/>
                  </a:cubicBezTo>
                  <a:cubicBezTo>
                    <a:pt x="720270" y="1995"/>
                    <a:pt x="541295" y="59145"/>
                    <a:pt x="416423" y="134297"/>
                  </a:cubicBezTo>
                  <a:cubicBezTo>
                    <a:pt x="291550" y="209449"/>
                    <a:pt x="109432" y="289174"/>
                    <a:pt x="109432" y="289174"/>
                  </a:cubicBezTo>
                  <a:cubicBezTo>
                    <a:pt x="109432" y="289174"/>
                    <a:pt x="53901" y="273077"/>
                    <a:pt x="15230" y="289174"/>
                  </a:cubicBezTo>
                  <a:cubicBezTo>
                    <a:pt x="15230" y="289174"/>
                    <a:pt x="-11917" y="291269"/>
                    <a:pt x="6276" y="338704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479BE3F-F3A7-10CF-8E29-FFBB891814FD}"/>
                </a:ext>
              </a:extLst>
            </p:cNvPr>
            <p:cNvSpPr/>
            <p:nvPr/>
          </p:nvSpPr>
          <p:spPr>
            <a:xfrm>
              <a:off x="10805903" y="6440553"/>
              <a:ext cx="103426" cy="124897"/>
            </a:xfrm>
            <a:custGeom>
              <a:avLst/>
              <a:gdLst>
                <a:gd name="connsiteX0" fmla="*/ 77534 w 77534"/>
                <a:gd name="connsiteY0" fmla="*/ 0 h 93630"/>
                <a:gd name="connsiteX1" fmla="*/ 0 w 77534"/>
                <a:gd name="connsiteY1" fmla="*/ 93631 h 93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534" h="93630">
                  <a:moveTo>
                    <a:pt x="77534" y="0"/>
                  </a:moveTo>
                  <a:cubicBezTo>
                    <a:pt x="77534" y="0"/>
                    <a:pt x="78486" y="55340"/>
                    <a:pt x="0" y="93631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2219FE9-5D82-90C3-E3B4-FA8B3537C2E4}"/>
                </a:ext>
              </a:extLst>
            </p:cNvPr>
            <p:cNvSpPr/>
            <p:nvPr/>
          </p:nvSpPr>
          <p:spPr>
            <a:xfrm>
              <a:off x="9754626" y="6132565"/>
              <a:ext cx="292105" cy="246619"/>
            </a:xfrm>
            <a:custGeom>
              <a:avLst/>
              <a:gdLst>
                <a:gd name="connsiteX0" fmla="*/ 0 w 218979"/>
                <a:gd name="connsiteY0" fmla="*/ 0 h 184880"/>
                <a:gd name="connsiteX1" fmla="*/ 148685 w 218979"/>
                <a:gd name="connsiteY1" fmla="*/ 148590 h 184880"/>
                <a:gd name="connsiteX2" fmla="*/ 218980 w 218979"/>
                <a:gd name="connsiteY2" fmla="*/ 184880 h 18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979" h="184880">
                  <a:moveTo>
                    <a:pt x="0" y="0"/>
                  </a:moveTo>
                  <a:cubicBezTo>
                    <a:pt x="0" y="0"/>
                    <a:pt x="123825" y="89535"/>
                    <a:pt x="148685" y="148590"/>
                  </a:cubicBezTo>
                  <a:cubicBezTo>
                    <a:pt x="173022" y="158848"/>
                    <a:pt x="196520" y="170983"/>
                    <a:pt x="218980" y="18488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3F73BD1-5C0D-A64C-FAA6-97BD4F4EFD50}"/>
                </a:ext>
              </a:extLst>
            </p:cNvPr>
            <p:cNvSpPr/>
            <p:nvPr/>
          </p:nvSpPr>
          <p:spPr>
            <a:xfrm>
              <a:off x="9964907" y="6231797"/>
              <a:ext cx="10858" cy="106855"/>
            </a:xfrm>
            <a:custGeom>
              <a:avLst/>
              <a:gdLst>
                <a:gd name="connsiteX0" fmla="*/ 0 w 8140"/>
                <a:gd name="connsiteY0" fmla="*/ 0 h 80105"/>
                <a:gd name="connsiteX1" fmla="*/ 4381 w 8140"/>
                <a:gd name="connsiteY1" fmla="*/ 80105 h 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40" h="80105">
                  <a:moveTo>
                    <a:pt x="0" y="0"/>
                  </a:moveTo>
                  <a:cubicBezTo>
                    <a:pt x="9077" y="25737"/>
                    <a:pt x="10601" y="53530"/>
                    <a:pt x="4381" y="80105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1CDF2AC-6E1B-D15C-39A0-B8EC218CA561}"/>
                </a:ext>
              </a:extLst>
            </p:cNvPr>
            <p:cNvSpPr/>
            <p:nvPr/>
          </p:nvSpPr>
          <p:spPr>
            <a:xfrm>
              <a:off x="9926790" y="6154293"/>
              <a:ext cx="23632" cy="41293"/>
            </a:xfrm>
            <a:custGeom>
              <a:avLst/>
              <a:gdLst>
                <a:gd name="connsiteX0" fmla="*/ 0 w 17716"/>
                <a:gd name="connsiteY0" fmla="*/ 0 h 30956"/>
                <a:gd name="connsiteX1" fmla="*/ 17716 w 17716"/>
                <a:gd name="connsiteY1" fmla="*/ 30956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16" h="30956">
                  <a:moveTo>
                    <a:pt x="0" y="0"/>
                  </a:moveTo>
                  <a:cubicBezTo>
                    <a:pt x="6743" y="9811"/>
                    <a:pt x="12668" y="20164"/>
                    <a:pt x="17716" y="30956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588C521-30A9-47AB-7E99-D8577BEA4C12}"/>
                </a:ext>
              </a:extLst>
            </p:cNvPr>
            <p:cNvSpPr/>
            <p:nvPr/>
          </p:nvSpPr>
          <p:spPr>
            <a:xfrm>
              <a:off x="10162101" y="6143365"/>
              <a:ext cx="68991" cy="133918"/>
            </a:xfrm>
            <a:custGeom>
              <a:avLst/>
              <a:gdLst>
                <a:gd name="connsiteX0" fmla="*/ 0 w 51720"/>
                <a:gd name="connsiteY0" fmla="*/ 0 h 100393"/>
                <a:gd name="connsiteX1" fmla="*/ 51721 w 51720"/>
                <a:gd name="connsiteY1" fmla="*/ 100394 h 10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720" h="100393">
                  <a:moveTo>
                    <a:pt x="0" y="0"/>
                  </a:moveTo>
                  <a:cubicBezTo>
                    <a:pt x="0" y="0"/>
                    <a:pt x="41434" y="55436"/>
                    <a:pt x="51721" y="100394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99D98F0-1FE5-AE11-4382-EE59A371ECF9}"/>
                </a:ext>
              </a:extLst>
            </p:cNvPr>
            <p:cNvSpPr/>
            <p:nvPr/>
          </p:nvSpPr>
          <p:spPr>
            <a:xfrm>
              <a:off x="10469962" y="6582477"/>
              <a:ext cx="61241" cy="7623"/>
            </a:xfrm>
            <a:custGeom>
              <a:avLst/>
              <a:gdLst>
                <a:gd name="connsiteX0" fmla="*/ 0 w 45910"/>
                <a:gd name="connsiteY0" fmla="*/ 5715 h 5715"/>
                <a:gd name="connsiteX1" fmla="*/ 45910 w 4591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10" h="5715">
                  <a:moveTo>
                    <a:pt x="0" y="5715"/>
                  </a:moveTo>
                  <a:cubicBezTo>
                    <a:pt x="15411" y="4810"/>
                    <a:pt x="30747" y="2896"/>
                    <a:pt x="4591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7D071F8-628C-19A6-3EAA-14FA1C7AF031}"/>
                </a:ext>
              </a:extLst>
            </p:cNvPr>
            <p:cNvSpPr/>
            <p:nvPr/>
          </p:nvSpPr>
          <p:spPr>
            <a:xfrm>
              <a:off x="9951440" y="6537117"/>
              <a:ext cx="475068" cy="54507"/>
            </a:xfrm>
            <a:custGeom>
              <a:avLst/>
              <a:gdLst>
                <a:gd name="connsiteX0" fmla="*/ 0 w 356139"/>
                <a:gd name="connsiteY0" fmla="*/ 0 h 40862"/>
                <a:gd name="connsiteX1" fmla="*/ 356140 w 356139"/>
                <a:gd name="connsiteY1" fmla="*/ 40862 h 4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139" h="40862">
                  <a:moveTo>
                    <a:pt x="0" y="0"/>
                  </a:moveTo>
                  <a:cubicBezTo>
                    <a:pt x="117405" y="23260"/>
                    <a:pt x="236516" y="36919"/>
                    <a:pt x="356140" y="40862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7B04703-408F-DEC4-3112-C2453B5AA683}"/>
                </a:ext>
              </a:extLst>
            </p:cNvPr>
            <p:cNvSpPr/>
            <p:nvPr/>
          </p:nvSpPr>
          <p:spPr>
            <a:xfrm>
              <a:off x="10188657" y="5318379"/>
              <a:ext cx="880765" cy="734266"/>
            </a:xfrm>
            <a:custGeom>
              <a:avLst/>
              <a:gdLst>
                <a:gd name="connsiteX0" fmla="*/ 660273 w 660273"/>
                <a:gd name="connsiteY0" fmla="*/ 73723 h 550449"/>
                <a:gd name="connsiteX1" fmla="*/ 611505 w 660273"/>
                <a:gd name="connsiteY1" fmla="*/ 486632 h 550449"/>
                <a:gd name="connsiteX2" fmla="*/ 464725 w 660273"/>
                <a:gd name="connsiteY2" fmla="*/ 522541 h 550449"/>
                <a:gd name="connsiteX3" fmla="*/ 37529 w 660273"/>
                <a:gd name="connsiteY3" fmla="*/ 550450 h 550449"/>
                <a:gd name="connsiteX4" fmla="*/ 0 w 660273"/>
                <a:gd name="connsiteY4" fmla="*/ 438531 h 550449"/>
                <a:gd name="connsiteX5" fmla="*/ 267462 w 660273"/>
                <a:gd name="connsiteY5" fmla="*/ 389477 h 550449"/>
                <a:gd name="connsiteX6" fmla="*/ 457200 w 660273"/>
                <a:gd name="connsiteY6" fmla="*/ 339376 h 550449"/>
                <a:gd name="connsiteX7" fmla="*/ 441579 w 660273"/>
                <a:gd name="connsiteY7" fmla="*/ 198882 h 550449"/>
                <a:gd name="connsiteX8" fmla="*/ 441579 w 660273"/>
                <a:gd name="connsiteY8" fmla="*/ 0 h 55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0273" h="550449">
                  <a:moveTo>
                    <a:pt x="660273" y="73723"/>
                  </a:moveTo>
                  <a:cubicBezTo>
                    <a:pt x="660273" y="73723"/>
                    <a:pt x="637889" y="464248"/>
                    <a:pt x="611505" y="486632"/>
                  </a:cubicBezTo>
                  <a:cubicBezTo>
                    <a:pt x="585121" y="509016"/>
                    <a:pt x="543497" y="515969"/>
                    <a:pt x="464725" y="522541"/>
                  </a:cubicBezTo>
                  <a:cubicBezTo>
                    <a:pt x="385953" y="529114"/>
                    <a:pt x="37529" y="550450"/>
                    <a:pt x="37529" y="550450"/>
                  </a:cubicBezTo>
                  <a:lnTo>
                    <a:pt x="0" y="438531"/>
                  </a:lnTo>
                  <a:cubicBezTo>
                    <a:pt x="0" y="438531"/>
                    <a:pt x="185261" y="419481"/>
                    <a:pt x="267462" y="389477"/>
                  </a:cubicBezTo>
                  <a:cubicBezTo>
                    <a:pt x="329441" y="368294"/>
                    <a:pt x="392840" y="351549"/>
                    <a:pt x="457200" y="339376"/>
                  </a:cubicBezTo>
                  <a:cubicBezTo>
                    <a:pt x="457200" y="339376"/>
                    <a:pt x="441579" y="241173"/>
                    <a:pt x="441579" y="198882"/>
                  </a:cubicBezTo>
                  <a:lnTo>
                    <a:pt x="441579" y="0"/>
                  </a:ln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26414E3-55F4-0875-6F58-E0D96C209E2D}"/>
                </a:ext>
              </a:extLst>
            </p:cNvPr>
            <p:cNvSpPr/>
            <p:nvPr/>
          </p:nvSpPr>
          <p:spPr>
            <a:xfrm>
              <a:off x="10726757" y="4847629"/>
              <a:ext cx="374366" cy="636177"/>
            </a:xfrm>
            <a:custGeom>
              <a:avLst/>
              <a:gdLst>
                <a:gd name="connsiteX0" fmla="*/ 188302 w 280647"/>
                <a:gd name="connsiteY0" fmla="*/ 0 h 476916"/>
                <a:gd name="connsiteX1" fmla="*/ 268883 w 280647"/>
                <a:gd name="connsiteY1" fmla="*/ 431197 h 476916"/>
                <a:gd name="connsiteX2" fmla="*/ 256882 w 280647"/>
                <a:gd name="connsiteY2" fmla="*/ 476917 h 476916"/>
                <a:gd name="connsiteX3" fmla="*/ 53618 w 280647"/>
                <a:gd name="connsiteY3" fmla="*/ 460820 h 476916"/>
                <a:gd name="connsiteX4" fmla="*/ 5993 w 280647"/>
                <a:gd name="connsiteY4" fmla="*/ 411385 h 476916"/>
                <a:gd name="connsiteX5" fmla="*/ 38188 w 280647"/>
                <a:gd name="connsiteY5" fmla="*/ 131064 h 47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0647" h="476916">
                  <a:moveTo>
                    <a:pt x="188302" y="0"/>
                  </a:moveTo>
                  <a:cubicBezTo>
                    <a:pt x="273169" y="52292"/>
                    <a:pt x="298220" y="173165"/>
                    <a:pt x="268883" y="431197"/>
                  </a:cubicBezTo>
                  <a:cubicBezTo>
                    <a:pt x="268883" y="431197"/>
                    <a:pt x="293934" y="461677"/>
                    <a:pt x="256882" y="476917"/>
                  </a:cubicBezTo>
                  <a:cubicBezTo>
                    <a:pt x="256882" y="476917"/>
                    <a:pt x="118102" y="425006"/>
                    <a:pt x="53618" y="460820"/>
                  </a:cubicBezTo>
                  <a:cubicBezTo>
                    <a:pt x="-10866" y="496634"/>
                    <a:pt x="5993" y="411385"/>
                    <a:pt x="5993" y="411385"/>
                  </a:cubicBezTo>
                  <a:cubicBezTo>
                    <a:pt x="5993" y="411385"/>
                    <a:pt x="-20582" y="174022"/>
                    <a:pt x="38188" y="131064"/>
                  </a:cubicBezTo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3CCA96CB-B45B-44B0-148A-9DBED6E70CBA}"/>
                </a:ext>
              </a:extLst>
            </p:cNvPr>
            <p:cNvSpPr/>
            <p:nvPr/>
          </p:nvSpPr>
          <p:spPr>
            <a:xfrm>
              <a:off x="10714887" y="4974052"/>
              <a:ext cx="53280" cy="499591"/>
            </a:xfrm>
            <a:custGeom>
              <a:avLst/>
              <a:gdLst>
                <a:gd name="connsiteX0" fmla="*/ 39276 w 39942"/>
                <a:gd name="connsiteY0" fmla="*/ 0 h 374523"/>
                <a:gd name="connsiteX1" fmla="*/ 29751 w 39942"/>
                <a:gd name="connsiteY1" fmla="*/ 299371 h 374523"/>
                <a:gd name="connsiteX2" fmla="*/ 20226 w 39942"/>
                <a:gd name="connsiteY2" fmla="*/ 352711 h 374523"/>
                <a:gd name="connsiteX3" fmla="*/ 39942 w 39942"/>
                <a:gd name="connsiteY3" fmla="*/ 374523 h 37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42" h="374523">
                  <a:moveTo>
                    <a:pt x="39276" y="0"/>
                  </a:moveTo>
                  <a:cubicBezTo>
                    <a:pt x="39276" y="0"/>
                    <a:pt x="-42354" y="84868"/>
                    <a:pt x="29751" y="299371"/>
                  </a:cubicBezTo>
                  <a:cubicBezTo>
                    <a:pt x="25198" y="316878"/>
                    <a:pt x="22016" y="334709"/>
                    <a:pt x="20226" y="352711"/>
                  </a:cubicBezTo>
                  <a:cubicBezTo>
                    <a:pt x="20226" y="367094"/>
                    <a:pt x="39942" y="374523"/>
                    <a:pt x="39942" y="374523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5E6F1C4-B54D-2E47-7695-4F9D1C0D26B2}"/>
                </a:ext>
              </a:extLst>
            </p:cNvPr>
            <p:cNvSpPr/>
            <p:nvPr/>
          </p:nvSpPr>
          <p:spPr>
            <a:xfrm>
              <a:off x="10639965" y="5165782"/>
              <a:ext cx="94531" cy="200370"/>
            </a:xfrm>
            <a:custGeom>
              <a:avLst/>
              <a:gdLst>
                <a:gd name="connsiteX0" fmla="*/ 0 w 70866"/>
                <a:gd name="connsiteY0" fmla="*/ 0 h 150209"/>
                <a:gd name="connsiteX1" fmla="*/ 70866 w 70866"/>
                <a:gd name="connsiteY1" fmla="*/ 150209 h 150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866" h="150209">
                  <a:moveTo>
                    <a:pt x="0" y="0"/>
                  </a:moveTo>
                  <a:cubicBezTo>
                    <a:pt x="0" y="0"/>
                    <a:pt x="5906" y="104775"/>
                    <a:pt x="70866" y="150209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5EE01F7-FCF4-EA07-E6D7-5C19E81CBDB1}"/>
                </a:ext>
              </a:extLst>
            </p:cNvPr>
            <p:cNvSpPr/>
            <p:nvPr/>
          </p:nvSpPr>
          <p:spPr>
            <a:xfrm>
              <a:off x="10311193" y="4723622"/>
              <a:ext cx="356725" cy="144434"/>
            </a:xfrm>
            <a:custGeom>
              <a:avLst/>
              <a:gdLst>
                <a:gd name="connsiteX0" fmla="*/ 267422 w 267422"/>
                <a:gd name="connsiteY0" fmla="*/ 88201 h 108276"/>
                <a:gd name="connsiteX1" fmla="*/ 40155 w 267422"/>
                <a:gd name="connsiteY1" fmla="*/ 82963 h 108276"/>
                <a:gd name="connsiteX2" fmla="*/ 5008 w 267422"/>
                <a:gd name="connsiteY2" fmla="*/ 0 h 10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422" h="108276">
                  <a:moveTo>
                    <a:pt x="267422" y="88201"/>
                  </a:moveTo>
                  <a:cubicBezTo>
                    <a:pt x="267422" y="88201"/>
                    <a:pt x="140835" y="136684"/>
                    <a:pt x="40155" y="82963"/>
                  </a:cubicBezTo>
                  <a:cubicBezTo>
                    <a:pt x="-19566" y="51149"/>
                    <a:pt x="5008" y="0"/>
                    <a:pt x="5008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8E1A9F1-F706-A724-6CBD-6F11034EDB40}"/>
                </a:ext>
              </a:extLst>
            </p:cNvPr>
            <p:cNvSpPr/>
            <p:nvPr/>
          </p:nvSpPr>
          <p:spPr>
            <a:xfrm>
              <a:off x="9403947" y="6075897"/>
              <a:ext cx="1220390" cy="78648"/>
            </a:xfrm>
            <a:custGeom>
              <a:avLst/>
              <a:gdLst>
                <a:gd name="connsiteX0" fmla="*/ 37243 w 914876"/>
                <a:gd name="connsiteY0" fmla="*/ 58960 h 58959"/>
                <a:gd name="connsiteX1" fmla="*/ 726281 w 914876"/>
                <a:gd name="connsiteY1" fmla="*/ 58960 h 58959"/>
                <a:gd name="connsiteX2" fmla="*/ 772382 w 914876"/>
                <a:gd name="connsiteY2" fmla="*/ 52959 h 58959"/>
                <a:gd name="connsiteX3" fmla="*/ 908304 w 914876"/>
                <a:gd name="connsiteY3" fmla="*/ 17336 h 58959"/>
                <a:gd name="connsiteX4" fmla="*/ 914876 w 914876"/>
                <a:gd name="connsiteY4" fmla="*/ 8858 h 58959"/>
                <a:gd name="connsiteX5" fmla="*/ 914876 w 914876"/>
                <a:gd name="connsiteY5" fmla="*/ 8858 h 58959"/>
                <a:gd name="connsiteX6" fmla="*/ 906018 w 914876"/>
                <a:gd name="connsiteY6" fmla="*/ 0 h 58959"/>
                <a:gd name="connsiteX7" fmla="*/ 8763 w 914876"/>
                <a:gd name="connsiteY7" fmla="*/ 0 h 58959"/>
                <a:gd name="connsiteX8" fmla="*/ 0 w 914876"/>
                <a:gd name="connsiteY8" fmla="*/ 8858 h 58959"/>
                <a:gd name="connsiteX9" fmla="*/ 0 w 914876"/>
                <a:gd name="connsiteY9" fmla="*/ 21717 h 58959"/>
                <a:gd name="connsiteX10" fmla="*/ 37243 w 914876"/>
                <a:gd name="connsiteY10" fmla="*/ 58960 h 5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876" h="58959">
                  <a:moveTo>
                    <a:pt x="37243" y="58960"/>
                  </a:moveTo>
                  <a:lnTo>
                    <a:pt x="726281" y="58960"/>
                  </a:lnTo>
                  <a:cubicBezTo>
                    <a:pt x="741845" y="58969"/>
                    <a:pt x="757342" y="56950"/>
                    <a:pt x="772382" y="52959"/>
                  </a:cubicBezTo>
                  <a:lnTo>
                    <a:pt x="908304" y="17336"/>
                  </a:lnTo>
                  <a:cubicBezTo>
                    <a:pt x="912171" y="16335"/>
                    <a:pt x="914876" y="12849"/>
                    <a:pt x="914876" y="8858"/>
                  </a:cubicBezTo>
                  <a:lnTo>
                    <a:pt x="914876" y="8858"/>
                  </a:lnTo>
                  <a:cubicBezTo>
                    <a:pt x="914876" y="3962"/>
                    <a:pt x="910914" y="0"/>
                    <a:pt x="906018" y="0"/>
                  </a:cubicBezTo>
                  <a:lnTo>
                    <a:pt x="8763" y="0"/>
                  </a:lnTo>
                  <a:cubicBezTo>
                    <a:pt x="3905" y="48"/>
                    <a:pt x="0" y="4001"/>
                    <a:pt x="0" y="8858"/>
                  </a:cubicBezTo>
                  <a:lnTo>
                    <a:pt x="0" y="21717"/>
                  </a:lnTo>
                  <a:cubicBezTo>
                    <a:pt x="0" y="42281"/>
                    <a:pt x="16678" y="58960"/>
                    <a:pt x="37243" y="58960"/>
                  </a:cubicBezTo>
                  <a:close/>
                </a:path>
              </a:pathLst>
            </a:custGeom>
            <a:solidFill>
              <a:srgbClr val="757575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7C7FDD3-C6ED-0E1E-E1D4-789485411F95}"/>
                </a:ext>
              </a:extLst>
            </p:cNvPr>
            <p:cNvSpPr/>
            <p:nvPr/>
          </p:nvSpPr>
          <p:spPr>
            <a:xfrm>
              <a:off x="9153414" y="5384813"/>
              <a:ext cx="1153900" cy="724015"/>
            </a:xfrm>
            <a:custGeom>
              <a:avLst/>
              <a:gdLst>
                <a:gd name="connsiteX0" fmla="*/ 156954 w 865031"/>
                <a:gd name="connsiteY0" fmla="*/ 542747 h 542764"/>
                <a:gd name="connsiteX1" fmla="*/ 847897 w 865031"/>
                <a:gd name="connsiteY1" fmla="*/ 542747 h 542764"/>
                <a:gd name="connsiteX2" fmla="*/ 865014 w 865031"/>
                <a:gd name="connsiteY2" fmla="*/ 527136 h 542764"/>
                <a:gd name="connsiteX3" fmla="*/ 863995 w 865031"/>
                <a:gd name="connsiteY3" fmla="*/ 520649 h 542764"/>
                <a:gd name="connsiteX4" fmla="*/ 735883 w 865031"/>
                <a:gd name="connsiteY4" fmla="*/ 22206 h 542764"/>
                <a:gd name="connsiteX5" fmla="*/ 708261 w 865031"/>
                <a:gd name="connsiteY5" fmla="*/ 13 h 542764"/>
                <a:gd name="connsiteX6" fmla="*/ 17127 w 865031"/>
                <a:gd name="connsiteY6" fmla="*/ 13 h 542764"/>
                <a:gd name="connsiteX7" fmla="*/ 10 w 865031"/>
                <a:gd name="connsiteY7" fmla="*/ 15834 h 542764"/>
                <a:gd name="connsiteX8" fmla="*/ 1030 w 865031"/>
                <a:gd name="connsiteY8" fmla="*/ 22206 h 542764"/>
                <a:gd name="connsiteX9" fmla="*/ 129236 w 865031"/>
                <a:gd name="connsiteY9" fmla="*/ 520649 h 542764"/>
                <a:gd name="connsiteX10" fmla="*/ 156954 w 865031"/>
                <a:gd name="connsiteY10" fmla="*/ 542747 h 54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031" h="542764">
                  <a:moveTo>
                    <a:pt x="156954" y="542747"/>
                  </a:moveTo>
                  <a:lnTo>
                    <a:pt x="847897" y="542747"/>
                  </a:lnTo>
                  <a:cubicBezTo>
                    <a:pt x="856937" y="543157"/>
                    <a:pt x="864595" y="536165"/>
                    <a:pt x="865014" y="527136"/>
                  </a:cubicBezTo>
                  <a:cubicBezTo>
                    <a:pt x="865118" y="524926"/>
                    <a:pt x="864766" y="522716"/>
                    <a:pt x="863995" y="520649"/>
                  </a:cubicBezTo>
                  <a:lnTo>
                    <a:pt x="735883" y="22206"/>
                  </a:lnTo>
                  <a:cubicBezTo>
                    <a:pt x="732359" y="9671"/>
                    <a:pt x="721262" y="746"/>
                    <a:pt x="708261" y="13"/>
                  </a:cubicBezTo>
                  <a:lnTo>
                    <a:pt x="17127" y="13"/>
                  </a:lnTo>
                  <a:cubicBezTo>
                    <a:pt x="8030" y="-340"/>
                    <a:pt x="372" y="6737"/>
                    <a:pt x="10" y="15834"/>
                  </a:cubicBezTo>
                  <a:cubicBezTo>
                    <a:pt x="-66" y="18005"/>
                    <a:pt x="277" y="20168"/>
                    <a:pt x="1030" y="22206"/>
                  </a:cubicBezTo>
                  <a:lnTo>
                    <a:pt x="129236" y="520649"/>
                  </a:lnTo>
                  <a:cubicBezTo>
                    <a:pt x="132751" y="533213"/>
                    <a:pt x="143923" y="542118"/>
                    <a:pt x="156954" y="542747"/>
                  </a:cubicBezTo>
                  <a:close/>
                </a:path>
              </a:pathLst>
            </a:custGeom>
            <a:solidFill>
              <a:srgbClr val="999999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4D79C86-B845-EF4B-5907-4C18FA3A50A4}"/>
                </a:ext>
              </a:extLst>
            </p:cNvPr>
            <p:cNvSpPr/>
            <p:nvPr/>
          </p:nvSpPr>
          <p:spPr>
            <a:xfrm>
              <a:off x="9191379" y="5408463"/>
              <a:ext cx="17407" cy="12706"/>
            </a:xfrm>
            <a:custGeom>
              <a:avLst/>
              <a:gdLst>
                <a:gd name="connsiteX0" fmla="*/ 13049 w 13049"/>
                <a:gd name="connsiteY0" fmla="*/ 0 h 9525"/>
                <a:gd name="connsiteX1" fmla="*/ 0 w 1304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49" h="9525">
                  <a:moveTo>
                    <a:pt x="13049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77ACEC7-E084-E468-C203-EA4C62B81884}"/>
                </a:ext>
              </a:extLst>
            </p:cNvPr>
            <p:cNvSpPr/>
            <p:nvPr/>
          </p:nvSpPr>
          <p:spPr>
            <a:xfrm>
              <a:off x="9253892" y="5408463"/>
              <a:ext cx="89956" cy="12706"/>
            </a:xfrm>
            <a:custGeom>
              <a:avLst/>
              <a:gdLst>
                <a:gd name="connsiteX0" fmla="*/ 67437 w 67436"/>
                <a:gd name="connsiteY0" fmla="*/ 0 h 9525"/>
                <a:gd name="connsiteX1" fmla="*/ 0 w 67436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436" h="9525">
                  <a:moveTo>
                    <a:pt x="67437" y="0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B9C2072-3DAD-1062-3E4A-2231DE99D585}"/>
                </a:ext>
              </a:extLst>
            </p:cNvPr>
            <p:cNvSpPr/>
            <p:nvPr/>
          </p:nvSpPr>
          <p:spPr>
            <a:xfrm>
              <a:off x="9364178" y="5408463"/>
              <a:ext cx="897916" cy="616356"/>
            </a:xfrm>
            <a:custGeom>
              <a:avLst/>
              <a:gdLst>
                <a:gd name="connsiteX0" fmla="*/ 673132 w 673131"/>
                <a:gd name="connsiteY0" fmla="*/ 462058 h 462057"/>
                <a:gd name="connsiteX1" fmla="*/ 559975 w 673131"/>
                <a:gd name="connsiteY1" fmla="*/ 22193 h 462057"/>
                <a:gd name="connsiteX2" fmla="*/ 532448 w 673131"/>
                <a:gd name="connsiteY2" fmla="*/ 0 h 462057"/>
                <a:gd name="connsiteX3" fmla="*/ 0 w 673131"/>
                <a:gd name="connsiteY3" fmla="*/ 0 h 46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131" h="462057">
                  <a:moveTo>
                    <a:pt x="673132" y="462058"/>
                  </a:moveTo>
                  <a:lnTo>
                    <a:pt x="559975" y="22193"/>
                  </a:lnTo>
                  <a:cubicBezTo>
                    <a:pt x="556489" y="9668"/>
                    <a:pt x="545430" y="743"/>
                    <a:pt x="532448" y="0"/>
                  </a:cubicBez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100B527-6EB9-3394-2FA8-9693E505755E}"/>
                </a:ext>
              </a:extLst>
            </p:cNvPr>
            <p:cNvSpPr/>
            <p:nvPr/>
          </p:nvSpPr>
          <p:spPr>
            <a:xfrm>
              <a:off x="10271371" y="6061286"/>
              <a:ext cx="3811" cy="14611"/>
            </a:xfrm>
            <a:custGeom>
              <a:avLst/>
              <a:gdLst>
                <a:gd name="connsiteX0" fmla="*/ 2857 w 2857"/>
                <a:gd name="connsiteY0" fmla="*/ 10954 h 10953"/>
                <a:gd name="connsiteX1" fmla="*/ 0 w 2857"/>
                <a:gd name="connsiteY1" fmla="*/ 0 h 1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0953">
                  <a:moveTo>
                    <a:pt x="2857" y="10954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F3E4ABC-95C8-C536-1D69-0EFE8C64C94B}"/>
                </a:ext>
              </a:extLst>
            </p:cNvPr>
            <p:cNvSpPr/>
            <p:nvPr/>
          </p:nvSpPr>
          <p:spPr>
            <a:xfrm>
              <a:off x="9639894" y="5686318"/>
              <a:ext cx="131588" cy="149712"/>
            </a:xfrm>
            <a:custGeom>
              <a:avLst/>
              <a:gdLst>
                <a:gd name="connsiteX0" fmla="*/ 0 w 98646"/>
                <a:gd name="connsiteY0" fmla="*/ 57927 h 112233"/>
                <a:gd name="connsiteX1" fmla="*/ 2477 w 98646"/>
                <a:gd name="connsiteY1" fmla="*/ 69833 h 112233"/>
                <a:gd name="connsiteX2" fmla="*/ 65151 w 98646"/>
                <a:gd name="connsiteY2" fmla="*/ 110505 h 112233"/>
                <a:gd name="connsiteX3" fmla="*/ 96012 w 98646"/>
                <a:gd name="connsiteY3" fmla="*/ 42401 h 112233"/>
                <a:gd name="connsiteX4" fmla="*/ 33147 w 98646"/>
                <a:gd name="connsiteY4" fmla="*/ 1729 h 112233"/>
                <a:gd name="connsiteX5" fmla="*/ 24479 w 98646"/>
                <a:gd name="connsiteY5" fmla="*/ 5444 h 112233"/>
                <a:gd name="connsiteX6" fmla="*/ 0 w 98646"/>
                <a:gd name="connsiteY6" fmla="*/ 57927 h 11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46" h="112233">
                  <a:moveTo>
                    <a:pt x="0" y="57927"/>
                  </a:moveTo>
                  <a:cubicBezTo>
                    <a:pt x="467" y="61965"/>
                    <a:pt x="1296" y="65947"/>
                    <a:pt x="2477" y="69833"/>
                  </a:cubicBezTo>
                  <a:cubicBezTo>
                    <a:pt x="11239" y="99837"/>
                    <a:pt x="39338" y="118124"/>
                    <a:pt x="65151" y="110505"/>
                  </a:cubicBezTo>
                  <a:cubicBezTo>
                    <a:pt x="90964" y="102884"/>
                    <a:pt x="104775" y="72405"/>
                    <a:pt x="96012" y="42401"/>
                  </a:cubicBezTo>
                  <a:cubicBezTo>
                    <a:pt x="87249" y="12397"/>
                    <a:pt x="58960" y="-5891"/>
                    <a:pt x="33147" y="1729"/>
                  </a:cubicBezTo>
                  <a:cubicBezTo>
                    <a:pt x="30137" y="2653"/>
                    <a:pt x="27222" y="3901"/>
                    <a:pt x="24479" y="5444"/>
                  </a:cubicBezTo>
                  <a:cubicBezTo>
                    <a:pt x="27375" y="26237"/>
                    <a:pt x="17793" y="46792"/>
                    <a:pt x="0" y="57927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D229D5A-8331-5477-7104-DEC1E419478B}"/>
                </a:ext>
              </a:extLst>
            </p:cNvPr>
            <p:cNvSpPr/>
            <p:nvPr/>
          </p:nvSpPr>
          <p:spPr>
            <a:xfrm>
              <a:off x="9716973" y="4353644"/>
              <a:ext cx="589720" cy="739842"/>
            </a:xfrm>
            <a:custGeom>
              <a:avLst/>
              <a:gdLst>
                <a:gd name="connsiteX0" fmla="*/ 247207 w 442089"/>
                <a:gd name="connsiteY0" fmla="*/ 122861 h 554629"/>
                <a:gd name="connsiteX1" fmla="*/ 118811 w 442089"/>
                <a:gd name="connsiteY1" fmla="*/ 50661 h 554629"/>
                <a:gd name="connsiteX2" fmla="*/ 59946 w 442089"/>
                <a:gd name="connsiteY2" fmla="*/ 31611 h 554629"/>
                <a:gd name="connsiteX3" fmla="*/ 28990 w 442089"/>
                <a:gd name="connsiteY3" fmla="*/ 3036 h 554629"/>
                <a:gd name="connsiteX4" fmla="*/ 9940 w 442089"/>
                <a:gd name="connsiteY4" fmla="*/ 330982 h 554629"/>
                <a:gd name="connsiteX5" fmla="*/ 33943 w 442089"/>
                <a:gd name="connsiteY5" fmla="*/ 358985 h 554629"/>
                <a:gd name="connsiteX6" fmla="*/ 255971 w 442089"/>
                <a:gd name="connsiteY6" fmla="*/ 554629 h 554629"/>
                <a:gd name="connsiteX7" fmla="*/ 442089 w 442089"/>
                <a:gd name="connsiteY7" fmla="*/ 225064 h 554629"/>
                <a:gd name="connsiteX8" fmla="*/ 247207 w 442089"/>
                <a:gd name="connsiteY8" fmla="*/ 122861 h 55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2089" h="554629">
                  <a:moveTo>
                    <a:pt x="247207" y="122861"/>
                  </a:moveTo>
                  <a:cubicBezTo>
                    <a:pt x="187390" y="116384"/>
                    <a:pt x="154815" y="59520"/>
                    <a:pt x="118811" y="50661"/>
                  </a:cubicBezTo>
                  <a:cubicBezTo>
                    <a:pt x="98722" y="45851"/>
                    <a:pt x="79044" y="39489"/>
                    <a:pt x="59946" y="31611"/>
                  </a:cubicBezTo>
                  <a:cubicBezTo>
                    <a:pt x="59946" y="31611"/>
                    <a:pt x="47564" y="-11632"/>
                    <a:pt x="28990" y="3036"/>
                  </a:cubicBezTo>
                  <a:cubicBezTo>
                    <a:pt x="10416" y="17705"/>
                    <a:pt x="-13968" y="341174"/>
                    <a:pt x="9940" y="330982"/>
                  </a:cubicBezTo>
                  <a:cubicBezTo>
                    <a:pt x="33847" y="320790"/>
                    <a:pt x="33943" y="358985"/>
                    <a:pt x="33943" y="358985"/>
                  </a:cubicBezTo>
                  <a:lnTo>
                    <a:pt x="255971" y="554629"/>
                  </a:lnTo>
                  <a:lnTo>
                    <a:pt x="442089" y="225064"/>
                  </a:lnTo>
                  <a:cubicBezTo>
                    <a:pt x="442089" y="225064"/>
                    <a:pt x="307024" y="129433"/>
                    <a:pt x="247207" y="12286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8BE0728-3A30-34C2-8A12-663D5F818121}"/>
                </a:ext>
              </a:extLst>
            </p:cNvPr>
            <p:cNvSpPr/>
            <p:nvPr/>
          </p:nvSpPr>
          <p:spPr>
            <a:xfrm>
              <a:off x="8770437" y="3730665"/>
              <a:ext cx="6352" cy="6352"/>
            </a:xfrm>
            <a:custGeom>
              <a:avLst/>
              <a:gdLst>
                <a:gd name="connsiteX0" fmla="*/ 4763 w 4762"/>
                <a:gd name="connsiteY0" fmla="*/ 0 h 4762"/>
                <a:gd name="connsiteX1" fmla="*/ 4763 w 4762"/>
                <a:gd name="connsiteY1" fmla="*/ 4763 h 4762"/>
                <a:gd name="connsiteX2" fmla="*/ 0 w 4762"/>
                <a:gd name="connsiteY2" fmla="*/ 4763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" h="4762">
                  <a:moveTo>
                    <a:pt x="4763" y="0"/>
                  </a:moveTo>
                  <a:lnTo>
                    <a:pt x="4763" y="4763"/>
                  </a:lnTo>
                  <a:lnTo>
                    <a:pt x="0" y="4763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9FB9222-7D0A-EEB4-F649-7BC65519094F}"/>
                </a:ext>
              </a:extLst>
            </p:cNvPr>
            <p:cNvSpPr/>
            <p:nvPr/>
          </p:nvSpPr>
          <p:spPr>
            <a:xfrm>
              <a:off x="10014461" y="4634173"/>
              <a:ext cx="85255" cy="359065"/>
            </a:xfrm>
            <a:custGeom>
              <a:avLst/>
              <a:gdLst>
                <a:gd name="connsiteX0" fmla="*/ 63913 w 63912"/>
                <a:gd name="connsiteY0" fmla="*/ 0 h 269176"/>
                <a:gd name="connsiteX1" fmla="*/ 0 w 63912"/>
                <a:gd name="connsiteY1" fmla="*/ 269177 h 269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912" h="269176">
                  <a:moveTo>
                    <a:pt x="63913" y="0"/>
                  </a:moveTo>
                  <a:cubicBezTo>
                    <a:pt x="63913" y="0"/>
                    <a:pt x="6763" y="106394"/>
                    <a:pt x="0" y="269177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0918597-CAD8-B945-24D6-D4F2E4F91468}"/>
                </a:ext>
              </a:extLst>
            </p:cNvPr>
            <p:cNvSpPr/>
            <p:nvPr/>
          </p:nvSpPr>
          <p:spPr>
            <a:xfrm>
              <a:off x="9875585" y="4732388"/>
              <a:ext cx="88940" cy="208120"/>
            </a:xfrm>
            <a:custGeom>
              <a:avLst/>
              <a:gdLst>
                <a:gd name="connsiteX0" fmla="*/ 0 w 66675"/>
                <a:gd name="connsiteY0" fmla="*/ 0 h 156019"/>
                <a:gd name="connsiteX1" fmla="*/ 66675 w 66675"/>
                <a:gd name="connsiteY1" fmla="*/ 156019 h 156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675" h="156019">
                  <a:moveTo>
                    <a:pt x="0" y="0"/>
                  </a:moveTo>
                  <a:cubicBezTo>
                    <a:pt x="0" y="0"/>
                    <a:pt x="17050" y="90488"/>
                    <a:pt x="66675" y="156019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A518CE7-F9F9-5151-19EC-9F1F0826D823}"/>
                </a:ext>
              </a:extLst>
            </p:cNvPr>
            <p:cNvSpPr/>
            <p:nvPr/>
          </p:nvSpPr>
          <p:spPr>
            <a:xfrm>
              <a:off x="10188657" y="5230455"/>
              <a:ext cx="362749" cy="486122"/>
            </a:xfrm>
            <a:custGeom>
              <a:avLst/>
              <a:gdLst>
                <a:gd name="connsiteX0" fmla="*/ 0 w 271938"/>
                <a:gd name="connsiteY0" fmla="*/ 0 h 364426"/>
                <a:gd name="connsiteX1" fmla="*/ 271939 w 271938"/>
                <a:gd name="connsiteY1" fmla="*/ 364427 h 36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1938" h="364426">
                  <a:moveTo>
                    <a:pt x="0" y="0"/>
                  </a:moveTo>
                  <a:cubicBezTo>
                    <a:pt x="0" y="0"/>
                    <a:pt x="85725" y="281559"/>
                    <a:pt x="271939" y="364427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3E66477-7E3B-CEA7-22FF-664A33088ABB}"/>
                </a:ext>
              </a:extLst>
            </p:cNvPr>
            <p:cNvSpPr/>
            <p:nvPr/>
          </p:nvSpPr>
          <p:spPr>
            <a:xfrm>
              <a:off x="10365013" y="4550568"/>
              <a:ext cx="124515" cy="87669"/>
            </a:xfrm>
            <a:custGeom>
              <a:avLst/>
              <a:gdLst>
                <a:gd name="connsiteX0" fmla="*/ 93345 w 93344"/>
                <a:gd name="connsiteY0" fmla="*/ 0 h 65722"/>
                <a:gd name="connsiteX1" fmla="*/ 26194 w 93344"/>
                <a:gd name="connsiteY1" fmla="*/ 65722 h 65722"/>
                <a:gd name="connsiteX2" fmla="*/ 0 w 93344"/>
                <a:gd name="connsiteY2" fmla="*/ 21812 h 65722"/>
                <a:gd name="connsiteX3" fmla="*/ 93345 w 93344"/>
                <a:gd name="connsiteY3" fmla="*/ 0 h 65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4" h="65722">
                  <a:moveTo>
                    <a:pt x="93345" y="0"/>
                  </a:moveTo>
                  <a:cubicBezTo>
                    <a:pt x="93345" y="0"/>
                    <a:pt x="85249" y="61436"/>
                    <a:pt x="26194" y="65722"/>
                  </a:cubicBezTo>
                  <a:cubicBezTo>
                    <a:pt x="18917" y="50263"/>
                    <a:pt x="10144" y="35557"/>
                    <a:pt x="0" y="21812"/>
                  </a:cubicBezTo>
                  <a:cubicBezTo>
                    <a:pt x="30671" y="12735"/>
                    <a:pt x="61836" y="5458"/>
                    <a:pt x="9334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8C0D54E-3262-3C5D-A20F-B30E736DA1F7}"/>
                </a:ext>
              </a:extLst>
            </p:cNvPr>
            <p:cNvSpPr/>
            <p:nvPr/>
          </p:nvSpPr>
          <p:spPr>
            <a:xfrm>
              <a:off x="10225503" y="4006427"/>
              <a:ext cx="640482" cy="594210"/>
            </a:xfrm>
            <a:custGeom>
              <a:avLst/>
              <a:gdLst>
                <a:gd name="connsiteX0" fmla="*/ 323755 w 480143"/>
                <a:gd name="connsiteY0" fmla="*/ 412207 h 445455"/>
                <a:gd name="connsiteX1" fmla="*/ 463868 w 480143"/>
                <a:gd name="connsiteY1" fmla="*/ 291715 h 445455"/>
                <a:gd name="connsiteX2" fmla="*/ 309277 w 480143"/>
                <a:gd name="connsiteY2" fmla="*/ 11109 h 445455"/>
                <a:gd name="connsiteX3" fmla="*/ 95250 w 480143"/>
                <a:gd name="connsiteY3" fmla="*/ 74545 h 445455"/>
                <a:gd name="connsiteX4" fmla="*/ 74104 w 480143"/>
                <a:gd name="connsiteY4" fmla="*/ 201895 h 445455"/>
                <a:gd name="connsiteX5" fmla="*/ 0 w 480143"/>
                <a:gd name="connsiteY5" fmla="*/ 257902 h 445455"/>
                <a:gd name="connsiteX6" fmla="*/ 37052 w 480143"/>
                <a:gd name="connsiteY6" fmla="*/ 291715 h 445455"/>
                <a:gd name="connsiteX7" fmla="*/ 26194 w 480143"/>
                <a:gd name="connsiteY7" fmla="*/ 324672 h 445455"/>
                <a:gd name="connsiteX8" fmla="*/ 36386 w 480143"/>
                <a:gd name="connsiteY8" fmla="*/ 330101 h 445455"/>
                <a:gd name="connsiteX9" fmla="*/ 26194 w 480143"/>
                <a:gd name="connsiteY9" fmla="*/ 430495 h 445455"/>
                <a:gd name="connsiteX10" fmla="*/ 212884 w 480143"/>
                <a:gd name="connsiteY10" fmla="*/ 410111 h 445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0143" h="445455">
                  <a:moveTo>
                    <a:pt x="323755" y="412207"/>
                  </a:moveTo>
                  <a:cubicBezTo>
                    <a:pt x="323755" y="412207"/>
                    <a:pt x="422529" y="424303"/>
                    <a:pt x="463868" y="291715"/>
                  </a:cubicBezTo>
                  <a:cubicBezTo>
                    <a:pt x="505206" y="159127"/>
                    <a:pt x="472726" y="59210"/>
                    <a:pt x="309277" y="11109"/>
                  </a:cubicBezTo>
                  <a:cubicBezTo>
                    <a:pt x="218599" y="-15561"/>
                    <a:pt x="128302" y="5870"/>
                    <a:pt x="95250" y="74545"/>
                  </a:cubicBezTo>
                  <a:cubicBezTo>
                    <a:pt x="67246" y="133315"/>
                    <a:pt x="80486" y="182178"/>
                    <a:pt x="74104" y="201895"/>
                  </a:cubicBezTo>
                  <a:cubicBezTo>
                    <a:pt x="66866" y="223993"/>
                    <a:pt x="0" y="242757"/>
                    <a:pt x="0" y="257902"/>
                  </a:cubicBezTo>
                  <a:cubicBezTo>
                    <a:pt x="0" y="270379"/>
                    <a:pt x="37052" y="291715"/>
                    <a:pt x="37052" y="291715"/>
                  </a:cubicBezTo>
                  <a:lnTo>
                    <a:pt x="26194" y="324672"/>
                  </a:lnTo>
                  <a:lnTo>
                    <a:pt x="36386" y="330101"/>
                  </a:lnTo>
                  <a:cubicBezTo>
                    <a:pt x="36386" y="330101"/>
                    <a:pt x="17336" y="404301"/>
                    <a:pt x="26194" y="430495"/>
                  </a:cubicBezTo>
                  <a:cubicBezTo>
                    <a:pt x="32480" y="449545"/>
                    <a:pt x="199835" y="457546"/>
                    <a:pt x="212884" y="410111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2E7226A-6139-810C-23FE-F8A0A4ED1E0F}"/>
                </a:ext>
              </a:extLst>
            </p:cNvPr>
            <p:cNvSpPr/>
            <p:nvPr/>
          </p:nvSpPr>
          <p:spPr>
            <a:xfrm>
              <a:off x="10353832" y="4170030"/>
              <a:ext cx="55524" cy="33797"/>
            </a:xfrm>
            <a:custGeom>
              <a:avLst/>
              <a:gdLst>
                <a:gd name="connsiteX0" fmla="*/ 0 w 41624"/>
                <a:gd name="connsiteY0" fmla="*/ 0 h 25336"/>
                <a:gd name="connsiteX1" fmla="*/ 41624 w 41624"/>
                <a:gd name="connsiteY1" fmla="*/ 25337 h 2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24" h="25336">
                  <a:moveTo>
                    <a:pt x="0" y="0"/>
                  </a:moveTo>
                  <a:cubicBezTo>
                    <a:pt x="0" y="0"/>
                    <a:pt x="32671" y="8192"/>
                    <a:pt x="41624" y="25337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DB532AD-C87F-8418-72C9-AAD4D90B9C13}"/>
                </a:ext>
              </a:extLst>
            </p:cNvPr>
            <p:cNvSpPr/>
            <p:nvPr/>
          </p:nvSpPr>
          <p:spPr>
            <a:xfrm>
              <a:off x="10360873" y="4248764"/>
              <a:ext cx="21099" cy="46333"/>
            </a:xfrm>
            <a:custGeom>
              <a:avLst/>
              <a:gdLst>
                <a:gd name="connsiteX0" fmla="*/ 436 w 15817"/>
                <a:gd name="connsiteY0" fmla="*/ 16319 h 34734"/>
                <a:gd name="connsiteX1" fmla="*/ 5389 w 15817"/>
                <a:gd name="connsiteY1" fmla="*/ 34703 h 34734"/>
                <a:gd name="connsiteX2" fmla="*/ 15391 w 15817"/>
                <a:gd name="connsiteY2" fmla="*/ 18415 h 34734"/>
                <a:gd name="connsiteX3" fmla="*/ 10437 w 15817"/>
                <a:gd name="connsiteY3" fmla="*/ 32 h 34734"/>
                <a:gd name="connsiteX4" fmla="*/ 436 w 15817"/>
                <a:gd name="connsiteY4" fmla="*/ 16319 h 3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7" h="34734">
                  <a:moveTo>
                    <a:pt x="436" y="16319"/>
                  </a:moveTo>
                  <a:cubicBezTo>
                    <a:pt x="-992" y="25844"/>
                    <a:pt x="1198" y="34131"/>
                    <a:pt x="5389" y="34703"/>
                  </a:cubicBezTo>
                  <a:cubicBezTo>
                    <a:pt x="9580" y="35274"/>
                    <a:pt x="13962" y="28035"/>
                    <a:pt x="15391" y="18415"/>
                  </a:cubicBezTo>
                  <a:cubicBezTo>
                    <a:pt x="16819" y="8795"/>
                    <a:pt x="14533" y="603"/>
                    <a:pt x="10437" y="32"/>
                  </a:cubicBezTo>
                  <a:cubicBezTo>
                    <a:pt x="6342" y="-540"/>
                    <a:pt x="1865" y="6699"/>
                    <a:pt x="436" y="1631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0C65C2A-DC8C-64EA-ED9D-261C2454C57A}"/>
                </a:ext>
              </a:extLst>
            </p:cNvPr>
            <p:cNvSpPr/>
            <p:nvPr/>
          </p:nvSpPr>
          <p:spPr>
            <a:xfrm>
              <a:off x="10274040" y="4446762"/>
              <a:ext cx="97326" cy="16054"/>
            </a:xfrm>
            <a:custGeom>
              <a:avLst/>
              <a:gdLst>
                <a:gd name="connsiteX0" fmla="*/ 0 w 72961"/>
                <a:gd name="connsiteY0" fmla="*/ 0 h 12035"/>
                <a:gd name="connsiteX1" fmla="*/ 72962 w 72961"/>
                <a:gd name="connsiteY1" fmla="*/ 8096 h 1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961" h="12035">
                  <a:moveTo>
                    <a:pt x="0" y="0"/>
                  </a:moveTo>
                  <a:cubicBezTo>
                    <a:pt x="0" y="0"/>
                    <a:pt x="53149" y="20384"/>
                    <a:pt x="72962" y="8096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DCF29CE-4566-9874-57E4-0301EC6D504B}"/>
                </a:ext>
              </a:extLst>
            </p:cNvPr>
            <p:cNvSpPr/>
            <p:nvPr/>
          </p:nvSpPr>
          <p:spPr>
            <a:xfrm>
              <a:off x="10297122" y="4213168"/>
              <a:ext cx="51175" cy="103167"/>
            </a:xfrm>
            <a:custGeom>
              <a:avLst/>
              <a:gdLst>
                <a:gd name="connsiteX0" fmla="*/ 1364 w 38364"/>
                <a:gd name="connsiteY0" fmla="*/ 35384 h 77340"/>
                <a:gd name="connsiteX1" fmla="*/ 12032 w 38364"/>
                <a:gd name="connsiteY1" fmla="*/ 77198 h 77340"/>
                <a:gd name="connsiteX2" fmla="*/ 36988 w 38364"/>
                <a:gd name="connsiteY2" fmla="*/ 42051 h 77340"/>
                <a:gd name="connsiteX3" fmla="*/ 26320 w 38364"/>
                <a:gd name="connsiteY3" fmla="*/ 141 h 77340"/>
                <a:gd name="connsiteX4" fmla="*/ 1364 w 38364"/>
                <a:gd name="connsiteY4" fmla="*/ 35384 h 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4" h="77340">
                  <a:moveTo>
                    <a:pt x="1364" y="35384"/>
                  </a:moveTo>
                  <a:cubicBezTo>
                    <a:pt x="-2541" y="56720"/>
                    <a:pt x="2221" y="75389"/>
                    <a:pt x="12032" y="77198"/>
                  </a:cubicBezTo>
                  <a:cubicBezTo>
                    <a:pt x="21843" y="79008"/>
                    <a:pt x="33083" y="63292"/>
                    <a:pt x="36988" y="42051"/>
                  </a:cubicBezTo>
                  <a:cubicBezTo>
                    <a:pt x="40893" y="20810"/>
                    <a:pt x="36226" y="1951"/>
                    <a:pt x="26320" y="141"/>
                  </a:cubicBezTo>
                  <a:cubicBezTo>
                    <a:pt x="16414" y="-1669"/>
                    <a:pt x="5365" y="14143"/>
                    <a:pt x="1364" y="35384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F9F1B32-C779-8545-AF4E-38473FB37DBC}"/>
                </a:ext>
              </a:extLst>
            </p:cNvPr>
            <p:cNvSpPr/>
            <p:nvPr/>
          </p:nvSpPr>
          <p:spPr>
            <a:xfrm>
              <a:off x="10313927" y="3918972"/>
              <a:ext cx="617729" cy="661209"/>
            </a:xfrm>
            <a:custGeom>
              <a:avLst/>
              <a:gdLst>
                <a:gd name="connsiteX0" fmla="*/ 401961 w 463086"/>
                <a:gd name="connsiteY0" fmla="*/ 147441 h 495681"/>
                <a:gd name="connsiteX1" fmla="*/ 339858 w 463086"/>
                <a:gd name="connsiteY1" fmla="*/ 51620 h 495681"/>
                <a:gd name="connsiteX2" fmla="*/ 220415 w 463086"/>
                <a:gd name="connsiteY2" fmla="*/ 2756 h 495681"/>
                <a:gd name="connsiteX3" fmla="*/ 263944 w 463086"/>
                <a:gd name="connsiteY3" fmla="*/ 34760 h 495681"/>
                <a:gd name="connsiteX4" fmla="*/ 85350 w 463086"/>
                <a:gd name="connsiteY4" fmla="*/ 13710 h 495681"/>
                <a:gd name="connsiteX5" fmla="*/ 482 w 463086"/>
                <a:gd name="connsiteY5" fmla="*/ 158680 h 495681"/>
                <a:gd name="connsiteX6" fmla="*/ 14579 w 463086"/>
                <a:gd name="connsiteY6" fmla="*/ 131249 h 495681"/>
                <a:gd name="connsiteX7" fmla="*/ 30105 w 463086"/>
                <a:gd name="connsiteY7" fmla="*/ 175921 h 495681"/>
                <a:gd name="connsiteX8" fmla="*/ 50965 w 463086"/>
                <a:gd name="connsiteY8" fmla="*/ 130201 h 495681"/>
                <a:gd name="connsiteX9" fmla="*/ 147453 w 463086"/>
                <a:gd name="connsiteY9" fmla="*/ 233642 h 495681"/>
                <a:gd name="connsiteX10" fmla="*/ 146310 w 463086"/>
                <a:gd name="connsiteY10" fmla="*/ 195542 h 495681"/>
                <a:gd name="connsiteX11" fmla="*/ 174123 w 463086"/>
                <a:gd name="connsiteY11" fmla="*/ 321844 h 495681"/>
                <a:gd name="connsiteX12" fmla="*/ 186601 w 463086"/>
                <a:gd name="connsiteY12" fmla="*/ 343561 h 495681"/>
                <a:gd name="connsiteX13" fmla="*/ 268325 w 463086"/>
                <a:gd name="connsiteY13" fmla="*/ 335941 h 495681"/>
                <a:gd name="connsiteX14" fmla="*/ 219272 w 463086"/>
                <a:gd name="connsiteY14" fmla="*/ 440716 h 495681"/>
                <a:gd name="connsiteX15" fmla="*/ 256324 w 463086"/>
                <a:gd name="connsiteY15" fmla="*/ 495104 h 495681"/>
                <a:gd name="connsiteX16" fmla="*/ 402247 w 463086"/>
                <a:gd name="connsiteY16" fmla="*/ 408045 h 495681"/>
                <a:gd name="connsiteX17" fmla="*/ 442538 w 463086"/>
                <a:gd name="connsiteY17" fmla="*/ 265170 h 495681"/>
                <a:gd name="connsiteX18" fmla="*/ 461588 w 463086"/>
                <a:gd name="connsiteY18" fmla="*/ 303270 h 495681"/>
                <a:gd name="connsiteX19" fmla="*/ 401961 w 463086"/>
                <a:gd name="connsiteY19" fmla="*/ 147441 h 49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3086" h="495681">
                  <a:moveTo>
                    <a:pt x="401961" y="147441"/>
                  </a:moveTo>
                  <a:cubicBezTo>
                    <a:pt x="394008" y="108846"/>
                    <a:pt x="371843" y="74641"/>
                    <a:pt x="339858" y="51620"/>
                  </a:cubicBezTo>
                  <a:cubicBezTo>
                    <a:pt x="304206" y="26588"/>
                    <a:pt x="263391" y="9890"/>
                    <a:pt x="220415" y="2756"/>
                  </a:cubicBezTo>
                  <a:cubicBezTo>
                    <a:pt x="220415" y="2756"/>
                    <a:pt x="251942" y="16567"/>
                    <a:pt x="263944" y="34760"/>
                  </a:cubicBezTo>
                  <a:cubicBezTo>
                    <a:pt x="263944" y="34760"/>
                    <a:pt x="182315" y="-26581"/>
                    <a:pt x="85350" y="13710"/>
                  </a:cubicBezTo>
                  <a:cubicBezTo>
                    <a:pt x="-11614" y="54001"/>
                    <a:pt x="482" y="158680"/>
                    <a:pt x="482" y="158680"/>
                  </a:cubicBezTo>
                  <a:lnTo>
                    <a:pt x="14579" y="131249"/>
                  </a:lnTo>
                  <a:cubicBezTo>
                    <a:pt x="14579" y="131249"/>
                    <a:pt x="12960" y="163919"/>
                    <a:pt x="30105" y="175921"/>
                  </a:cubicBezTo>
                  <a:cubicBezTo>
                    <a:pt x="35239" y="159919"/>
                    <a:pt x="42240" y="144574"/>
                    <a:pt x="50965" y="130201"/>
                  </a:cubicBezTo>
                  <a:cubicBezTo>
                    <a:pt x="50965" y="130201"/>
                    <a:pt x="76682" y="207449"/>
                    <a:pt x="147453" y="233642"/>
                  </a:cubicBezTo>
                  <a:cubicBezTo>
                    <a:pt x="142643" y="221460"/>
                    <a:pt x="142243" y="207991"/>
                    <a:pt x="146310" y="195542"/>
                  </a:cubicBezTo>
                  <a:cubicBezTo>
                    <a:pt x="146310" y="195542"/>
                    <a:pt x="185553" y="280410"/>
                    <a:pt x="174123" y="321844"/>
                  </a:cubicBezTo>
                  <a:lnTo>
                    <a:pt x="186601" y="343561"/>
                  </a:lnTo>
                  <a:cubicBezTo>
                    <a:pt x="186601" y="343561"/>
                    <a:pt x="231654" y="297936"/>
                    <a:pt x="268325" y="335941"/>
                  </a:cubicBezTo>
                  <a:cubicBezTo>
                    <a:pt x="289375" y="357848"/>
                    <a:pt x="228034" y="440716"/>
                    <a:pt x="219272" y="440716"/>
                  </a:cubicBezTo>
                  <a:lnTo>
                    <a:pt x="256324" y="495104"/>
                  </a:lnTo>
                  <a:cubicBezTo>
                    <a:pt x="256324" y="495104"/>
                    <a:pt x="348907" y="508343"/>
                    <a:pt x="402247" y="408045"/>
                  </a:cubicBezTo>
                  <a:cubicBezTo>
                    <a:pt x="455587" y="307747"/>
                    <a:pt x="442538" y="265170"/>
                    <a:pt x="442538" y="265170"/>
                  </a:cubicBezTo>
                  <a:cubicBezTo>
                    <a:pt x="442538" y="265170"/>
                    <a:pt x="459968" y="289554"/>
                    <a:pt x="461588" y="303270"/>
                  </a:cubicBezTo>
                  <a:cubicBezTo>
                    <a:pt x="461778" y="303080"/>
                    <a:pt x="477590" y="195352"/>
                    <a:pt x="401961" y="1474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C0F719F-64DF-696B-66FC-C77066D30FEC}"/>
                </a:ext>
              </a:extLst>
            </p:cNvPr>
            <p:cNvSpPr/>
            <p:nvPr/>
          </p:nvSpPr>
          <p:spPr>
            <a:xfrm>
              <a:off x="10559538" y="4297501"/>
              <a:ext cx="160628" cy="223462"/>
            </a:xfrm>
            <a:custGeom>
              <a:avLst/>
              <a:gdLst>
                <a:gd name="connsiteX0" fmla="*/ 0 w 120416"/>
                <a:gd name="connsiteY0" fmla="*/ 69413 h 167520"/>
                <a:gd name="connsiteX1" fmla="*/ 89345 w 120416"/>
                <a:gd name="connsiteY1" fmla="*/ 7215 h 167520"/>
                <a:gd name="connsiteX2" fmla="*/ 84963 w 120416"/>
                <a:gd name="connsiteY2" fmla="*/ 111990 h 167520"/>
                <a:gd name="connsiteX3" fmla="*/ 32671 w 120416"/>
                <a:gd name="connsiteY3" fmla="*/ 167521 h 167520"/>
                <a:gd name="connsiteX4" fmla="*/ 15335 w 120416"/>
                <a:gd name="connsiteY4" fmla="*/ 150090 h 16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416" h="167520">
                  <a:moveTo>
                    <a:pt x="0" y="69413"/>
                  </a:moveTo>
                  <a:cubicBezTo>
                    <a:pt x="0" y="69413"/>
                    <a:pt x="28575" y="-26598"/>
                    <a:pt x="89345" y="7215"/>
                  </a:cubicBezTo>
                  <a:cubicBezTo>
                    <a:pt x="150114" y="41029"/>
                    <a:pt x="106775" y="92273"/>
                    <a:pt x="84963" y="111990"/>
                  </a:cubicBezTo>
                  <a:cubicBezTo>
                    <a:pt x="63151" y="131707"/>
                    <a:pt x="46863" y="167521"/>
                    <a:pt x="32671" y="167521"/>
                  </a:cubicBezTo>
                  <a:cubicBezTo>
                    <a:pt x="18479" y="167521"/>
                    <a:pt x="15335" y="150090"/>
                    <a:pt x="15335" y="150090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B28D72A-2F1F-C4C0-6448-6E1991F4443E}"/>
                </a:ext>
              </a:extLst>
            </p:cNvPr>
            <p:cNvSpPr/>
            <p:nvPr/>
          </p:nvSpPr>
          <p:spPr>
            <a:xfrm>
              <a:off x="10346462" y="4269263"/>
              <a:ext cx="226163" cy="46884"/>
            </a:xfrm>
            <a:custGeom>
              <a:avLst/>
              <a:gdLst>
                <a:gd name="connsiteX0" fmla="*/ 0 w 169545"/>
                <a:gd name="connsiteY0" fmla="*/ 0 h 35147"/>
                <a:gd name="connsiteX1" fmla="*/ 169545 w 169545"/>
                <a:gd name="connsiteY1" fmla="*/ 35147 h 3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545" h="35147">
                  <a:moveTo>
                    <a:pt x="0" y="0"/>
                  </a:moveTo>
                  <a:lnTo>
                    <a:pt x="169545" y="35147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3986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D18C28-1E3C-68A1-44C8-7A3561ED1BF8}"/>
              </a:ext>
            </a:extLst>
          </p:cNvPr>
          <p:cNvGrpSpPr/>
          <p:nvPr/>
        </p:nvGrpSpPr>
        <p:grpSpPr>
          <a:xfrm>
            <a:off x="6340013" y="4093696"/>
            <a:ext cx="5303088" cy="1872016"/>
            <a:chOff x="6340014" y="4093696"/>
            <a:chExt cx="5198392" cy="187201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7170220A-4D9E-9A21-E257-63ACD5429BDA}"/>
                </a:ext>
              </a:extLst>
            </p:cNvPr>
            <p:cNvSpPr/>
            <p:nvPr/>
          </p:nvSpPr>
          <p:spPr>
            <a:xfrm>
              <a:off x="6340014" y="4093696"/>
              <a:ext cx="5198392" cy="187201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F4D08B9-AD7F-09EF-6F41-B4B6348769F5}"/>
                </a:ext>
              </a:extLst>
            </p:cNvPr>
            <p:cNvSpPr txBox="1"/>
            <p:nvPr/>
          </p:nvSpPr>
          <p:spPr>
            <a:xfrm>
              <a:off x="7321973" y="4569386"/>
              <a:ext cx="3234474" cy="920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200" b="1">
                  <a:solidFill>
                    <a:schemeClr val="tx2">
                      <a:lumMod val="75000"/>
                    </a:schemeClr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sym typeface="+mn-lt"/>
                </a:rPr>
                <a:t>Stop</a:t>
              </a:r>
              <a:endParaRPr lang="zh-CN" altLang="en-US" dirty="0">
                <a:solidFill>
                  <a:schemeClr val="bg1"/>
                </a:solidFill>
                <a:sym typeface="+mn-lt"/>
              </a:endParaRPr>
            </a:p>
            <a:p>
              <a:r>
                <a:rPr lang="zh-CN" altLang="en-US" sz="1400" b="0" dirty="0">
                  <a:solidFill>
                    <a:schemeClr val="bg1"/>
                  </a:solidFill>
                  <a:sym typeface="+mn-lt"/>
                </a:rPr>
                <a:t>果断舍弃掉不利点，提高效率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1968BED7-09EF-0429-D311-41B1FE8B5C05}"/>
              </a:ext>
            </a:extLst>
          </p:cNvPr>
          <p:cNvSpPr txBox="1">
            <a:spLocks/>
          </p:cNvSpPr>
          <p:nvPr/>
        </p:nvSpPr>
        <p:spPr>
          <a:xfrm>
            <a:off x="660400" y="505480"/>
            <a:ext cx="10858500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+mj-ea"/>
                <a:cs typeface="+mn-ea"/>
                <a:sym typeface="+mn-lt"/>
              </a:rPr>
              <a:t>个人工作</a:t>
            </a:r>
            <a:r>
              <a:rPr lang="en-US" altLang="zh-CN">
                <a:latin typeface="+mj-ea"/>
                <a:cs typeface="+mn-ea"/>
                <a:sym typeface="+mn-lt"/>
              </a:rPr>
              <a:t>KISS</a:t>
            </a:r>
            <a:r>
              <a:rPr lang="zh-CN" altLang="en-US">
                <a:latin typeface="+mj-ea"/>
                <a:cs typeface="+mn-ea"/>
                <a:sym typeface="+mn-lt"/>
              </a:rPr>
              <a:t>复盘</a:t>
            </a:r>
            <a:endParaRPr lang="zh-CN" altLang="en-US" dirty="0">
              <a:latin typeface="+mj-ea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A158D36-E71F-D272-8286-7C593E785527}"/>
              </a:ext>
            </a:extLst>
          </p:cNvPr>
          <p:cNvGrpSpPr/>
          <p:nvPr/>
        </p:nvGrpSpPr>
        <p:grpSpPr>
          <a:xfrm>
            <a:off x="6444710" y="1655367"/>
            <a:ext cx="5198392" cy="1872016"/>
            <a:chOff x="6444710" y="1655367"/>
            <a:chExt cx="5198392" cy="1872016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2B143DB-CDD1-C8E4-9DE4-DC6A62FF113C}"/>
                </a:ext>
              </a:extLst>
            </p:cNvPr>
            <p:cNvSpPr/>
            <p:nvPr/>
          </p:nvSpPr>
          <p:spPr>
            <a:xfrm>
              <a:off x="6444710" y="1655367"/>
              <a:ext cx="5198392" cy="1872016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67E9D44-5322-2DAC-3373-164CCAACC9F4}"/>
                </a:ext>
              </a:extLst>
            </p:cNvPr>
            <p:cNvSpPr txBox="1"/>
            <p:nvPr/>
          </p:nvSpPr>
          <p:spPr>
            <a:xfrm>
              <a:off x="7321973" y="2001791"/>
              <a:ext cx="2791066" cy="1179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Improve</a:t>
              </a:r>
              <a:endParaRPr lang="zh-CN" altLang="en-US" sz="32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不够理想的点进行标记，并且在后续中加以改进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B1AB5BB-F133-754D-6239-F6E62A30E2CF}"/>
              </a:ext>
            </a:extLst>
          </p:cNvPr>
          <p:cNvGrpSpPr/>
          <p:nvPr/>
        </p:nvGrpSpPr>
        <p:grpSpPr>
          <a:xfrm>
            <a:off x="635914" y="1671865"/>
            <a:ext cx="5218092" cy="1872016"/>
            <a:chOff x="655614" y="1671865"/>
            <a:chExt cx="5198392" cy="1872016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7BB265DF-696D-410E-0D35-3CA5550AF362}"/>
                </a:ext>
              </a:extLst>
            </p:cNvPr>
            <p:cNvSpPr/>
            <p:nvPr/>
          </p:nvSpPr>
          <p:spPr>
            <a:xfrm>
              <a:off x="655614" y="1671865"/>
              <a:ext cx="5198392" cy="1872016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33E5632-F602-61A1-6E04-D1630E895152}"/>
                </a:ext>
              </a:extLst>
            </p:cNvPr>
            <p:cNvSpPr txBox="1"/>
            <p:nvPr/>
          </p:nvSpPr>
          <p:spPr>
            <a:xfrm>
              <a:off x="1254607" y="2001791"/>
              <a:ext cx="4000407" cy="920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Keep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对已完成项目中比较优秀的点进行继续保持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7B6AA82-1BA8-4F2A-04D8-A0FA251C7A0C}"/>
              </a:ext>
            </a:extLst>
          </p:cNvPr>
          <p:cNvGrpSpPr/>
          <p:nvPr/>
        </p:nvGrpSpPr>
        <p:grpSpPr>
          <a:xfrm>
            <a:off x="635914" y="4093696"/>
            <a:ext cx="5198392" cy="1872016"/>
            <a:chOff x="635914" y="4093696"/>
            <a:chExt cx="5198392" cy="187201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E785CFB-9B9B-2F89-C01D-864FB78A7C66}"/>
                </a:ext>
              </a:extLst>
            </p:cNvPr>
            <p:cNvSpPr/>
            <p:nvPr/>
          </p:nvSpPr>
          <p:spPr>
            <a:xfrm>
              <a:off x="635914" y="4093696"/>
              <a:ext cx="5198392" cy="1872016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27D2BB2-4722-85CB-C0BF-5BB7F598EDAB}"/>
                </a:ext>
              </a:extLst>
            </p:cNvPr>
            <p:cNvSpPr txBox="1"/>
            <p:nvPr/>
          </p:nvSpPr>
          <p:spPr>
            <a:xfrm>
              <a:off x="1254607" y="4569386"/>
              <a:ext cx="3365571" cy="920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Start</a:t>
              </a:r>
              <a:endParaRPr lang="zh-CN" altLang="en-US" sz="32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后续有哪些不足需要进行补齐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705461C-9F77-F852-2493-8DF581B2BF1F}"/>
              </a:ext>
            </a:extLst>
          </p:cNvPr>
          <p:cNvGrpSpPr/>
          <p:nvPr/>
        </p:nvGrpSpPr>
        <p:grpSpPr>
          <a:xfrm>
            <a:off x="4998999" y="2776838"/>
            <a:ext cx="2120536" cy="2120536"/>
            <a:chOff x="4998999" y="2776838"/>
            <a:chExt cx="2120536" cy="212053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0F4947C-B394-F941-6696-3D4C5128844B}"/>
                </a:ext>
              </a:extLst>
            </p:cNvPr>
            <p:cNvSpPr/>
            <p:nvPr/>
          </p:nvSpPr>
          <p:spPr>
            <a:xfrm>
              <a:off x="4998999" y="2776838"/>
              <a:ext cx="2120536" cy="212053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6492C46-3996-1E8F-3711-C32E40B52328}"/>
                </a:ext>
              </a:extLst>
            </p:cNvPr>
            <p:cNvSpPr txBox="1"/>
            <p:nvPr/>
          </p:nvSpPr>
          <p:spPr>
            <a:xfrm>
              <a:off x="5381151" y="3047999"/>
              <a:ext cx="5180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/>
                <a:t>K</a:t>
              </a:r>
              <a:endParaRPr lang="zh-CN" altLang="en-US" sz="3600" b="1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A6A76B5-20F2-F729-DC8E-46CBCBCEC495}"/>
                </a:ext>
              </a:extLst>
            </p:cNvPr>
            <p:cNvSpPr txBox="1"/>
            <p:nvPr/>
          </p:nvSpPr>
          <p:spPr>
            <a:xfrm>
              <a:off x="6198489" y="3030048"/>
              <a:ext cx="4924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/>
                <a:t>I</a:t>
              </a:r>
              <a:endParaRPr lang="zh-CN" altLang="en-US" sz="3600" b="1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3C5EBC4-B0A2-2EAE-CD07-C299A103AF67}"/>
                </a:ext>
              </a:extLst>
            </p:cNvPr>
            <p:cNvSpPr txBox="1"/>
            <p:nvPr/>
          </p:nvSpPr>
          <p:spPr>
            <a:xfrm>
              <a:off x="6198489" y="3992380"/>
              <a:ext cx="4924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/>
                <a:t>S</a:t>
              </a:r>
              <a:endParaRPr lang="zh-CN" altLang="en-US" sz="3600" b="1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62C4527-4AA3-2F2D-97C2-5E2C52C49245}"/>
                </a:ext>
              </a:extLst>
            </p:cNvPr>
            <p:cNvSpPr txBox="1"/>
            <p:nvPr/>
          </p:nvSpPr>
          <p:spPr>
            <a:xfrm>
              <a:off x="5464803" y="3992380"/>
              <a:ext cx="389203" cy="66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/>
                <a:t>S</a:t>
              </a:r>
              <a:endParaRPr lang="zh-CN" altLang="en-US" sz="3600" b="1" dirty="0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2360F71-D430-0704-4993-77439900D2EE}"/>
              </a:ext>
            </a:extLst>
          </p:cNvPr>
          <p:cNvSpPr/>
          <p:nvPr/>
        </p:nvSpPr>
        <p:spPr>
          <a:xfrm>
            <a:off x="11009800" y="-23598"/>
            <a:ext cx="1203869" cy="1098337"/>
          </a:xfrm>
          <a:custGeom>
            <a:avLst/>
            <a:gdLst>
              <a:gd name="connsiteX0" fmla="*/ 842300 w 5478187"/>
              <a:gd name="connsiteY0" fmla="*/ 0 h 1098337"/>
              <a:gd name="connsiteX1" fmla="*/ 5478187 w 5478187"/>
              <a:gd name="connsiteY1" fmla="*/ 0 h 1098337"/>
              <a:gd name="connsiteX2" fmla="*/ 5478187 w 5478187"/>
              <a:gd name="connsiteY2" fmla="*/ 973444 h 1098337"/>
              <a:gd name="connsiteX3" fmla="*/ 5390806 w 5478187"/>
              <a:gd name="connsiteY3" fmla="*/ 981364 h 1098337"/>
              <a:gd name="connsiteX4" fmla="*/ 3673589 w 5478187"/>
              <a:gd name="connsiteY4" fmla="*/ 996431 h 1098337"/>
              <a:gd name="connsiteX5" fmla="*/ 960270 w 5478187"/>
              <a:gd name="connsiteY5" fmla="*/ 1048390 h 1098337"/>
              <a:gd name="connsiteX6" fmla="*/ 217027 w 5478187"/>
              <a:gd name="connsiteY6" fmla="*/ 344015 h 1098337"/>
              <a:gd name="connsiteX7" fmla="*/ 696730 w 5478187"/>
              <a:gd name="connsiteY7" fmla="*/ 70246 h 109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78187" h="1098337">
                <a:moveTo>
                  <a:pt x="842300" y="0"/>
                </a:moveTo>
                <a:lnTo>
                  <a:pt x="5478187" y="0"/>
                </a:lnTo>
                <a:lnTo>
                  <a:pt x="5478187" y="973444"/>
                </a:lnTo>
                <a:lnTo>
                  <a:pt x="5390806" y="981364"/>
                </a:lnTo>
                <a:cubicBezTo>
                  <a:pt x="4910035" y="1017257"/>
                  <a:pt x="4485489" y="996078"/>
                  <a:pt x="3673589" y="996431"/>
                </a:cubicBezTo>
                <a:cubicBezTo>
                  <a:pt x="2436403" y="996968"/>
                  <a:pt x="1856413" y="1185476"/>
                  <a:pt x="960270" y="1048390"/>
                </a:cubicBezTo>
                <a:cubicBezTo>
                  <a:pt x="64122" y="911304"/>
                  <a:pt x="-254430" y="622414"/>
                  <a:pt x="217027" y="344015"/>
                </a:cubicBezTo>
                <a:cubicBezTo>
                  <a:pt x="364359" y="257015"/>
                  <a:pt x="519009" y="163234"/>
                  <a:pt x="696730" y="70246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grpSp>
        <p:nvGrpSpPr>
          <p:cNvPr id="22" name="图形 328">
            <a:extLst>
              <a:ext uri="{FF2B5EF4-FFF2-40B4-BE49-F238E27FC236}">
                <a16:creationId xmlns:a16="http://schemas.microsoft.com/office/drawing/2014/main" id="{3B78AEC5-EFE7-D5E8-0273-A5DA3A794536}"/>
              </a:ext>
            </a:extLst>
          </p:cNvPr>
          <p:cNvGrpSpPr/>
          <p:nvPr/>
        </p:nvGrpSpPr>
        <p:grpSpPr>
          <a:xfrm flipH="1">
            <a:off x="10153093" y="4251990"/>
            <a:ext cx="985150" cy="2406194"/>
            <a:chOff x="4510859" y="2535269"/>
            <a:chExt cx="985150" cy="2406194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462BD13-0D33-3CBD-6A0C-639ADBF8C3F7}"/>
                </a:ext>
              </a:extLst>
            </p:cNvPr>
            <p:cNvSpPr/>
            <p:nvPr/>
          </p:nvSpPr>
          <p:spPr>
            <a:xfrm>
              <a:off x="5407352" y="2824975"/>
              <a:ext cx="69151" cy="117424"/>
            </a:xfrm>
            <a:custGeom>
              <a:avLst/>
              <a:gdLst>
                <a:gd name="connsiteX0" fmla="*/ 69152 w 69151"/>
                <a:gd name="connsiteY0" fmla="*/ 47341 h 117424"/>
                <a:gd name="connsiteX1" fmla="*/ 56483 w 69151"/>
                <a:gd name="connsiteY1" fmla="*/ 2193 h 117424"/>
                <a:gd name="connsiteX2" fmla="*/ 55054 w 69151"/>
                <a:gd name="connsiteY2" fmla="*/ 65725 h 117424"/>
                <a:gd name="connsiteX3" fmla="*/ 19812 w 69151"/>
                <a:gd name="connsiteY3" fmla="*/ 28958 h 117424"/>
                <a:gd name="connsiteX4" fmla="*/ 35338 w 69151"/>
                <a:gd name="connsiteY4" fmla="*/ 75916 h 117424"/>
                <a:gd name="connsiteX5" fmla="*/ 0 w 69151"/>
                <a:gd name="connsiteY5" fmla="*/ 63248 h 117424"/>
                <a:gd name="connsiteX6" fmla="*/ 16954 w 69151"/>
                <a:gd name="connsiteY6" fmla="*/ 99919 h 117424"/>
                <a:gd name="connsiteX7" fmla="*/ 9906 w 69151"/>
                <a:gd name="connsiteY7" fmla="*/ 112683 h 117424"/>
                <a:gd name="connsiteX8" fmla="*/ 35338 w 69151"/>
                <a:gd name="connsiteY8" fmla="*/ 115445 h 117424"/>
                <a:gd name="connsiteX9" fmla="*/ 64961 w 69151"/>
                <a:gd name="connsiteY9" fmla="*/ 74488 h 11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151" h="117424">
                  <a:moveTo>
                    <a:pt x="69152" y="47341"/>
                  </a:moveTo>
                  <a:cubicBezTo>
                    <a:pt x="69152" y="47341"/>
                    <a:pt x="64961" y="-11999"/>
                    <a:pt x="56483" y="2193"/>
                  </a:cubicBezTo>
                  <a:cubicBezTo>
                    <a:pt x="48006" y="16385"/>
                    <a:pt x="55054" y="65725"/>
                    <a:pt x="55054" y="65725"/>
                  </a:cubicBezTo>
                  <a:cubicBezTo>
                    <a:pt x="55054" y="65725"/>
                    <a:pt x="24003" y="13432"/>
                    <a:pt x="19812" y="28958"/>
                  </a:cubicBezTo>
                  <a:cubicBezTo>
                    <a:pt x="15621" y="44484"/>
                    <a:pt x="35338" y="75916"/>
                    <a:pt x="35338" y="75916"/>
                  </a:cubicBezTo>
                  <a:cubicBezTo>
                    <a:pt x="35338" y="75916"/>
                    <a:pt x="0" y="51913"/>
                    <a:pt x="0" y="63248"/>
                  </a:cubicBezTo>
                  <a:cubicBezTo>
                    <a:pt x="0" y="74583"/>
                    <a:pt x="16954" y="99919"/>
                    <a:pt x="16954" y="99919"/>
                  </a:cubicBezTo>
                  <a:lnTo>
                    <a:pt x="9906" y="112683"/>
                  </a:lnTo>
                  <a:cubicBezTo>
                    <a:pt x="9906" y="112683"/>
                    <a:pt x="26861" y="121160"/>
                    <a:pt x="35338" y="115445"/>
                  </a:cubicBezTo>
                  <a:cubicBezTo>
                    <a:pt x="43815" y="109730"/>
                    <a:pt x="64961" y="74488"/>
                    <a:pt x="64961" y="74488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DEA3CDA-F4C4-DA93-CF87-77DB544D9C56}"/>
                </a:ext>
              </a:extLst>
            </p:cNvPr>
            <p:cNvSpPr/>
            <p:nvPr/>
          </p:nvSpPr>
          <p:spPr>
            <a:xfrm>
              <a:off x="4510859" y="3057578"/>
              <a:ext cx="225837" cy="326135"/>
            </a:xfrm>
            <a:custGeom>
              <a:avLst/>
              <a:gdLst>
                <a:gd name="connsiteX0" fmla="*/ 206121 w 225837"/>
                <a:gd name="connsiteY0" fmla="*/ 0 h 326135"/>
                <a:gd name="connsiteX1" fmla="*/ 0 w 225837"/>
                <a:gd name="connsiteY1" fmla="*/ 12668 h 326135"/>
                <a:gd name="connsiteX2" fmla="*/ 15526 w 225837"/>
                <a:gd name="connsiteY2" fmla="*/ 326136 h 326135"/>
                <a:gd name="connsiteX3" fmla="*/ 225838 w 225837"/>
                <a:gd name="connsiteY3" fmla="*/ 304895 h 326135"/>
                <a:gd name="connsiteX4" fmla="*/ 206121 w 225837"/>
                <a:gd name="connsiteY4" fmla="*/ 0 h 32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837" h="326135">
                  <a:moveTo>
                    <a:pt x="206121" y="0"/>
                  </a:moveTo>
                  <a:lnTo>
                    <a:pt x="0" y="12668"/>
                  </a:lnTo>
                  <a:lnTo>
                    <a:pt x="15526" y="326136"/>
                  </a:lnTo>
                  <a:lnTo>
                    <a:pt x="225838" y="304895"/>
                  </a:lnTo>
                  <a:lnTo>
                    <a:pt x="206121" y="0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FED5AE4-0AE0-AF46-E8B4-AD77F571EC6F}"/>
                </a:ext>
              </a:extLst>
            </p:cNvPr>
            <p:cNvSpPr/>
            <p:nvPr/>
          </p:nvSpPr>
          <p:spPr>
            <a:xfrm>
              <a:off x="4563533" y="3042052"/>
              <a:ext cx="32817" cy="43719"/>
            </a:xfrm>
            <a:custGeom>
              <a:avLst/>
              <a:gdLst>
                <a:gd name="connsiteX0" fmla="*/ 0 w 32817"/>
                <a:gd name="connsiteY0" fmla="*/ 19717 h 43719"/>
                <a:gd name="connsiteX1" fmla="*/ 15526 w 32817"/>
                <a:gd name="connsiteY1" fmla="*/ 0 h 43719"/>
                <a:gd name="connsiteX2" fmla="*/ 29623 w 32817"/>
                <a:gd name="connsiteY2" fmla="*/ 43720 h 43719"/>
                <a:gd name="connsiteX3" fmla="*/ 14097 w 32817"/>
                <a:gd name="connsiteY3" fmla="*/ 24003 h 4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17" h="43719">
                  <a:moveTo>
                    <a:pt x="0" y="19717"/>
                  </a:moveTo>
                  <a:cubicBezTo>
                    <a:pt x="0" y="19717"/>
                    <a:pt x="7049" y="0"/>
                    <a:pt x="15526" y="0"/>
                  </a:cubicBezTo>
                  <a:cubicBezTo>
                    <a:pt x="24003" y="0"/>
                    <a:pt x="39529" y="43720"/>
                    <a:pt x="29623" y="43720"/>
                  </a:cubicBezTo>
                  <a:cubicBezTo>
                    <a:pt x="19717" y="43720"/>
                    <a:pt x="14097" y="24003"/>
                    <a:pt x="14097" y="24003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0BF465C-E099-7BAE-DF88-E151C300C7E7}"/>
                </a:ext>
              </a:extLst>
            </p:cNvPr>
            <p:cNvSpPr/>
            <p:nvPr/>
          </p:nvSpPr>
          <p:spPr>
            <a:xfrm>
              <a:off x="4589917" y="3034835"/>
              <a:ext cx="30643" cy="51352"/>
            </a:xfrm>
            <a:custGeom>
              <a:avLst/>
              <a:gdLst>
                <a:gd name="connsiteX0" fmla="*/ 0 w 30643"/>
                <a:gd name="connsiteY0" fmla="*/ 11408 h 51352"/>
                <a:gd name="connsiteX1" fmla="*/ 21146 w 30643"/>
                <a:gd name="connsiteY1" fmla="*/ 1883 h 51352"/>
                <a:gd name="connsiteX2" fmla="*/ 26765 w 30643"/>
                <a:gd name="connsiteY2" fmla="*/ 51318 h 51352"/>
                <a:gd name="connsiteX3" fmla="*/ 12668 w 30643"/>
                <a:gd name="connsiteY3" fmla="*/ 30172 h 5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3" h="51352">
                  <a:moveTo>
                    <a:pt x="0" y="11408"/>
                  </a:moveTo>
                  <a:cubicBezTo>
                    <a:pt x="0" y="11408"/>
                    <a:pt x="14097" y="-5547"/>
                    <a:pt x="21146" y="1883"/>
                  </a:cubicBezTo>
                  <a:cubicBezTo>
                    <a:pt x="28194" y="9312"/>
                    <a:pt x="35242" y="52746"/>
                    <a:pt x="26765" y="51318"/>
                  </a:cubicBezTo>
                  <a:cubicBezTo>
                    <a:pt x="18288" y="49889"/>
                    <a:pt x="12668" y="30172"/>
                    <a:pt x="12668" y="30172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F36B17F-6FD7-4A9C-3C14-A161FBF62096}"/>
                </a:ext>
              </a:extLst>
            </p:cNvPr>
            <p:cNvSpPr/>
            <p:nvPr/>
          </p:nvSpPr>
          <p:spPr>
            <a:xfrm>
              <a:off x="4611158" y="3033136"/>
              <a:ext cx="26172" cy="48906"/>
            </a:xfrm>
            <a:custGeom>
              <a:avLst/>
              <a:gdLst>
                <a:gd name="connsiteX0" fmla="*/ 0 w 26172"/>
                <a:gd name="connsiteY0" fmla="*/ 3201 h 48906"/>
                <a:gd name="connsiteX1" fmla="*/ 22574 w 26172"/>
                <a:gd name="connsiteY1" fmla="*/ 7487 h 48906"/>
                <a:gd name="connsiteX2" fmla="*/ 21146 w 26172"/>
                <a:gd name="connsiteY2" fmla="*/ 48445 h 48906"/>
                <a:gd name="connsiteX3" fmla="*/ 11621 w 26172"/>
                <a:gd name="connsiteY3" fmla="*/ 39967 h 48906"/>
                <a:gd name="connsiteX4" fmla="*/ 0 w 26172"/>
                <a:gd name="connsiteY4" fmla="*/ 3201 h 4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72" h="48906">
                  <a:moveTo>
                    <a:pt x="0" y="3201"/>
                  </a:moveTo>
                  <a:cubicBezTo>
                    <a:pt x="0" y="3201"/>
                    <a:pt x="16954" y="-6324"/>
                    <a:pt x="22574" y="7487"/>
                  </a:cubicBezTo>
                  <a:cubicBezTo>
                    <a:pt x="28194" y="21298"/>
                    <a:pt x="26861" y="45587"/>
                    <a:pt x="21146" y="48445"/>
                  </a:cubicBezTo>
                  <a:cubicBezTo>
                    <a:pt x="15430" y="51302"/>
                    <a:pt x="11621" y="39967"/>
                    <a:pt x="11621" y="39967"/>
                  </a:cubicBezTo>
                  <a:cubicBezTo>
                    <a:pt x="8789" y="27406"/>
                    <a:pt x="4902" y="15107"/>
                    <a:pt x="0" y="3201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F4A5933-1B93-B7CC-3BB3-837D7EAAAC51}"/>
                </a:ext>
              </a:extLst>
            </p:cNvPr>
            <p:cNvSpPr/>
            <p:nvPr/>
          </p:nvSpPr>
          <p:spPr>
            <a:xfrm>
              <a:off x="4632208" y="3034951"/>
              <a:ext cx="22292" cy="47547"/>
            </a:xfrm>
            <a:custGeom>
              <a:avLst/>
              <a:gdLst>
                <a:gd name="connsiteX0" fmla="*/ 1429 w 22292"/>
                <a:gd name="connsiteY0" fmla="*/ 5673 h 47547"/>
                <a:gd name="connsiteX1" fmla="*/ 21241 w 22292"/>
                <a:gd name="connsiteY1" fmla="*/ 5673 h 47547"/>
                <a:gd name="connsiteX2" fmla="*/ 16954 w 22292"/>
                <a:gd name="connsiteY2" fmla="*/ 40915 h 47547"/>
                <a:gd name="connsiteX3" fmla="*/ 0 w 22292"/>
                <a:gd name="connsiteY3" fmla="*/ 46630 h 47547"/>
                <a:gd name="connsiteX4" fmla="*/ 1429 w 22292"/>
                <a:gd name="connsiteY4" fmla="*/ 5673 h 4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92" h="47547">
                  <a:moveTo>
                    <a:pt x="1429" y="5673"/>
                  </a:moveTo>
                  <a:cubicBezTo>
                    <a:pt x="1429" y="5673"/>
                    <a:pt x="19812" y="-7091"/>
                    <a:pt x="21241" y="5673"/>
                  </a:cubicBezTo>
                  <a:cubicBezTo>
                    <a:pt x="23543" y="17579"/>
                    <a:pt x="22044" y="29908"/>
                    <a:pt x="16954" y="40915"/>
                  </a:cubicBezTo>
                  <a:cubicBezTo>
                    <a:pt x="13391" y="46622"/>
                    <a:pt x="6291" y="49015"/>
                    <a:pt x="0" y="46630"/>
                  </a:cubicBezTo>
                  <a:cubicBezTo>
                    <a:pt x="0" y="46630"/>
                    <a:pt x="5715" y="16912"/>
                    <a:pt x="1429" y="5673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AF07C76-21A8-7019-3D83-3DB05D887411}"/>
                </a:ext>
              </a:extLst>
            </p:cNvPr>
            <p:cNvSpPr/>
            <p:nvPr/>
          </p:nvSpPr>
          <p:spPr>
            <a:xfrm>
              <a:off x="4589726" y="3471249"/>
              <a:ext cx="521810" cy="1469335"/>
            </a:xfrm>
            <a:custGeom>
              <a:avLst/>
              <a:gdLst>
                <a:gd name="connsiteX0" fmla="*/ 60865 w 521810"/>
                <a:gd name="connsiteY0" fmla="*/ 0 h 1469335"/>
                <a:gd name="connsiteX1" fmla="*/ 0 w 521810"/>
                <a:gd name="connsiteY1" fmla="*/ 265271 h 1469335"/>
                <a:gd name="connsiteX2" fmla="*/ 119920 w 521810"/>
                <a:gd name="connsiteY2" fmla="*/ 680466 h 1469335"/>
                <a:gd name="connsiteX3" fmla="*/ 101537 w 521810"/>
                <a:gd name="connsiteY3" fmla="*/ 859441 h 1469335"/>
                <a:gd name="connsiteX4" fmla="*/ 136588 w 521810"/>
                <a:gd name="connsiteY4" fmla="*/ 1143572 h 1469335"/>
                <a:gd name="connsiteX5" fmla="*/ 119539 w 521810"/>
                <a:gd name="connsiteY5" fmla="*/ 1429322 h 1469335"/>
                <a:gd name="connsiteX6" fmla="*/ 152686 w 521810"/>
                <a:gd name="connsiteY6" fmla="*/ 1460659 h 1469335"/>
                <a:gd name="connsiteX7" fmla="*/ 206216 w 521810"/>
                <a:gd name="connsiteY7" fmla="*/ 1455134 h 1469335"/>
                <a:gd name="connsiteX8" fmla="*/ 228314 w 521810"/>
                <a:gd name="connsiteY8" fmla="*/ 1440371 h 1469335"/>
                <a:gd name="connsiteX9" fmla="*/ 233934 w 521810"/>
                <a:gd name="connsiteY9" fmla="*/ 1407128 h 1469335"/>
                <a:gd name="connsiteX10" fmla="*/ 233934 w 521810"/>
                <a:gd name="connsiteY10" fmla="*/ 1292828 h 1469335"/>
                <a:gd name="connsiteX11" fmla="*/ 254222 w 521810"/>
                <a:gd name="connsiteY11" fmla="*/ 1014222 h 1469335"/>
                <a:gd name="connsiteX12" fmla="*/ 257937 w 521810"/>
                <a:gd name="connsiteY12" fmla="*/ 1357122 h 1469335"/>
                <a:gd name="connsiteX13" fmla="*/ 257080 w 521810"/>
                <a:gd name="connsiteY13" fmla="*/ 1466374 h 1469335"/>
                <a:gd name="connsiteX14" fmla="*/ 374999 w 521810"/>
                <a:gd name="connsiteY14" fmla="*/ 1458468 h 1469335"/>
                <a:gd name="connsiteX15" fmla="*/ 451675 w 521810"/>
                <a:gd name="connsiteY15" fmla="*/ 1421702 h 1469335"/>
                <a:gd name="connsiteX16" fmla="*/ 411099 w 521810"/>
                <a:gd name="connsiteY16" fmla="*/ 1395889 h 1469335"/>
                <a:gd name="connsiteX17" fmla="*/ 346710 w 521810"/>
                <a:gd name="connsiteY17" fmla="*/ 1345311 h 1469335"/>
                <a:gd name="connsiteX18" fmla="*/ 345186 w 521810"/>
                <a:gd name="connsiteY18" fmla="*/ 1249394 h 1469335"/>
                <a:gd name="connsiteX19" fmla="*/ 409289 w 521810"/>
                <a:gd name="connsiteY19" fmla="*/ 1020794 h 1469335"/>
                <a:gd name="connsiteX20" fmla="*/ 431387 w 521810"/>
                <a:gd name="connsiteY20" fmla="*/ 801719 h 1469335"/>
                <a:gd name="connsiteX21" fmla="*/ 433292 w 521810"/>
                <a:gd name="connsiteY21" fmla="*/ 677894 h 1469335"/>
                <a:gd name="connsiteX22" fmla="*/ 521780 w 521810"/>
                <a:gd name="connsiteY22" fmla="*/ 358712 h 1469335"/>
                <a:gd name="connsiteX23" fmla="*/ 477488 w 521810"/>
                <a:gd name="connsiteY23" fmla="*/ 17336 h 146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1810" h="1469335">
                  <a:moveTo>
                    <a:pt x="60865" y="0"/>
                  </a:moveTo>
                  <a:cubicBezTo>
                    <a:pt x="60865" y="0"/>
                    <a:pt x="0" y="154591"/>
                    <a:pt x="0" y="265271"/>
                  </a:cubicBezTo>
                  <a:cubicBezTo>
                    <a:pt x="0" y="375952"/>
                    <a:pt x="114300" y="658273"/>
                    <a:pt x="119920" y="680466"/>
                  </a:cubicBezTo>
                  <a:cubicBezTo>
                    <a:pt x="125539" y="702659"/>
                    <a:pt x="94107" y="804291"/>
                    <a:pt x="101537" y="859441"/>
                  </a:cubicBezTo>
                  <a:cubicBezTo>
                    <a:pt x="108966" y="914590"/>
                    <a:pt x="134684" y="1130617"/>
                    <a:pt x="136588" y="1143572"/>
                  </a:cubicBezTo>
                  <a:cubicBezTo>
                    <a:pt x="138493" y="1156525"/>
                    <a:pt x="119539" y="1405223"/>
                    <a:pt x="119539" y="1429322"/>
                  </a:cubicBezTo>
                  <a:cubicBezTo>
                    <a:pt x="119539" y="1453420"/>
                    <a:pt x="137922" y="1458849"/>
                    <a:pt x="152686" y="1460659"/>
                  </a:cubicBezTo>
                  <a:cubicBezTo>
                    <a:pt x="167450" y="1462469"/>
                    <a:pt x="196977" y="1460659"/>
                    <a:pt x="206216" y="1455134"/>
                  </a:cubicBezTo>
                  <a:cubicBezTo>
                    <a:pt x="215455" y="1449610"/>
                    <a:pt x="228314" y="1440371"/>
                    <a:pt x="228314" y="1440371"/>
                  </a:cubicBezTo>
                  <a:cubicBezTo>
                    <a:pt x="231970" y="1429666"/>
                    <a:pt x="233867" y="1418440"/>
                    <a:pt x="233934" y="1407128"/>
                  </a:cubicBezTo>
                  <a:cubicBezTo>
                    <a:pt x="235744" y="1381315"/>
                    <a:pt x="233934" y="1302353"/>
                    <a:pt x="233934" y="1292828"/>
                  </a:cubicBezTo>
                  <a:cubicBezTo>
                    <a:pt x="233934" y="1283303"/>
                    <a:pt x="254222" y="1014222"/>
                    <a:pt x="254222" y="1014222"/>
                  </a:cubicBezTo>
                  <a:cubicBezTo>
                    <a:pt x="254222" y="1014222"/>
                    <a:pt x="261842" y="1282637"/>
                    <a:pt x="257937" y="1357122"/>
                  </a:cubicBezTo>
                  <a:cubicBezTo>
                    <a:pt x="257461" y="1366647"/>
                    <a:pt x="231267" y="1457134"/>
                    <a:pt x="257080" y="1466374"/>
                  </a:cubicBezTo>
                  <a:cubicBezTo>
                    <a:pt x="282892" y="1475613"/>
                    <a:pt x="352901" y="1460468"/>
                    <a:pt x="374999" y="1458468"/>
                  </a:cubicBezTo>
                  <a:cubicBezTo>
                    <a:pt x="409575" y="1455325"/>
                    <a:pt x="459105" y="1429036"/>
                    <a:pt x="451675" y="1421702"/>
                  </a:cubicBezTo>
                  <a:cubicBezTo>
                    <a:pt x="441739" y="1408449"/>
                    <a:pt x="427313" y="1399273"/>
                    <a:pt x="411099" y="1395889"/>
                  </a:cubicBezTo>
                  <a:cubicBezTo>
                    <a:pt x="396145" y="1391317"/>
                    <a:pt x="352234" y="1363694"/>
                    <a:pt x="346710" y="1345311"/>
                  </a:cubicBezTo>
                  <a:cubicBezTo>
                    <a:pt x="341186" y="1326928"/>
                    <a:pt x="345186" y="1258633"/>
                    <a:pt x="345186" y="1249394"/>
                  </a:cubicBezTo>
                  <a:cubicBezTo>
                    <a:pt x="345186" y="1240155"/>
                    <a:pt x="401860" y="1054513"/>
                    <a:pt x="409289" y="1020794"/>
                  </a:cubicBezTo>
                  <a:cubicBezTo>
                    <a:pt x="420882" y="948258"/>
                    <a:pt x="428261" y="875110"/>
                    <a:pt x="431387" y="801719"/>
                  </a:cubicBezTo>
                  <a:cubicBezTo>
                    <a:pt x="433292" y="739045"/>
                    <a:pt x="429578" y="700278"/>
                    <a:pt x="433292" y="677894"/>
                  </a:cubicBezTo>
                  <a:cubicBezTo>
                    <a:pt x="437007" y="655511"/>
                    <a:pt x="523684" y="498920"/>
                    <a:pt x="521780" y="358712"/>
                  </a:cubicBezTo>
                  <a:cubicBezTo>
                    <a:pt x="519875" y="218504"/>
                    <a:pt x="477488" y="17336"/>
                    <a:pt x="477488" y="17336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AD2E992-16C3-CD37-B555-B4F96AF0C114}"/>
                </a:ext>
              </a:extLst>
            </p:cNvPr>
            <p:cNvSpPr/>
            <p:nvPr/>
          </p:nvSpPr>
          <p:spPr>
            <a:xfrm>
              <a:off x="4709741" y="4851421"/>
              <a:ext cx="114680" cy="81068"/>
            </a:xfrm>
            <a:custGeom>
              <a:avLst/>
              <a:gdLst>
                <a:gd name="connsiteX0" fmla="*/ 114681 w 114680"/>
                <a:gd name="connsiteY0" fmla="*/ 0 h 81068"/>
                <a:gd name="connsiteX1" fmla="*/ 76581 w 114680"/>
                <a:gd name="connsiteY1" fmla="*/ 19050 h 81068"/>
                <a:gd name="connsiteX2" fmla="*/ 2000 w 114680"/>
                <a:gd name="connsiteY2" fmla="*/ 9525 h 81068"/>
                <a:gd name="connsiteX3" fmla="*/ 0 w 114680"/>
                <a:gd name="connsiteY3" fmla="*/ 49054 h 81068"/>
                <a:gd name="connsiteX4" fmla="*/ 33147 w 114680"/>
                <a:gd name="connsiteY4" fmla="*/ 80391 h 81068"/>
                <a:gd name="connsiteX5" fmla="*/ 86677 w 114680"/>
                <a:gd name="connsiteY5" fmla="*/ 74867 h 81068"/>
                <a:gd name="connsiteX6" fmla="*/ 108775 w 114680"/>
                <a:gd name="connsiteY6" fmla="*/ 60103 h 81068"/>
                <a:gd name="connsiteX7" fmla="*/ 114395 w 114680"/>
                <a:gd name="connsiteY7" fmla="*/ 26861 h 81068"/>
                <a:gd name="connsiteX8" fmla="*/ 114681 w 114680"/>
                <a:gd name="connsiteY8" fmla="*/ 0 h 8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680" h="81068">
                  <a:moveTo>
                    <a:pt x="114681" y="0"/>
                  </a:moveTo>
                  <a:cubicBezTo>
                    <a:pt x="104649" y="10677"/>
                    <a:pt x="91142" y="17431"/>
                    <a:pt x="76581" y="19050"/>
                  </a:cubicBezTo>
                  <a:cubicBezTo>
                    <a:pt x="51350" y="20397"/>
                    <a:pt x="26083" y="17170"/>
                    <a:pt x="2000" y="9525"/>
                  </a:cubicBezTo>
                  <a:cubicBezTo>
                    <a:pt x="762" y="29528"/>
                    <a:pt x="0" y="44101"/>
                    <a:pt x="0" y="49054"/>
                  </a:cubicBezTo>
                  <a:cubicBezTo>
                    <a:pt x="0" y="73057"/>
                    <a:pt x="18383" y="78581"/>
                    <a:pt x="33147" y="80391"/>
                  </a:cubicBezTo>
                  <a:cubicBezTo>
                    <a:pt x="47911" y="82201"/>
                    <a:pt x="77438" y="80391"/>
                    <a:pt x="86677" y="74867"/>
                  </a:cubicBezTo>
                  <a:cubicBezTo>
                    <a:pt x="95917" y="69342"/>
                    <a:pt x="108775" y="60103"/>
                    <a:pt x="108775" y="60103"/>
                  </a:cubicBezTo>
                  <a:cubicBezTo>
                    <a:pt x="112431" y="49398"/>
                    <a:pt x="114329" y="38172"/>
                    <a:pt x="114395" y="26861"/>
                  </a:cubicBezTo>
                  <a:cubicBezTo>
                    <a:pt x="114300" y="20574"/>
                    <a:pt x="114586" y="10954"/>
                    <a:pt x="114681" y="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F872C5E-D24D-8814-F182-BBCCC8FC4B0B}"/>
                </a:ext>
              </a:extLst>
            </p:cNvPr>
            <p:cNvSpPr/>
            <p:nvPr/>
          </p:nvSpPr>
          <p:spPr>
            <a:xfrm>
              <a:off x="4835863" y="4848564"/>
              <a:ext cx="206684" cy="92899"/>
            </a:xfrm>
            <a:custGeom>
              <a:avLst/>
              <a:gdLst>
                <a:gd name="connsiteX0" fmla="*/ 205920 w 206684"/>
                <a:gd name="connsiteY0" fmla="*/ 44863 h 92899"/>
                <a:gd name="connsiteX1" fmla="*/ 165343 w 206684"/>
                <a:gd name="connsiteY1" fmla="*/ 19050 h 92899"/>
                <a:gd name="connsiteX2" fmla="*/ 130672 w 206684"/>
                <a:gd name="connsiteY2" fmla="*/ 0 h 92899"/>
                <a:gd name="connsiteX3" fmla="*/ 135530 w 206684"/>
                <a:gd name="connsiteY3" fmla="*/ 25337 h 92899"/>
                <a:gd name="connsiteX4" fmla="*/ 4371 w 206684"/>
                <a:gd name="connsiteY4" fmla="*/ 20098 h 92899"/>
                <a:gd name="connsiteX5" fmla="*/ 11324 w 206684"/>
                <a:gd name="connsiteY5" fmla="*/ 89821 h 92899"/>
                <a:gd name="connsiteX6" fmla="*/ 129244 w 206684"/>
                <a:gd name="connsiteY6" fmla="*/ 81915 h 92899"/>
                <a:gd name="connsiteX7" fmla="*/ 205920 w 206684"/>
                <a:gd name="connsiteY7" fmla="*/ 44863 h 9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6684" h="92899">
                  <a:moveTo>
                    <a:pt x="205920" y="44863"/>
                  </a:moveTo>
                  <a:cubicBezTo>
                    <a:pt x="195983" y="31610"/>
                    <a:pt x="181558" y="22434"/>
                    <a:pt x="165343" y="19050"/>
                  </a:cubicBezTo>
                  <a:cubicBezTo>
                    <a:pt x="153008" y="14233"/>
                    <a:pt x="141353" y="7829"/>
                    <a:pt x="130672" y="0"/>
                  </a:cubicBezTo>
                  <a:lnTo>
                    <a:pt x="135530" y="25337"/>
                  </a:lnTo>
                  <a:cubicBezTo>
                    <a:pt x="135530" y="25337"/>
                    <a:pt x="51329" y="41243"/>
                    <a:pt x="4371" y="20098"/>
                  </a:cubicBezTo>
                  <a:cubicBezTo>
                    <a:pt x="-868" y="49149"/>
                    <a:pt x="-4202" y="84201"/>
                    <a:pt x="11324" y="89821"/>
                  </a:cubicBezTo>
                  <a:cubicBezTo>
                    <a:pt x="37137" y="99346"/>
                    <a:pt x="107145" y="83915"/>
                    <a:pt x="129244" y="81915"/>
                  </a:cubicBezTo>
                  <a:cubicBezTo>
                    <a:pt x="163819" y="78486"/>
                    <a:pt x="213444" y="52578"/>
                    <a:pt x="205920" y="44863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F13FC72-A8FC-758C-F1D1-E32C30C37619}"/>
                </a:ext>
              </a:extLst>
            </p:cNvPr>
            <p:cNvSpPr/>
            <p:nvPr/>
          </p:nvSpPr>
          <p:spPr>
            <a:xfrm>
              <a:off x="4514166" y="2826118"/>
              <a:ext cx="981652" cy="693136"/>
            </a:xfrm>
            <a:custGeom>
              <a:avLst/>
              <a:gdLst>
                <a:gd name="connsiteX0" fmla="*/ 249392 w 981652"/>
                <a:gd name="connsiteY0" fmla="*/ 126970 h 693136"/>
                <a:gd name="connsiteX1" fmla="*/ 110993 w 981652"/>
                <a:gd name="connsiteY1" fmla="*/ 186216 h 693136"/>
                <a:gd name="connsiteX2" fmla="*/ 3742 w 981652"/>
                <a:gd name="connsiteY2" fmla="*/ 519591 h 693136"/>
                <a:gd name="connsiteX3" fmla="*/ 14981 w 981652"/>
                <a:gd name="connsiteY3" fmla="*/ 556357 h 693136"/>
                <a:gd name="connsiteX4" fmla="*/ 82799 w 981652"/>
                <a:gd name="connsiteY4" fmla="*/ 600077 h 693136"/>
                <a:gd name="connsiteX5" fmla="*/ 140711 w 981652"/>
                <a:gd name="connsiteY5" fmla="*/ 554929 h 693136"/>
                <a:gd name="connsiteX6" fmla="*/ 150236 w 981652"/>
                <a:gd name="connsiteY6" fmla="*/ 525306 h 693136"/>
                <a:gd name="connsiteX7" fmla="*/ 163667 w 981652"/>
                <a:gd name="connsiteY7" fmla="*/ 470061 h 693136"/>
                <a:gd name="connsiteX8" fmla="*/ 160809 w 981652"/>
                <a:gd name="connsiteY8" fmla="*/ 553309 h 693136"/>
                <a:gd name="connsiteX9" fmla="*/ 136806 w 981652"/>
                <a:gd name="connsiteY9" fmla="*/ 645130 h 693136"/>
                <a:gd name="connsiteX10" fmla="*/ 170715 w 981652"/>
                <a:gd name="connsiteY10" fmla="*/ 669133 h 693136"/>
                <a:gd name="connsiteX11" fmla="*/ 352833 w 981652"/>
                <a:gd name="connsiteY11" fmla="*/ 693136 h 693136"/>
                <a:gd name="connsiteX12" fmla="*/ 553334 w 981652"/>
                <a:gd name="connsiteY12" fmla="*/ 681802 h 693136"/>
                <a:gd name="connsiteX13" fmla="*/ 564574 w 981652"/>
                <a:gd name="connsiteY13" fmla="*/ 642273 h 693136"/>
                <a:gd name="connsiteX14" fmla="*/ 551906 w 981652"/>
                <a:gd name="connsiteY14" fmla="*/ 530735 h 693136"/>
                <a:gd name="connsiteX15" fmla="*/ 563240 w 981652"/>
                <a:gd name="connsiteY15" fmla="*/ 465774 h 693136"/>
                <a:gd name="connsiteX16" fmla="*/ 704401 w 981652"/>
                <a:gd name="connsiteY16" fmla="*/ 577312 h 693136"/>
                <a:gd name="connsiteX17" fmla="*/ 755169 w 981652"/>
                <a:gd name="connsiteY17" fmla="*/ 546261 h 693136"/>
                <a:gd name="connsiteX18" fmla="*/ 902045 w 981652"/>
                <a:gd name="connsiteY18" fmla="*/ 163641 h 693136"/>
                <a:gd name="connsiteX19" fmla="*/ 935954 w 981652"/>
                <a:gd name="connsiteY19" fmla="*/ 138210 h 693136"/>
                <a:gd name="connsiteX20" fmla="*/ 978244 w 981652"/>
                <a:gd name="connsiteY20" fmla="*/ 56390 h 693136"/>
                <a:gd name="connsiteX21" fmla="*/ 979673 w 981652"/>
                <a:gd name="connsiteY21" fmla="*/ 4098 h 693136"/>
                <a:gd name="connsiteX22" fmla="*/ 967005 w 981652"/>
                <a:gd name="connsiteY22" fmla="*/ 22481 h 693136"/>
                <a:gd name="connsiteX23" fmla="*/ 962719 w 981652"/>
                <a:gd name="connsiteY23" fmla="*/ 46484 h 693136"/>
                <a:gd name="connsiteX24" fmla="*/ 935954 w 981652"/>
                <a:gd name="connsiteY24" fmla="*/ 95919 h 693136"/>
                <a:gd name="connsiteX25" fmla="*/ 903473 w 981652"/>
                <a:gd name="connsiteY25" fmla="*/ 111445 h 693136"/>
                <a:gd name="connsiteX26" fmla="*/ 934525 w 981652"/>
                <a:gd name="connsiteY26" fmla="*/ 62010 h 693136"/>
                <a:gd name="connsiteX27" fmla="*/ 928905 w 981652"/>
                <a:gd name="connsiteY27" fmla="*/ 46484 h 693136"/>
                <a:gd name="connsiteX28" fmla="*/ 894996 w 981652"/>
                <a:gd name="connsiteY28" fmla="*/ 91632 h 693136"/>
                <a:gd name="connsiteX29" fmla="*/ 852610 w 981652"/>
                <a:gd name="connsiteY29" fmla="*/ 129732 h 693136"/>
                <a:gd name="connsiteX30" fmla="*/ 843085 w 981652"/>
                <a:gd name="connsiteY30" fmla="*/ 173547 h 693136"/>
                <a:gd name="connsiteX31" fmla="*/ 706211 w 981652"/>
                <a:gd name="connsiteY31" fmla="*/ 398052 h 693136"/>
                <a:gd name="connsiteX32" fmla="*/ 659538 w 981652"/>
                <a:gd name="connsiteY32" fmla="*/ 328805 h 693136"/>
                <a:gd name="connsiteX33" fmla="*/ 603150 w 981652"/>
                <a:gd name="connsiteY33" fmla="*/ 198979 h 693136"/>
                <a:gd name="connsiteX34" fmla="*/ 525426 w 981652"/>
                <a:gd name="connsiteY34" fmla="*/ 174976 h 693136"/>
                <a:gd name="connsiteX35" fmla="*/ 374360 w 981652"/>
                <a:gd name="connsiteY35" fmla="*/ 104396 h 693136"/>
                <a:gd name="connsiteX36" fmla="*/ 249392 w 981652"/>
                <a:gd name="connsiteY36" fmla="*/ 126970 h 69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81652" h="693136">
                  <a:moveTo>
                    <a:pt x="249392" y="126970"/>
                  </a:moveTo>
                  <a:cubicBezTo>
                    <a:pt x="249392" y="126970"/>
                    <a:pt x="112422" y="172119"/>
                    <a:pt x="110993" y="186216"/>
                  </a:cubicBezTo>
                  <a:cubicBezTo>
                    <a:pt x="109565" y="200313"/>
                    <a:pt x="9362" y="506732"/>
                    <a:pt x="3742" y="519591"/>
                  </a:cubicBezTo>
                  <a:cubicBezTo>
                    <a:pt x="-1878" y="532449"/>
                    <a:pt x="-3307" y="542260"/>
                    <a:pt x="14981" y="556357"/>
                  </a:cubicBezTo>
                  <a:cubicBezTo>
                    <a:pt x="33269" y="570454"/>
                    <a:pt x="53081" y="607126"/>
                    <a:pt x="82799" y="600077"/>
                  </a:cubicBezTo>
                  <a:cubicBezTo>
                    <a:pt x="112517" y="593029"/>
                    <a:pt x="134996" y="564835"/>
                    <a:pt x="140711" y="554929"/>
                  </a:cubicBezTo>
                  <a:cubicBezTo>
                    <a:pt x="145783" y="545768"/>
                    <a:pt x="149018" y="535706"/>
                    <a:pt x="150236" y="525306"/>
                  </a:cubicBezTo>
                  <a:cubicBezTo>
                    <a:pt x="153545" y="506627"/>
                    <a:pt x="158031" y="488175"/>
                    <a:pt x="163667" y="470061"/>
                  </a:cubicBezTo>
                  <a:cubicBezTo>
                    <a:pt x="166429" y="464346"/>
                    <a:pt x="167858" y="526544"/>
                    <a:pt x="160809" y="553309"/>
                  </a:cubicBezTo>
                  <a:cubicBezTo>
                    <a:pt x="153761" y="580074"/>
                    <a:pt x="126900" y="632367"/>
                    <a:pt x="136806" y="645130"/>
                  </a:cubicBezTo>
                  <a:cubicBezTo>
                    <a:pt x="146573" y="655106"/>
                    <a:pt x="158060" y="663238"/>
                    <a:pt x="170715" y="669133"/>
                  </a:cubicBezTo>
                  <a:cubicBezTo>
                    <a:pt x="170715" y="669133"/>
                    <a:pt x="222912" y="693136"/>
                    <a:pt x="352833" y="693136"/>
                  </a:cubicBezTo>
                  <a:cubicBezTo>
                    <a:pt x="482754" y="693136"/>
                    <a:pt x="542000" y="690279"/>
                    <a:pt x="553334" y="681802"/>
                  </a:cubicBezTo>
                  <a:cubicBezTo>
                    <a:pt x="564669" y="673324"/>
                    <a:pt x="562859" y="656370"/>
                    <a:pt x="564574" y="642273"/>
                  </a:cubicBezTo>
                  <a:cubicBezTo>
                    <a:pt x="566288" y="628176"/>
                    <a:pt x="550477" y="537498"/>
                    <a:pt x="551906" y="530735"/>
                  </a:cubicBezTo>
                  <a:cubicBezTo>
                    <a:pt x="553334" y="523972"/>
                    <a:pt x="563240" y="465774"/>
                    <a:pt x="563240" y="465774"/>
                  </a:cubicBezTo>
                  <a:cubicBezTo>
                    <a:pt x="563240" y="465774"/>
                    <a:pt x="666301" y="580074"/>
                    <a:pt x="704401" y="577312"/>
                  </a:cubicBezTo>
                  <a:cubicBezTo>
                    <a:pt x="725643" y="576731"/>
                    <a:pt x="744976" y="564906"/>
                    <a:pt x="755169" y="546261"/>
                  </a:cubicBezTo>
                  <a:lnTo>
                    <a:pt x="902045" y="163641"/>
                  </a:lnTo>
                  <a:cubicBezTo>
                    <a:pt x="902045" y="163641"/>
                    <a:pt x="926048" y="146687"/>
                    <a:pt x="935954" y="138210"/>
                  </a:cubicBezTo>
                  <a:cubicBezTo>
                    <a:pt x="945860" y="129732"/>
                    <a:pt x="974053" y="73249"/>
                    <a:pt x="978244" y="56390"/>
                  </a:cubicBezTo>
                  <a:cubicBezTo>
                    <a:pt x="982243" y="39234"/>
                    <a:pt x="982729" y="21447"/>
                    <a:pt x="979673" y="4098"/>
                  </a:cubicBezTo>
                  <a:cubicBezTo>
                    <a:pt x="976911" y="-8570"/>
                    <a:pt x="968434" y="11146"/>
                    <a:pt x="967005" y="22481"/>
                  </a:cubicBezTo>
                  <a:cubicBezTo>
                    <a:pt x="965576" y="33816"/>
                    <a:pt x="962719" y="46484"/>
                    <a:pt x="962719" y="46484"/>
                  </a:cubicBezTo>
                  <a:cubicBezTo>
                    <a:pt x="962719" y="46484"/>
                    <a:pt x="940145" y="91632"/>
                    <a:pt x="935954" y="95919"/>
                  </a:cubicBezTo>
                  <a:cubicBezTo>
                    <a:pt x="925567" y="101970"/>
                    <a:pt x="914705" y="107162"/>
                    <a:pt x="903473" y="111445"/>
                  </a:cubicBezTo>
                  <a:cubicBezTo>
                    <a:pt x="903473" y="111445"/>
                    <a:pt x="933096" y="71916"/>
                    <a:pt x="934525" y="62010"/>
                  </a:cubicBezTo>
                  <a:cubicBezTo>
                    <a:pt x="935954" y="52104"/>
                    <a:pt x="943002" y="33435"/>
                    <a:pt x="928905" y="46484"/>
                  </a:cubicBezTo>
                  <a:cubicBezTo>
                    <a:pt x="916041" y="60295"/>
                    <a:pt x="904674" y="75429"/>
                    <a:pt x="894996" y="91632"/>
                  </a:cubicBezTo>
                  <a:cubicBezTo>
                    <a:pt x="894996" y="91632"/>
                    <a:pt x="854039" y="118493"/>
                    <a:pt x="852610" y="129732"/>
                  </a:cubicBezTo>
                  <a:cubicBezTo>
                    <a:pt x="851181" y="140972"/>
                    <a:pt x="843085" y="169261"/>
                    <a:pt x="843085" y="173547"/>
                  </a:cubicBezTo>
                  <a:cubicBezTo>
                    <a:pt x="843085" y="177834"/>
                    <a:pt x="706211" y="398052"/>
                    <a:pt x="706211" y="398052"/>
                  </a:cubicBezTo>
                  <a:lnTo>
                    <a:pt x="659538" y="328805"/>
                  </a:lnTo>
                  <a:cubicBezTo>
                    <a:pt x="659538" y="328805"/>
                    <a:pt x="629915" y="214505"/>
                    <a:pt x="603150" y="198979"/>
                  </a:cubicBezTo>
                  <a:cubicBezTo>
                    <a:pt x="576385" y="183454"/>
                    <a:pt x="525426" y="174976"/>
                    <a:pt x="525426" y="174976"/>
                  </a:cubicBezTo>
                  <a:cubicBezTo>
                    <a:pt x="525426" y="174976"/>
                    <a:pt x="422366" y="114207"/>
                    <a:pt x="374360" y="104396"/>
                  </a:cubicBezTo>
                  <a:cubicBezTo>
                    <a:pt x="326354" y="94585"/>
                    <a:pt x="249392" y="126970"/>
                    <a:pt x="249392" y="12697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2BCC76B-D0BE-6128-19C1-AEE30947000E}"/>
                </a:ext>
              </a:extLst>
            </p:cNvPr>
            <p:cNvSpPr/>
            <p:nvPr/>
          </p:nvSpPr>
          <p:spPr>
            <a:xfrm>
              <a:off x="4649162" y="3116823"/>
              <a:ext cx="28289" cy="179355"/>
            </a:xfrm>
            <a:custGeom>
              <a:avLst/>
              <a:gdLst>
                <a:gd name="connsiteX0" fmla="*/ 28289 w 28289"/>
                <a:gd name="connsiteY0" fmla="*/ 179356 h 179355"/>
                <a:gd name="connsiteX1" fmla="*/ 0 w 28289"/>
                <a:gd name="connsiteY1" fmla="*/ 0 h 179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89" h="179355">
                  <a:moveTo>
                    <a:pt x="28289" y="179356"/>
                  </a:moveTo>
                  <a:lnTo>
                    <a:pt x="0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88959CC-4E96-B797-BA40-A7379E6D7879}"/>
                </a:ext>
              </a:extLst>
            </p:cNvPr>
            <p:cNvSpPr/>
            <p:nvPr/>
          </p:nvSpPr>
          <p:spPr>
            <a:xfrm>
              <a:off x="4819850" y="2630521"/>
              <a:ext cx="287662" cy="316852"/>
            </a:xfrm>
            <a:custGeom>
              <a:avLst/>
              <a:gdLst>
                <a:gd name="connsiteX0" fmla="*/ 243745 w 287662"/>
                <a:gd name="connsiteY0" fmla="*/ 8052 h 316852"/>
                <a:gd name="connsiteX1" fmla="*/ 258700 w 287662"/>
                <a:gd name="connsiteY1" fmla="*/ 53867 h 316852"/>
                <a:gd name="connsiteX2" fmla="*/ 261271 w 287662"/>
                <a:gd name="connsiteY2" fmla="*/ 121400 h 316852"/>
                <a:gd name="connsiteX3" fmla="*/ 287179 w 287662"/>
                <a:gd name="connsiteY3" fmla="*/ 151594 h 316852"/>
                <a:gd name="connsiteX4" fmla="*/ 262414 w 287662"/>
                <a:gd name="connsiteY4" fmla="*/ 176168 h 316852"/>
                <a:gd name="connsiteX5" fmla="*/ 249937 w 287662"/>
                <a:gd name="connsiteY5" fmla="*/ 247225 h 316852"/>
                <a:gd name="connsiteX6" fmla="*/ 183262 w 287662"/>
                <a:gd name="connsiteY6" fmla="*/ 249511 h 316852"/>
                <a:gd name="connsiteX7" fmla="*/ 164878 w 287662"/>
                <a:gd name="connsiteY7" fmla="*/ 316853 h 316852"/>
                <a:gd name="connsiteX8" fmla="*/ 17146 w 287662"/>
                <a:gd name="connsiteY8" fmla="*/ 270371 h 316852"/>
                <a:gd name="connsiteX9" fmla="*/ 22670 w 287662"/>
                <a:gd name="connsiteY9" fmla="*/ 217412 h 316852"/>
                <a:gd name="connsiteX10" fmla="*/ 96 w 287662"/>
                <a:gd name="connsiteY10" fmla="*/ 157404 h 316852"/>
                <a:gd name="connsiteX11" fmla="*/ 89250 w 287662"/>
                <a:gd name="connsiteY11" fmla="*/ 29483 h 316852"/>
                <a:gd name="connsiteX12" fmla="*/ 243745 w 287662"/>
                <a:gd name="connsiteY12" fmla="*/ 8052 h 3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662" h="316852">
                  <a:moveTo>
                    <a:pt x="243745" y="8052"/>
                  </a:moveTo>
                  <a:cubicBezTo>
                    <a:pt x="252700" y="21730"/>
                    <a:pt x="257860" y="37541"/>
                    <a:pt x="258700" y="53867"/>
                  </a:cubicBezTo>
                  <a:cubicBezTo>
                    <a:pt x="261271" y="83681"/>
                    <a:pt x="256604" y="113780"/>
                    <a:pt x="261271" y="121400"/>
                  </a:cubicBezTo>
                  <a:cubicBezTo>
                    <a:pt x="265939" y="129020"/>
                    <a:pt x="291466" y="139021"/>
                    <a:pt x="287179" y="151594"/>
                  </a:cubicBezTo>
                  <a:cubicBezTo>
                    <a:pt x="282893" y="164167"/>
                    <a:pt x="262414" y="176168"/>
                    <a:pt x="262414" y="176168"/>
                  </a:cubicBezTo>
                  <a:cubicBezTo>
                    <a:pt x="262414" y="176168"/>
                    <a:pt x="261081" y="233318"/>
                    <a:pt x="249937" y="247225"/>
                  </a:cubicBezTo>
                  <a:cubicBezTo>
                    <a:pt x="238792" y="261131"/>
                    <a:pt x="183262" y="249511"/>
                    <a:pt x="183262" y="249511"/>
                  </a:cubicBezTo>
                  <a:lnTo>
                    <a:pt x="164878" y="316853"/>
                  </a:lnTo>
                  <a:lnTo>
                    <a:pt x="17146" y="270371"/>
                  </a:lnTo>
                  <a:cubicBezTo>
                    <a:pt x="17146" y="270371"/>
                    <a:pt x="36196" y="263513"/>
                    <a:pt x="22670" y="217412"/>
                  </a:cubicBezTo>
                  <a:cubicBezTo>
                    <a:pt x="17548" y="196586"/>
                    <a:pt x="9970" y="176442"/>
                    <a:pt x="96" y="157404"/>
                  </a:cubicBezTo>
                  <a:cubicBezTo>
                    <a:pt x="96" y="157404"/>
                    <a:pt x="-6476" y="79299"/>
                    <a:pt x="89250" y="29483"/>
                  </a:cubicBezTo>
                  <a:cubicBezTo>
                    <a:pt x="184976" y="-20332"/>
                    <a:pt x="243745" y="8052"/>
                    <a:pt x="243745" y="8052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A0F443D-DC3F-9A9B-EE88-45FF76255067}"/>
                </a:ext>
              </a:extLst>
            </p:cNvPr>
            <p:cNvSpPr/>
            <p:nvPr/>
          </p:nvSpPr>
          <p:spPr>
            <a:xfrm>
              <a:off x="5049369" y="2720457"/>
              <a:ext cx="14434" cy="34923"/>
            </a:xfrm>
            <a:custGeom>
              <a:avLst/>
              <a:gdLst>
                <a:gd name="connsiteX0" fmla="*/ 13845 w 14434"/>
                <a:gd name="connsiteY0" fmla="*/ 16509 h 34923"/>
                <a:gd name="connsiteX1" fmla="*/ 10321 w 14434"/>
                <a:gd name="connsiteY1" fmla="*/ 34892 h 34923"/>
                <a:gd name="connsiteX2" fmla="*/ 796 w 14434"/>
                <a:gd name="connsiteY2" fmla="*/ 18509 h 34923"/>
                <a:gd name="connsiteX3" fmla="*/ 4225 w 14434"/>
                <a:gd name="connsiteY3" fmla="*/ 31 h 34923"/>
                <a:gd name="connsiteX4" fmla="*/ 13845 w 14434"/>
                <a:gd name="connsiteY4" fmla="*/ 16509 h 3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4" h="34923">
                  <a:moveTo>
                    <a:pt x="13845" y="16509"/>
                  </a:moveTo>
                  <a:cubicBezTo>
                    <a:pt x="15369" y="26034"/>
                    <a:pt x="13845" y="34321"/>
                    <a:pt x="10321" y="34892"/>
                  </a:cubicBezTo>
                  <a:cubicBezTo>
                    <a:pt x="6797" y="35464"/>
                    <a:pt x="2796" y="28130"/>
                    <a:pt x="796" y="18509"/>
                  </a:cubicBezTo>
                  <a:cubicBezTo>
                    <a:pt x="-1204" y="8889"/>
                    <a:pt x="796" y="602"/>
                    <a:pt x="4225" y="31"/>
                  </a:cubicBezTo>
                  <a:cubicBezTo>
                    <a:pt x="7654" y="-541"/>
                    <a:pt x="12226" y="6889"/>
                    <a:pt x="13845" y="1650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07D1A73-E518-C3E5-4E2C-B2807A745866}"/>
                </a:ext>
              </a:extLst>
            </p:cNvPr>
            <p:cNvSpPr/>
            <p:nvPr/>
          </p:nvSpPr>
          <p:spPr>
            <a:xfrm>
              <a:off x="5031877" y="2695598"/>
              <a:ext cx="31623" cy="12698"/>
            </a:xfrm>
            <a:custGeom>
              <a:avLst/>
              <a:gdLst>
                <a:gd name="connsiteX0" fmla="*/ 0 w 31623"/>
                <a:gd name="connsiteY0" fmla="*/ 12698 h 12698"/>
                <a:gd name="connsiteX1" fmla="*/ 31623 w 31623"/>
                <a:gd name="connsiteY1" fmla="*/ 5269 h 1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23" h="12698">
                  <a:moveTo>
                    <a:pt x="0" y="12698"/>
                  </a:moveTo>
                  <a:cubicBezTo>
                    <a:pt x="0" y="12698"/>
                    <a:pt x="16478" y="-9971"/>
                    <a:pt x="31623" y="5269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8FCCFB9-8E04-D8CA-4913-645760A28AB9}"/>
                </a:ext>
              </a:extLst>
            </p:cNvPr>
            <p:cNvSpPr/>
            <p:nvPr/>
          </p:nvSpPr>
          <p:spPr>
            <a:xfrm>
              <a:off x="5039116" y="2806689"/>
              <a:ext cx="28575" cy="12202"/>
            </a:xfrm>
            <a:custGeom>
              <a:avLst/>
              <a:gdLst>
                <a:gd name="connsiteX0" fmla="*/ 28575 w 28575"/>
                <a:gd name="connsiteY0" fmla="*/ 12097 h 12202"/>
                <a:gd name="connsiteX1" fmla="*/ 0 w 28575"/>
                <a:gd name="connsiteY1" fmla="*/ 0 h 1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12202">
                  <a:moveTo>
                    <a:pt x="28575" y="12097"/>
                  </a:moveTo>
                  <a:cubicBezTo>
                    <a:pt x="17648" y="12964"/>
                    <a:pt x="6984" y="8449"/>
                    <a:pt x="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19374A7-F405-D2C7-E959-9E1C06DA0B4D}"/>
                </a:ext>
              </a:extLst>
            </p:cNvPr>
            <p:cNvSpPr/>
            <p:nvPr/>
          </p:nvSpPr>
          <p:spPr>
            <a:xfrm>
              <a:off x="4751442" y="2535269"/>
              <a:ext cx="347432" cy="317267"/>
            </a:xfrm>
            <a:custGeom>
              <a:avLst/>
              <a:gdLst>
                <a:gd name="connsiteX0" fmla="*/ 259765 w 347432"/>
                <a:gd name="connsiteY0" fmla="*/ 147309 h 317267"/>
                <a:gd name="connsiteX1" fmla="*/ 221665 w 347432"/>
                <a:gd name="connsiteY1" fmla="*/ 209698 h 317267"/>
                <a:gd name="connsiteX2" fmla="*/ 197186 w 347432"/>
                <a:gd name="connsiteY2" fmla="*/ 222652 h 317267"/>
                <a:gd name="connsiteX3" fmla="*/ 145465 w 347432"/>
                <a:gd name="connsiteY3" fmla="*/ 297042 h 317267"/>
                <a:gd name="connsiteX4" fmla="*/ 105746 w 347432"/>
                <a:gd name="connsiteY4" fmla="*/ 313520 h 317267"/>
                <a:gd name="connsiteX5" fmla="*/ 16783 w 347432"/>
                <a:gd name="connsiteY5" fmla="*/ 229796 h 317267"/>
                <a:gd name="connsiteX6" fmla="*/ 57645 w 347432"/>
                <a:gd name="connsiteY6" fmla="*/ 43487 h 317267"/>
                <a:gd name="connsiteX7" fmla="*/ 274434 w 347432"/>
                <a:gd name="connsiteY7" fmla="*/ 3386 h 317267"/>
                <a:gd name="connsiteX8" fmla="*/ 346919 w 347432"/>
                <a:gd name="connsiteY8" fmla="*/ 72062 h 317267"/>
                <a:gd name="connsiteX9" fmla="*/ 259765 w 347432"/>
                <a:gd name="connsiteY9" fmla="*/ 147309 h 31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7432" h="317267">
                  <a:moveTo>
                    <a:pt x="259765" y="147309"/>
                  </a:moveTo>
                  <a:cubicBezTo>
                    <a:pt x="259765" y="147309"/>
                    <a:pt x="237286" y="200363"/>
                    <a:pt x="221665" y="209698"/>
                  </a:cubicBezTo>
                  <a:cubicBezTo>
                    <a:pt x="213874" y="214679"/>
                    <a:pt x="205687" y="219011"/>
                    <a:pt x="197186" y="222652"/>
                  </a:cubicBezTo>
                  <a:cubicBezTo>
                    <a:pt x="182228" y="248960"/>
                    <a:pt x="164917" y="273859"/>
                    <a:pt x="145465" y="297042"/>
                  </a:cubicBezTo>
                  <a:cubicBezTo>
                    <a:pt x="121081" y="323045"/>
                    <a:pt x="122796" y="318283"/>
                    <a:pt x="105746" y="313520"/>
                  </a:cubicBezTo>
                  <a:cubicBezTo>
                    <a:pt x="88696" y="308758"/>
                    <a:pt x="45643" y="285422"/>
                    <a:pt x="16783" y="229796"/>
                  </a:cubicBezTo>
                  <a:cubicBezTo>
                    <a:pt x="-12078" y="174170"/>
                    <a:pt x="-6935" y="89397"/>
                    <a:pt x="57645" y="43487"/>
                  </a:cubicBezTo>
                  <a:cubicBezTo>
                    <a:pt x="122224" y="-2424"/>
                    <a:pt x="237858" y="-4138"/>
                    <a:pt x="274434" y="3386"/>
                  </a:cubicBezTo>
                  <a:cubicBezTo>
                    <a:pt x="311010" y="10911"/>
                    <a:pt x="352539" y="40343"/>
                    <a:pt x="346919" y="72062"/>
                  </a:cubicBezTo>
                  <a:cubicBezTo>
                    <a:pt x="341299" y="103780"/>
                    <a:pt x="294055" y="137975"/>
                    <a:pt x="259765" y="147309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3E071E4-8C1F-8A32-5E18-F8717E9D6366}"/>
                </a:ext>
              </a:extLst>
            </p:cNvPr>
            <p:cNvSpPr/>
            <p:nvPr/>
          </p:nvSpPr>
          <p:spPr>
            <a:xfrm>
              <a:off x="4922491" y="2741126"/>
              <a:ext cx="47949" cy="78278"/>
            </a:xfrm>
            <a:custGeom>
              <a:avLst/>
              <a:gdLst>
                <a:gd name="connsiteX0" fmla="*/ 47949 w 47949"/>
                <a:gd name="connsiteY0" fmla="*/ 33559 h 78278"/>
                <a:gd name="connsiteX1" fmla="*/ 4610 w 47949"/>
                <a:gd name="connsiteY1" fmla="*/ 8794 h 78278"/>
                <a:gd name="connsiteX2" fmla="*/ 33185 w 47949"/>
                <a:gd name="connsiteY2" fmla="*/ 77470 h 7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949" h="78278">
                  <a:moveTo>
                    <a:pt x="47949" y="33559"/>
                  </a:moveTo>
                  <a:cubicBezTo>
                    <a:pt x="47949" y="33559"/>
                    <a:pt x="19374" y="-20733"/>
                    <a:pt x="4610" y="8794"/>
                  </a:cubicBezTo>
                  <a:cubicBezTo>
                    <a:pt x="-10153" y="38322"/>
                    <a:pt x="13564" y="84994"/>
                    <a:pt x="33185" y="77470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294CEC0-146C-9ECF-BC11-2E08357EA202}"/>
                </a:ext>
              </a:extLst>
            </p:cNvPr>
            <p:cNvSpPr/>
            <p:nvPr/>
          </p:nvSpPr>
          <p:spPr>
            <a:xfrm rot="-4990200">
              <a:off x="4640337" y="2631691"/>
              <a:ext cx="193357" cy="160972"/>
            </a:xfrm>
            <a:custGeom>
              <a:avLst/>
              <a:gdLst>
                <a:gd name="connsiteX0" fmla="*/ 193357 w 193357"/>
                <a:gd name="connsiteY0" fmla="*/ 80486 h 160972"/>
                <a:gd name="connsiteX1" fmla="*/ 96679 w 193357"/>
                <a:gd name="connsiteY1" fmla="*/ 160972 h 160972"/>
                <a:gd name="connsiteX2" fmla="*/ 0 w 193357"/>
                <a:gd name="connsiteY2" fmla="*/ 80486 h 160972"/>
                <a:gd name="connsiteX3" fmla="*/ 96679 w 193357"/>
                <a:gd name="connsiteY3" fmla="*/ 0 h 160972"/>
                <a:gd name="connsiteX4" fmla="*/ 193357 w 193357"/>
                <a:gd name="connsiteY4" fmla="*/ 80486 h 16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357" h="160972">
                  <a:moveTo>
                    <a:pt x="193357" y="80486"/>
                  </a:moveTo>
                  <a:cubicBezTo>
                    <a:pt x="193357" y="124938"/>
                    <a:pt x="150073" y="160972"/>
                    <a:pt x="96679" y="160972"/>
                  </a:cubicBezTo>
                  <a:cubicBezTo>
                    <a:pt x="43284" y="160972"/>
                    <a:pt x="0" y="124938"/>
                    <a:pt x="0" y="80486"/>
                  </a:cubicBezTo>
                  <a:cubicBezTo>
                    <a:pt x="0" y="36035"/>
                    <a:pt x="43285" y="0"/>
                    <a:pt x="96679" y="0"/>
                  </a:cubicBezTo>
                  <a:cubicBezTo>
                    <a:pt x="150073" y="0"/>
                    <a:pt x="193357" y="36035"/>
                    <a:pt x="193357" y="80486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EEEE42D-5349-1660-6CD3-F6C79E1AF69F}"/>
                </a:ext>
              </a:extLst>
            </p:cNvPr>
            <p:cNvSpPr/>
            <p:nvPr/>
          </p:nvSpPr>
          <p:spPr>
            <a:xfrm>
              <a:off x="4763558" y="2894086"/>
              <a:ext cx="275272" cy="107008"/>
            </a:xfrm>
            <a:custGeom>
              <a:avLst/>
              <a:gdLst>
                <a:gd name="connsiteX0" fmla="*/ 0 w 275272"/>
                <a:gd name="connsiteY0" fmla="*/ 59003 h 107008"/>
                <a:gd name="connsiteX1" fmla="*/ 35242 w 275272"/>
                <a:gd name="connsiteY1" fmla="*/ 8139 h 107008"/>
                <a:gd name="connsiteX2" fmla="*/ 160972 w 275272"/>
                <a:gd name="connsiteY2" fmla="*/ 8139 h 107008"/>
                <a:gd name="connsiteX3" fmla="*/ 265747 w 275272"/>
                <a:gd name="connsiteY3" fmla="*/ 81577 h 107008"/>
                <a:gd name="connsiteX4" fmla="*/ 275272 w 275272"/>
                <a:gd name="connsiteY4" fmla="*/ 107009 h 107008"/>
                <a:gd name="connsiteX5" fmla="*/ 98870 w 275272"/>
                <a:gd name="connsiteY5" fmla="*/ 50525 h 107008"/>
                <a:gd name="connsiteX6" fmla="*/ 0 w 275272"/>
                <a:gd name="connsiteY6" fmla="*/ 59003 h 10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272" h="107008">
                  <a:moveTo>
                    <a:pt x="0" y="59003"/>
                  </a:moveTo>
                  <a:cubicBezTo>
                    <a:pt x="0" y="59003"/>
                    <a:pt x="22574" y="15187"/>
                    <a:pt x="35242" y="8139"/>
                  </a:cubicBezTo>
                  <a:cubicBezTo>
                    <a:pt x="47911" y="1090"/>
                    <a:pt x="103061" y="-5958"/>
                    <a:pt x="160972" y="8139"/>
                  </a:cubicBezTo>
                  <a:cubicBezTo>
                    <a:pt x="218884" y="22236"/>
                    <a:pt x="259747" y="64622"/>
                    <a:pt x="265747" y="81577"/>
                  </a:cubicBezTo>
                  <a:cubicBezTo>
                    <a:pt x="268394" y="90243"/>
                    <a:pt x="271575" y="98736"/>
                    <a:pt x="275272" y="107009"/>
                  </a:cubicBezTo>
                  <a:cubicBezTo>
                    <a:pt x="275272" y="107008"/>
                    <a:pt x="142589" y="56145"/>
                    <a:pt x="98870" y="50525"/>
                  </a:cubicBezTo>
                  <a:cubicBezTo>
                    <a:pt x="55150" y="44905"/>
                    <a:pt x="0" y="59003"/>
                    <a:pt x="0" y="59003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552E161-F4D5-2741-3E9F-5F59F5ED1B0C}"/>
                </a:ext>
              </a:extLst>
            </p:cNvPr>
            <p:cNvSpPr/>
            <p:nvPr/>
          </p:nvSpPr>
          <p:spPr>
            <a:xfrm>
              <a:off x="5077025" y="3109775"/>
              <a:ext cx="36671" cy="182117"/>
            </a:xfrm>
            <a:custGeom>
              <a:avLst/>
              <a:gdLst>
                <a:gd name="connsiteX0" fmla="*/ 18288 w 36671"/>
                <a:gd name="connsiteY0" fmla="*/ 0 h 182117"/>
                <a:gd name="connsiteX1" fmla="*/ 0 w 36671"/>
                <a:gd name="connsiteY1" fmla="*/ 182118 h 182117"/>
                <a:gd name="connsiteX2" fmla="*/ 36671 w 36671"/>
                <a:gd name="connsiteY2" fmla="*/ 80486 h 182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71" h="182117">
                  <a:moveTo>
                    <a:pt x="18288" y="0"/>
                  </a:moveTo>
                  <a:lnTo>
                    <a:pt x="0" y="182118"/>
                  </a:lnTo>
                  <a:lnTo>
                    <a:pt x="36671" y="80486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DD0529E-1EA6-2D53-B3D7-950689BA6EF8}"/>
                </a:ext>
              </a:extLst>
            </p:cNvPr>
            <p:cNvSpPr/>
            <p:nvPr/>
          </p:nvSpPr>
          <p:spPr>
            <a:xfrm>
              <a:off x="5219615" y="3224170"/>
              <a:ext cx="31051" cy="40957"/>
            </a:xfrm>
            <a:custGeom>
              <a:avLst/>
              <a:gdLst>
                <a:gd name="connsiteX0" fmla="*/ 0 w 31051"/>
                <a:gd name="connsiteY0" fmla="*/ 0 h 40957"/>
                <a:gd name="connsiteX1" fmla="*/ 31051 w 31051"/>
                <a:gd name="connsiteY1" fmla="*/ 40957 h 4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051" h="40957">
                  <a:moveTo>
                    <a:pt x="0" y="0"/>
                  </a:moveTo>
                  <a:lnTo>
                    <a:pt x="31051" y="40957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5764015-FCEB-61D2-230B-AAB5F35A3CA3}"/>
                </a:ext>
              </a:extLst>
            </p:cNvPr>
            <p:cNvSpPr/>
            <p:nvPr/>
          </p:nvSpPr>
          <p:spPr>
            <a:xfrm>
              <a:off x="5266573" y="2826118"/>
              <a:ext cx="229436" cy="355379"/>
            </a:xfrm>
            <a:custGeom>
              <a:avLst/>
              <a:gdLst>
                <a:gd name="connsiteX0" fmla="*/ 214217 w 229436"/>
                <a:gd name="connsiteY0" fmla="*/ 22481 h 355379"/>
                <a:gd name="connsiteX1" fmla="*/ 209931 w 229436"/>
                <a:gd name="connsiteY1" fmla="*/ 46484 h 355379"/>
                <a:gd name="connsiteX2" fmla="*/ 183166 w 229436"/>
                <a:gd name="connsiteY2" fmla="*/ 95919 h 355379"/>
                <a:gd name="connsiteX3" fmla="*/ 150685 w 229436"/>
                <a:gd name="connsiteY3" fmla="*/ 111445 h 355379"/>
                <a:gd name="connsiteX4" fmla="*/ 181737 w 229436"/>
                <a:gd name="connsiteY4" fmla="*/ 62010 h 355379"/>
                <a:gd name="connsiteX5" fmla="*/ 176117 w 229436"/>
                <a:gd name="connsiteY5" fmla="*/ 46484 h 355379"/>
                <a:gd name="connsiteX6" fmla="*/ 142208 w 229436"/>
                <a:gd name="connsiteY6" fmla="*/ 91632 h 355379"/>
                <a:gd name="connsiteX7" fmla="*/ 99822 w 229436"/>
                <a:gd name="connsiteY7" fmla="*/ 129732 h 355379"/>
                <a:gd name="connsiteX8" fmla="*/ 90297 w 229436"/>
                <a:gd name="connsiteY8" fmla="*/ 173547 h 355379"/>
                <a:gd name="connsiteX9" fmla="*/ 0 w 229436"/>
                <a:gd name="connsiteY9" fmla="*/ 322804 h 355379"/>
                <a:gd name="connsiteX10" fmla="*/ 76200 w 229436"/>
                <a:gd name="connsiteY10" fmla="*/ 355380 h 355379"/>
                <a:gd name="connsiteX11" fmla="*/ 149828 w 229436"/>
                <a:gd name="connsiteY11" fmla="*/ 163641 h 355379"/>
                <a:gd name="connsiteX12" fmla="*/ 183737 w 229436"/>
                <a:gd name="connsiteY12" fmla="*/ 138210 h 355379"/>
                <a:gd name="connsiteX13" fmla="*/ 226028 w 229436"/>
                <a:gd name="connsiteY13" fmla="*/ 56390 h 355379"/>
                <a:gd name="connsiteX14" fmla="*/ 227457 w 229436"/>
                <a:gd name="connsiteY14" fmla="*/ 4098 h 355379"/>
                <a:gd name="connsiteX15" fmla="*/ 214217 w 229436"/>
                <a:gd name="connsiteY15" fmla="*/ 22481 h 355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9436" h="355379">
                  <a:moveTo>
                    <a:pt x="214217" y="22481"/>
                  </a:moveTo>
                  <a:cubicBezTo>
                    <a:pt x="212788" y="33721"/>
                    <a:pt x="209931" y="46484"/>
                    <a:pt x="209931" y="46484"/>
                  </a:cubicBezTo>
                  <a:cubicBezTo>
                    <a:pt x="209931" y="46484"/>
                    <a:pt x="187357" y="91632"/>
                    <a:pt x="183166" y="95919"/>
                  </a:cubicBezTo>
                  <a:cubicBezTo>
                    <a:pt x="172780" y="101970"/>
                    <a:pt x="161917" y="107162"/>
                    <a:pt x="150685" y="111445"/>
                  </a:cubicBezTo>
                  <a:cubicBezTo>
                    <a:pt x="150686" y="111445"/>
                    <a:pt x="180308" y="71916"/>
                    <a:pt x="181737" y="62010"/>
                  </a:cubicBezTo>
                  <a:cubicBezTo>
                    <a:pt x="183166" y="52104"/>
                    <a:pt x="190214" y="33435"/>
                    <a:pt x="176117" y="46484"/>
                  </a:cubicBezTo>
                  <a:cubicBezTo>
                    <a:pt x="163253" y="60295"/>
                    <a:pt x="151887" y="75429"/>
                    <a:pt x="142208" y="91632"/>
                  </a:cubicBezTo>
                  <a:cubicBezTo>
                    <a:pt x="142208" y="91632"/>
                    <a:pt x="101251" y="118493"/>
                    <a:pt x="99822" y="129732"/>
                  </a:cubicBezTo>
                  <a:cubicBezTo>
                    <a:pt x="98393" y="140972"/>
                    <a:pt x="90297" y="169261"/>
                    <a:pt x="90297" y="173547"/>
                  </a:cubicBezTo>
                  <a:cubicBezTo>
                    <a:pt x="90297" y="176119"/>
                    <a:pt x="39719" y="258606"/>
                    <a:pt x="0" y="322804"/>
                  </a:cubicBezTo>
                  <a:lnTo>
                    <a:pt x="76200" y="355380"/>
                  </a:lnTo>
                  <a:lnTo>
                    <a:pt x="149828" y="163641"/>
                  </a:lnTo>
                  <a:cubicBezTo>
                    <a:pt x="149828" y="163641"/>
                    <a:pt x="173831" y="146687"/>
                    <a:pt x="183737" y="138210"/>
                  </a:cubicBezTo>
                  <a:cubicBezTo>
                    <a:pt x="193643" y="129732"/>
                    <a:pt x="221837" y="73249"/>
                    <a:pt x="226028" y="56390"/>
                  </a:cubicBezTo>
                  <a:cubicBezTo>
                    <a:pt x="230027" y="39234"/>
                    <a:pt x="230513" y="21447"/>
                    <a:pt x="227457" y="4098"/>
                  </a:cubicBezTo>
                  <a:cubicBezTo>
                    <a:pt x="224123" y="-8570"/>
                    <a:pt x="215646" y="11146"/>
                    <a:pt x="214217" y="22481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67F8246-A790-1A9F-1FED-582F29399D1E}"/>
                </a:ext>
              </a:extLst>
            </p:cNvPr>
            <p:cNvSpPr/>
            <p:nvPr/>
          </p:nvSpPr>
          <p:spPr>
            <a:xfrm>
              <a:off x="4589726" y="3471249"/>
              <a:ext cx="522191" cy="1110611"/>
            </a:xfrm>
            <a:custGeom>
              <a:avLst/>
              <a:gdLst>
                <a:gd name="connsiteX0" fmla="*/ 522161 w 522191"/>
                <a:gd name="connsiteY0" fmla="*/ 359378 h 1110611"/>
                <a:gd name="connsiteX1" fmla="*/ 477869 w 522191"/>
                <a:gd name="connsiteY1" fmla="*/ 18002 h 1110611"/>
                <a:gd name="connsiteX2" fmla="*/ 60865 w 522191"/>
                <a:gd name="connsiteY2" fmla="*/ 0 h 1110611"/>
                <a:gd name="connsiteX3" fmla="*/ 0 w 522191"/>
                <a:gd name="connsiteY3" fmla="*/ 265271 h 1110611"/>
                <a:gd name="connsiteX4" fmla="*/ 119920 w 522191"/>
                <a:gd name="connsiteY4" fmla="*/ 680466 h 1110611"/>
                <a:gd name="connsiteX5" fmla="*/ 101537 w 522191"/>
                <a:gd name="connsiteY5" fmla="*/ 859441 h 1110611"/>
                <a:gd name="connsiteX6" fmla="*/ 128968 w 522191"/>
                <a:gd name="connsiteY6" fmla="*/ 1082135 h 1110611"/>
                <a:gd name="connsiteX7" fmla="*/ 248793 w 522191"/>
                <a:gd name="connsiteY7" fmla="*/ 1093184 h 1110611"/>
                <a:gd name="connsiteX8" fmla="*/ 254699 w 522191"/>
                <a:gd name="connsiteY8" fmla="*/ 1014413 h 1110611"/>
                <a:gd name="connsiteX9" fmla="*/ 255556 w 522191"/>
                <a:gd name="connsiteY9" fmla="*/ 1093946 h 1110611"/>
                <a:gd name="connsiteX10" fmla="*/ 386715 w 522191"/>
                <a:gd name="connsiteY10" fmla="*/ 1106043 h 1110611"/>
                <a:gd name="connsiteX11" fmla="*/ 409670 w 522191"/>
                <a:gd name="connsiteY11" fmla="*/ 1021652 h 1110611"/>
                <a:gd name="connsiteX12" fmla="*/ 431768 w 522191"/>
                <a:gd name="connsiteY12" fmla="*/ 802577 h 1110611"/>
                <a:gd name="connsiteX13" fmla="*/ 433673 w 522191"/>
                <a:gd name="connsiteY13" fmla="*/ 678752 h 1110611"/>
                <a:gd name="connsiteX14" fmla="*/ 522161 w 522191"/>
                <a:gd name="connsiteY14" fmla="*/ 359378 h 1110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2191" h="1110611">
                  <a:moveTo>
                    <a:pt x="522161" y="359378"/>
                  </a:moveTo>
                  <a:cubicBezTo>
                    <a:pt x="520351" y="219170"/>
                    <a:pt x="477869" y="18002"/>
                    <a:pt x="477869" y="18002"/>
                  </a:cubicBezTo>
                  <a:lnTo>
                    <a:pt x="60865" y="0"/>
                  </a:lnTo>
                  <a:cubicBezTo>
                    <a:pt x="60865" y="0"/>
                    <a:pt x="0" y="154591"/>
                    <a:pt x="0" y="265271"/>
                  </a:cubicBezTo>
                  <a:cubicBezTo>
                    <a:pt x="0" y="375952"/>
                    <a:pt x="114300" y="658273"/>
                    <a:pt x="119920" y="680466"/>
                  </a:cubicBezTo>
                  <a:cubicBezTo>
                    <a:pt x="125539" y="702659"/>
                    <a:pt x="94107" y="804291"/>
                    <a:pt x="101537" y="859441"/>
                  </a:cubicBezTo>
                  <a:cubicBezTo>
                    <a:pt x="106585" y="897541"/>
                    <a:pt x="120587" y="1010412"/>
                    <a:pt x="128968" y="1082135"/>
                  </a:cubicBezTo>
                  <a:cubicBezTo>
                    <a:pt x="168022" y="1092431"/>
                    <a:pt x="208515" y="1096165"/>
                    <a:pt x="248793" y="1093184"/>
                  </a:cubicBezTo>
                  <a:cubicBezTo>
                    <a:pt x="252032" y="1048703"/>
                    <a:pt x="254699" y="1014413"/>
                    <a:pt x="254699" y="1014413"/>
                  </a:cubicBezTo>
                  <a:cubicBezTo>
                    <a:pt x="254699" y="1014413"/>
                    <a:pt x="254699" y="1047940"/>
                    <a:pt x="255556" y="1093946"/>
                  </a:cubicBezTo>
                  <a:cubicBezTo>
                    <a:pt x="297142" y="1110759"/>
                    <a:pt x="342755" y="1114966"/>
                    <a:pt x="386715" y="1106043"/>
                  </a:cubicBezTo>
                  <a:cubicBezTo>
                    <a:pt x="397859" y="1066324"/>
                    <a:pt x="407099" y="1032891"/>
                    <a:pt x="409670" y="1021652"/>
                  </a:cubicBezTo>
                  <a:cubicBezTo>
                    <a:pt x="421263" y="949115"/>
                    <a:pt x="428641" y="875967"/>
                    <a:pt x="431768" y="802577"/>
                  </a:cubicBezTo>
                  <a:cubicBezTo>
                    <a:pt x="433673" y="739902"/>
                    <a:pt x="429959" y="701135"/>
                    <a:pt x="433673" y="678752"/>
                  </a:cubicBezTo>
                  <a:cubicBezTo>
                    <a:pt x="437388" y="656368"/>
                    <a:pt x="524066" y="499586"/>
                    <a:pt x="522161" y="359378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87AB444-F107-9BC1-70E2-EA40E981403F}"/>
                </a:ext>
              </a:extLst>
            </p:cNvPr>
            <p:cNvSpPr/>
            <p:nvPr/>
          </p:nvSpPr>
          <p:spPr>
            <a:xfrm>
              <a:off x="4777845" y="3793098"/>
              <a:ext cx="89654" cy="692562"/>
            </a:xfrm>
            <a:custGeom>
              <a:avLst/>
              <a:gdLst>
                <a:gd name="connsiteX0" fmla="*/ 0 w 89654"/>
                <a:gd name="connsiteY0" fmla="*/ 0 h 692562"/>
                <a:gd name="connsiteX1" fmla="*/ 63151 w 89654"/>
                <a:gd name="connsiteY1" fmla="*/ 20288 h 692562"/>
                <a:gd name="connsiteX2" fmla="*/ 89535 w 89654"/>
                <a:gd name="connsiteY2" fmla="*/ 404908 h 692562"/>
                <a:gd name="connsiteX3" fmla="*/ 66484 w 89654"/>
                <a:gd name="connsiteY3" fmla="*/ 692563 h 69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654" h="692562">
                  <a:moveTo>
                    <a:pt x="0" y="0"/>
                  </a:moveTo>
                  <a:lnTo>
                    <a:pt x="63151" y="20288"/>
                  </a:lnTo>
                  <a:cubicBezTo>
                    <a:pt x="63151" y="20288"/>
                    <a:pt x="91726" y="378428"/>
                    <a:pt x="89535" y="404908"/>
                  </a:cubicBezTo>
                  <a:cubicBezTo>
                    <a:pt x="87344" y="431387"/>
                    <a:pt x="43529" y="575310"/>
                    <a:pt x="66484" y="692563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11566CCB-D61C-4238-C51D-F7CFE018CB26}"/>
              </a:ext>
            </a:extLst>
          </p:cNvPr>
          <p:cNvCxnSpPr>
            <a:cxnSpLocks/>
          </p:cNvCxnSpPr>
          <p:nvPr/>
        </p:nvCxnSpPr>
        <p:spPr>
          <a:xfrm>
            <a:off x="6059267" y="1671865"/>
            <a:ext cx="0" cy="42507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A2D00DA7-37CA-01DB-EBF2-F07D032AC8D5}"/>
              </a:ext>
            </a:extLst>
          </p:cNvPr>
          <p:cNvCxnSpPr/>
          <p:nvPr/>
        </p:nvCxnSpPr>
        <p:spPr>
          <a:xfrm>
            <a:off x="666301" y="3845176"/>
            <a:ext cx="108884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4F873ABB-3976-60FC-B58A-8DA4DD37402F}"/>
              </a:ext>
            </a:extLst>
          </p:cNvPr>
          <p:cNvSpPr txBox="1"/>
          <p:nvPr/>
        </p:nvSpPr>
        <p:spPr>
          <a:xfrm>
            <a:off x="731838" y="1223222"/>
            <a:ext cx="116259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51PPT模板网，幻灯片演示模板及素材免费下载！51PPT模板网官网唯一网址：www.51pptmoban.com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535236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DAE078-F753-B277-9D37-63DA3DD703D5}"/>
              </a:ext>
            </a:extLst>
          </p:cNvPr>
          <p:cNvSpPr txBox="1">
            <a:spLocks/>
          </p:cNvSpPr>
          <p:nvPr/>
        </p:nvSpPr>
        <p:spPr>
          <a:xfrm>
            <a:off x="643467" y="505480"/>
            <a:ext cx="10858500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+mj-ea"/>
                <a:cs typeface="+mn-ea"/>
                <a:sym typeface="+mn-lt"/>
              </a:rPr>
              <a:t>SMART</a:t>
            </a:r>
            <a:r>
              <a:rPr lang="zh-CN" altLang="en-US" dirty="0">
                <a:latin typeface="+mj-ea"/>
                <a:cs typeface="+mn-ea"/>
                <a:sym typeface="+mn-lt"/>
              </a:rPr>
              <a:t>目标法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0FA3D9B-296A-7524-17B6-790B240BC2CE}"/>
              </a:ext>
            </a:extLst>
          </p:cNvPr>
          <p:cNvGrpSpPr/>
          <p:nvPr/>
        </p:nvGrpSpPr>
        <p:grpSpPr>
          <a:xfrm>
            <a:off x="720210" y="1573694"/>
            <a:ext cx="1888614" cy="4409767"/>
            <a:chOff x="567813" y="1533832"/>
            <a:chExt cx="1888614" cy="4409767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E21BADE-8EA1-53F5-0294-07164573FBEA}"/>
                </a:ext>
              </a:extLst>
            </p:cNvPr>
            <p:cNvSpPr/>
            <p:nvPr/>
          </p:nvSpPr>
          <p:spPr>
            <a:xfrm>
              <a:off x="567813" y="1533832"/>
              <a:ext cx="1888614" cy="44097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C164A86-CEC3-36B4-53CB-1520265CF429}"/>
                </a:ext>
              </a:extLst>
            </p:cNvPr>
            <p:cNvSpPr/>
            <p:nvPr/>
          </p:nvSpPr>
          <p:spPr>
            <a:xfrm>
              <a:off x="995927" y="1917290"/>
              <a:ext cx="1032387" cy="10323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79393AC-C86A-7E49-CB95-8F5DAF28A8DF}"/>
                </a:ext>
              </a:extLst>
            </p:cNvPr>
            <p:cNvSpPr/>
            <p:nvPr/>
          </p:nvSpPr>
          <p:spPr>
            <a:xfrm>
              <a:off x="1098120" y="2019483"/>
              <a:ext cx="828000" cy="82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95CABE2-318C-BA72-EDA6-9A8498981428}"/>
                </a:ext>
              </a:extLst>
            </p:cNvPr>
            <p:cNvSpPr txBox="1"/>
            <p:nvPr/>
          </p:nvSpPr>
          <p:spPr>
            <a:xfrm>
              <a:off x="1251151" y="2078259"/>
              <a:ext cx="492443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S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23DF960-6A1C-06D4-05D6-5236385D80D1}"/>
                </a:ext>
              </a:extLst>
            </p:cNvPr>
            <p:cNvSpPr txBox="1"/>
            <p:nvPr/>
          </p:nvSpPr>
          <p:spPr>
            <a:xfrm>
              <a:off x="973351" y="3041156"/>
              <a:ext cx="1016625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Specific</a:t>
              </a:r>
              <a:endParaRPr lang="zh-CN" altLang="en-US" sz="2000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842C096-6149-4B7D-7C7F-985C95F3BC93}"/>
                </a:ext>
              </a:extLst>
            </p:cNvPr>
            <p:cNvSpPr txBox="1"/>
            <p:nvPr/>
          </p:nvSpPr>
          <p:spPr>
            <a:xfrm>
              <a:off x="804234" y="3481671"/>
              <a:ext cx="1415772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目标具体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E0CA6E0-F88A-B69D-1946-15B6943765C6}"/>
                </a:ext>
              </a:extLst>
            </p:cNvPr>
            <p:cNvSpPr txBox="1"/>
            <p:nvPr/>
          </p:nvSpPr>
          <p:spPr>
            <a:xfrm>
              <a:off x="1118687" y="4117788"/>
              <a:ext cx="814647" cy="1254318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具体</a:t>
              </a:r>
              <a:endParaRPr lang="en-US" altLang="zh-CN" sz="1600" b="1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不笼统</a:t>
              </a:r>
              <a:endParaRPr lang="en-US" altLang="zh-CN" sz="1600" b="1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明确</a:t>
              </a:r>
              <a:endParaRPr lang="en-US" altLang="zh-CN" sz="1600" b="1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不模糊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F751435-530A-094A-1561-C4D5F8967EB6}"/>
              </a:ext>
            </a:extLst>
          </p:cNvPr>
          <p:cNvGrpSpPr/>
          <p:nvPr/>
        </p:nvGrpSpPr>
        <p:grpSpPr>
          <a:xfrm>
            <a:off x="2985828" y="1573694"/>
            <a:ext cx="1888614" cy="4409767"/>
            <a:chOff x="567813" y="1533832"/>
            <a:chExt cx="1888614" cy="4409767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A7F3BB7-3A11-DEE8-4BD8-0AA0C5EFD7EE}"/>
                </a:ext>
              </a:extLst>
            </p:cNvPr>
            <p:cNvSpPr/>
            <p:nvPr/>
          </p:nvSpPr>
          <p:spPr>
            <a:xfrm>
              <a:off x="567813" y="1533832"/>
              <a:ext cx="1888614" cy="44097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1CC8766-5A75-BE31-4B28-CEEF2DAF53BA}"/>
                </a:ext>
              </a:extLst>
            </p:cNvPr>
            <p:cNvSpPr/>
            <p:nvPr/>
          </p:nvSpPr>
          <p:spPr>
            <a:xfrm>
              <a:off x="995927" y="1917290"/>
              <a:ext cx="1032387" cy="103238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D35A9FC-5B97-890F-1D43-32B04D5C051A}"/>
                </a:ext>
              </a:extLst>
            </p:cNvPr>
            <p:cNvSpPr/>
            <p:nvPr/>
          </p:nvSpPr>
          <p:spPr>
            <a:xfrm>
              <a:off x="1098120" y="2019483"/>
              <a:ext cx="828000" cy="82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0D26E79-BE82-FE94-6A93-30777DD19BC0}"/>
                </a:ext>
              </a:extLst>
            </p:cNvPr>
            <p:cNvSpPr txBox="1"/>
            <p:nvPr/>
          </p:nvSpPr>
          <p:spPr>
            <a:xfrm>
              <a:off x="1180029" y="2063510"/>
              <a:ext cx="705642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M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741548F-FC28-E2E2-CCDB-76E01010C982}"/>
                </a:ext>
              </a:extLst>
            </p:cNvPr>
            <p:cNvSpPr txBox="1"/>
            <p:nvPr/>
          </p:nvSpPr>
          <p:spPr>
            <a:xfrm>
              <a:off x="804234" y="3011684"/>
              <a:ext cx="146226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Measurable</a:t>
              </a:r>
              <a:endParaRPr lang="zh-CN" altLang="en-US" sz="2000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05E2873-25CF-73C6-D592-1018E085155D}"/>
                </a:ext>
              </a:extLst>
            </p:cNvPr>
            <p:cNvSpPr txBox="1"/>
            <p:nvPr/>
          </p:nvSpPr>
          <p:spPr>
            <a:xfrm>
              <a:off x="804234" y="3481671"/>
              <a:ext cx="1415772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/>
                <a:t>要可衡量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723F890-BCDA-B783-344F-CFEAB2FA3B2F}"/>
                </a:ext>
              </a:extLst>
            </p:cNvPr>
            <p:cNvSpPr txBox="1"/>
            <p:nvPr/>
          </p:nvSpPr>
          <p:spPr>
            <a:xfrm>
              <a:off x="1118687" y="4117788"/>
              <a:ext cx="814647" cy="958852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可量化</a:t>
              </a:r>
              <a:endParaRPr lang="en-US" altLang="zh-CN" sz="1600" b="1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可追踪</a:t>
              </a:r>
              <a:endParaRPr lang="en-US" altLang="zh-CN" sz="1600" b="1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可衡量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F9E1484-3382-0A74-297A-930415A37BDD}"/>
              </a:ext>
            </a:extLst>
          </p:cNvPr>
          <p:cNvGrpSpPr/>
          <p:nvPr/>
        </p:nvGrpSpPr>
        <p:grpSpPr>
          <a:xfrm>
            <a:off x="5251446" y="1573694"/>
            <a:ext cx="1888614" cy="4409767"/>
            <a:chOff x="567813" y="1533832"/>
            <a:chExt cx="1888614" cy="4409767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33E17D11-E70E-1E8C-89FF-70D31C3819D6}"/>
                </a:ext>
              </a:extLst>
            </p:cNvPr>
            <p:cNvSpPr/>
            <p:nvPr/>
          </p:nvSpPr>
          <p:spPr>
            <a:xfrm>
              <a:off x="567813" y="1533832"/>
              <a:ext cx="1888614" cy="44097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36C2EC7-BC6C-C518-9553-C66F50D034E9}"/>
                </a:ext>
              </a:extLst>
            </p:cNvPr>
            <p:cNvSpPr/>
            <p:nvPr/>
          </p:nvSpPr>
          <p:spPr>
            <a:xfrm>
              <a:off x="995927" y="1917290"/>
              <a:ext cx="1032387" cy="103238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D8F765C-83FC-22C8-8642-856A9724007F}"/>
                </a:ext>
              </a:extLst>
            </p:cNvPr>
            <p:cNvSpPr/>
            <p:nvPr/>
          </p:nvSpPr>
          <p:spPr>
            <a:xfrm>
              <a:off x="1098120" y="2019483"/>
              <a:ext cx="828000" cy="82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A6D4B17-9BB2-FE50-D1F8-59FBC8CB8009}"/>
                </a:ext>
              </a:extLst>
            </p:cNvPr>
            <p:cNvSpPr txBox="1"/>
            <p:nvPr/>
          </p:nvSpPr>
          <p:spPr>
            <a:xfrm>
              <a:off x="1238553" y="2048762"/>
              <a:ext cx="562975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A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B46C466-BD48-3698-7D44-3382BD25F46A}"/>
                </a:ext>
              </a:extLst>
            </p:cNvPr>
            <p:cNvSpPr txBox="1"/>
            <p:nvPr/>
          </p:nvSpPr>
          <p:spPr>
            <a:xfrm>
              <a:off x="804234" y="3011684"/>
              <a:ext cx="1303562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Attainable</a:t>
              </a:r>
              <a:endParaRPr lang="zh-CN" altLang="en-US" sz="2000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D8DC7A8-C638-538C-5E86-E0CE3EA18E6D}"/>
                </a:ext>
              </a:extLst>
            </p:cNvPr>
            <p:cNvSpPr txBox="1"/>
            <p:nvPr/>
          </p:nvSpPr>
          <p:spPr>
            <a:xfrm>
              <a:off x="804234" y="3481671"/>
              <a:ext cx="1415773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/>
                <a:t>要可实现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C2810FF-BA11-C17B-F109-2BCCA5A103BA}"/>
                </a:ext>
              </a:extLst>
            </p:cNvPr>
            <p:cNvSpPr txBox="1"/>
            <p:nvPr/>
          </p:nvSpPr>
          <p:spPr>
            <a:xfrm>
              <a:off x="804235" y="4117788"/>
              <a:ext cx="1385316" cy="154978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通过努力可实现</a:t>
              </a:r>
              <a:endParaRPr lang="en-US" altLang="zh-CN" sz="1600" b="1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避免设置过高或者过低的目标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0776A60-06C7-B16D-D9DF-DE3967935C3B}"/>
              </a:ext>
            </a:extLst>
          </p:cNvPr>
          <p:cNvGrpSpPr/>
          <p:nvPr/>
        </p:nvGrpSpPr>
        <p:grpSpPr>
          <a:xfrm>
            <a:off x="7517064" y="1573694"/>
            <a:ext cx="1888614" cy="4409767"/>
            <a:chOff x="567813" y="1533832"/>
            <a:chExt cx="1888614" cy="4409767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98D2D3B-B884-9990-8098-387E47085CD3}"/>
                </a:ext>
              </a:extLst>
            </p:cNvPr>
            <p:cNvSpPr/>
            <p:nvPr/>
          </p:nvSpPr>
          <p:spPr>
            <a:xfrm>
              <a:off x="567813" y="1533832"/>
              <a:ext cx="1888614" cy="44097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56A101B-EE6B-FF8E-6543-411F1C2FC979}"/>
                </a:ext>
              </a:extLst>
            </p:cNvPr>
            <p:cNvSpPr/>
            <p:nvPr/>
          </p:nvSpPr>
          <p:spPr>
            <a:xfrm>
              <a:off x="995927" y="1917290"/>
              <a:ext cx="1032387" cy="1032387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3954A5A-1C21-7C56-5512-615612CBD862}"/>
                </a:ext>
              </a:extLst>
            </p:cNvPr>
            <p:cNvSpPr/>
            <p:nvPr/>
          </p:nvSpPr>
          <p:spPr>
            <a:xfrm>
              <a:off x="1098120" y="2019483"/>
              <a:ext cx="828000" cy="82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35AB40C-C828-0D6D-4787-40B72AF420A9}"/>
                </a:ext>
              </a:extLst>
            </p:cNvPr>
            <p:cNvSpPr txBox="1"/>
            <p:nvPr/>
          </p:nvSpPr>
          <p:spPr>
            <a:xfrm>
              <a:off x="1238553" y="2048762"/>
              <a:ext cx="535724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R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410C5E7-D871-77B0-44C9-7ACA672D4975}"/>
                </a:ext>
              </a:extLst>
            </p:cNvPr>
            <p:cNvSpPr txBox="1"/>
            <p:nvPr/>
          </p:nvSpPr>
          <p:spPr>
            <a:xfrm>
              <a:off x="804234" y="3011684"/>
              <a:ext cx="1191352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Relevant</a:t>
              </a:r>
              <a:endParaRPr lang="zh-CN" altLang="en-US" sz="2000" b="1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33D6878-C203-5402-1E58-B97D9A89A132}"/>
                </a:ext>
              </a:extLst>
            </p:cNvPr>
            <p:cNvSpPr txBox="1"/>
            <p:nvPr/>
          </p:nvSpPr>
          <p:spPr>
            <a:xfrm>
              <a:off x="804236" y="3481671"/>
              <a:ext cx="1415772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/>
                <a:t>有相关性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B587521-4EC9-4290-8BAE-B91F030B413D}"/>
                </a:ext>
              </a:extLst>
            </p:cNvPr>
            <p:cNvSpPr txBox="1"/>
            <p:nvPr/>
          </p:nvSpPr>
          <p:spPr>
            <a:xfrm>
              <a:off x="804234" y="4117788"/>
              <a:ext cx="1498891" cy="125431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目标与目标之间有相关性</a:t>
              </a:r>
              <a:endParaRPr lang="en-US" altLang="zh-CN" sz="1600" b="1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服务于整体策略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7609F4E-BC06-D1E9-C1CE-594A0B0471B7}"/>
              </a:ext>
            </a:extLst>
          </p:cNvPr>
          <p:cNvGrpSpPr/>
          <p:nvPr/>
        </p:nvGrpSpPr>
        <p:grpSpPr>
          <a:xfrm>
            <a:off x="9782683" y="1573694"/>
            <a:ext cx="1888614" cy="4409767"/>
            <a:chOff x="567813" y="1533832"/>
            <a:chExt cx="1888614" cy="4409767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C626018-98AA-4287-B1B3-B4DDCAAF87EF}"/>
                </a:ext>
              </a:extLst>
            </p:cNvPr>
            <p:cNvSpPr/>
            <p:nvPr/>
          </p:nvSpPr>
          <p:spPr>
            <a:xfrm>
              <a:off x="567813" y="1533832"/>
              <a:ext cx="1888614" cy="44097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1F30BDA6-6D9A-FC8E-0203-B085B1D5F920}"/>
                </a:ext>
              </a:extLst>
            </p:cNvPr>
            <p:cNvSpPr/>
            <p:nvPr/>
          </p:nvSpPr>
          <p:spPr>
            <a:xfrm>
              <a:off x="995927" y="1917290"/>
              <a:ext cx="1032387" cy="1032387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15B15828-BC64-10A1-5AF7-0494D40EEDF8}"/>
                </a:ext>
              </a:extLst>
            </p:cNvPr>
            <p:cNvSpPr/>
            <p:nvPr/>
          </p:nvSpPr>
          <p:spPr>
            <a:xfrm>
              <a:off x="1098120" y="2019483"/>
              <a:ext cx="828000" cy="82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22571EB-B943-2DDB-F61B-1CC0152BB8D6}"/>
                </a:ext>
              </a:extLst>
            </p:cNvPr>
            <p:cNvSpPr txBox="1"/>
            <p:nvPr/>
          </p:nvSpPr>
          <p:spPr>
            <a:xfrm>
              <a:off x="1238553" y="2048762"/>
              <a:ext cx="495649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T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7BDFBCF-2B6C-3CF3-8CD5-E60298DEDAA6}"/>
                </a:ext>
              </a:extLst>
            </p:cNvPr>
            <p:cNvSpPr txBox="1"/>
            <p:nvPr/>
          </p:nvSpPr>
          <p:spPr>
            <a:xfrm>
              <a:off x="724885" y="3011684"/>
              <a:ext cx="1574470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/>
                <a:t>Time-based</a:t>
              </a:r>
              <a:endParaRPr lang="zh-CN" altLang="en-US" sz="2000" b="1" dirty="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6FAC15B-D996-FF42-1EB6-A3439D20A534}"/>
                </a:ext>
              </a:extLst>
            </p:cNvPr>
            <p:cNvSpPr txBox="1"/>
            <p:nvPr/>
          </p:nvSpPr>
          <p:spPr>
            <a:xfrm>
              <a:off x="804235" y="3481671"/>
              <a:ext cx="1415772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/>
                <a:t>有时间限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5224042-E3E0-C919-8A83-AFCF1F3F602A}"/>
                </a:ext>
              </a:extLst>
            </p:cNvPr>
            <p:cNvSpPr txBox="1"/>
            <p:nvPr/>
          </p:nvSpPr>
          <p:spPr>
            <a:xfrm>
              <a:off x="804235" y="4117788"/>
              <a:ext cx="1385316" cy="95885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/>
                <a:t>明确的戒指日期或者时间期限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0324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id="{95855C43-75F0-122C-A466-FC6B96BFA870}"/>
              </a:ext>
            </a:extLst>
          </p:cNvPr>
          <p:cNvGrpSpPr/>
          <p:nvPr/>
        </p:nvGrpSpPr>
        <p:grpSpPr>
          <a:xfrm>
            <a:off x="742954" y="4888977"/>
            <a:ext cx="10880259" cy="1446550"/>
            <a:chOff x="4029559" y="1985406"/>
            <a:chExt cx="4163555" cy="1901116"/>
          </a:xfrm>
        </p:grpSpPr>
        <p:sp>
          <p:nvSpPr>
            <p:cNvPr id="72" name="矩形: 剪去左右顶角 71">
              <a:extLst>
                <a:ext uri="{FF2B5EF4-FFF2-40B4-BE49-F238E27FC236}">
                  <a16:creationId xmlns:a16="http://schemas.microsoft.com/office/drawing/2014/main" id="{31A02A12-2A0C-CC57-4F68-A894D13AFA7B}"/>
                </a:ext>
              </a:extLst>
            </p:cNvPr>
            <p:cNvSpPr/>
            <p:nvPr/>
          </p:nvSpPr>
          <p:spPr>
            <a:xfrm>
              <a:off x="4029559" y="2210379"/>
              <a:ext cx="4163555" cy="435680"/>
            </a:xfrm>
            <a:prstGeom prst="snip2SameRect">
              <a:avLst>
                <a:gd name="adj1" fmla="val 41667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: 剪去左右顶角 72">
              <a:extLst>
                <a:ext uri="{FF2B5EF4-FFF2-40B4-BE49-F238E27FC236}">
                  <a16:creationId xmlns:a16="http://schemas.microsoft.com/office/drawing/2014/main" id="{531583C1-DBB5-A8E1-58A9-1B09FC0FFE58}"/>
                </a:ext>
              </a:extLst>
            </p:cNvPr>
            <p:cNvSpPr/>
            <p:nvPr/>
          </p:nvSpPr>
          <p:spPr>
            <a:xfrm flipV="1">
              <a:off x="4029559" y="2632722"/>
              <a:ext cx="4163555" cy="852355"/>
            </a:xfrm>
            <a:prstGeom prst="snip2SameRect">
              <a:avLst>
                <a:gd name="adj1" fmla="val 41667"/>
                <a:gd name="adj2" fmla="val 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F5042533-D2B8-26D4-FEB7-0C61D6C4780D}"/>
                </a:ext>
              </a:extLst>
            </p:cNvPr>
            <p:cNvSpPr txBox="1"/>
            <p:nvPr/>
          </p:nvSpPr>
          <p:spPr>
            <a:xfrm>
              <a:off x="4123766" y="1985406"/>
              <a:ext cx="303288" cy="1901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</a:rPr>
                <a:t>R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9F77648-AB5A-AD5D-CC7C-51A98529E856}"/>
                </a:ext>
              </a:extLst>
            </p:cNvPr>
            <p:cNvSpPr txBox="1"/>
            <p:nvPr/>
          </p:nvSpPr>
          <p:spPr>
            <a:xfrm>
              <a:off x="5636964" y="2220328"/>
              <a:ext cx="733588" cy="485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结果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9D9C7CC9-4B14-0681-BF68-F5EB06B4A13F}"/>
                </a:ext>
              </a:extLst>
            </p:cNvPr>
            <p:cNvSpPr txBox="1"/>
            <p:nvPr/>
          </p:nvSpPr>
          <p:spPr>
            <a:xfrm>
              <a:off x="4674150" y="2220328"/>
              <a:ext cx="1048292" cy="485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Result</a:t>
              </a:r>
              <a:endParaRPr lang="zh-CN" altLang="en-US" dirty="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30BACA5-5292-51A8-F2DF-852F9035FCC1}"/>
                </a:ext>
              </a:extLst>
            </p:cNvPr>
            <p:cNvSpPr txBox="1"/>
            <p:nvPr/>
          </p:nvSpPr>
          <p:spPr>
            <a:xfrm>
              <a:off x="4648090" y="2735356"/>
              <a:ext cx="3428844" cy="768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得到结果、经验认知；进行具体分条清晰描述；进行具体分条清晰描述；进行具体分条清晰描述；进行具体分条清晰描述；进行具体分条清晰描述；进行具体分条清晰描述；进行具体分条清晰描述；</a:t>
              </a:r>
              <a:endParaRPr lang="en-US" altLang="zh-CN" sz="1600" dirty="0"/>
            </a:p>
          </p:txBody>
        </p:sp>
      </p:grpSp>
      <p:sp>
        <p:nvSpPr>
          <p:cNvPr id="25" name="标题 1">
            <a:extLst>
              <a:ext uri="{FF2B5EF4-FFF2-40B4-BE49-F238E27FC236}">
                <a16:creationId xmlns:a16="http://schemas.microsoft.com/office/drawing/2014/main" id="{0CC180BD-9A52-8B07-B5BE-AEB840030C50}"/>
              </a:ext>
            </a:extLst>
          </p:cNvPr>
          <p:cNvSpPr txBox="1">
            <a:spLocks/>
          </p:cNvSpPr>
          <p:nvPr/>
        </p:nvSpPr>
        <p:spPr>
          <a:xfrm>
            <a:off x="660400" y="505480"/>
            <a:ext cx="10858500" cy="5232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+mj-ea"/>
                <a:cs typeface="+mn-ea"/>
                <a:sym typeface="+mn-lt"/>
              </a:rPr>
              <a:t>STAR</a:t>
            </a:r>
            <a:r>
              <a:rPr lang="zh-CN" altLang="en-US" dirty="0">
                <a:latin typeface="+mj-ea"/>
                <a:cs typeface="+mn-ea"/>
                <a:sym typeface="+mn-lt"/>
              </a:rPr>
              <a:t>汇报法则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491F8A9-EC2E-6A60-A1F0-76A0B8559AC5}"/>
              </a:ext>
            </a:extLst>
          </p:cNvPr>
          <p:cNvGrpSpPr/>
          <p:nvPr/>
        </p:nvGrpSpPr>
        <p:grpSpPr>
          <a:xfrm>
            <a:off x="742954" y="2372476"/>
            <a:ext cx="10880259" cy="1157423"/>
            <a:chOff x="4029559" y="1985406"/>
            <a:chExt cx="4163555" cy="1521133"/>
          </a:xfrm>
        </p:grpSpPr>
        <p:sp>
          <p:nvSpPr>
            <p:cNvPr id="19" name="矩形: 剪去左右顶角 18">
              <a:extLst>
                <a:ext uri="{FF2B5EF4-FFF2-40B4-BE49-F238E27FC236}">
                  <a16:creationId xmlns:a16="http://schemas.microsoft.com/office/drawing/2014/main" id="{82FF511C-93BD-1537-B5C2-E2A33A610D3E}"/>
                </a:ext>
              </a:extLst>
            </p:cNvPr>
            <p:cNvSpPr/>
            <p:nvPr/>
          </p:nvSpPr>
          <p:spPr>
            <a:xfrm>
              <a:off x="4029559" y="2223441"/>
              <a:ext cx="4163555" cy="435680"/>
            </a:xfrm>
            <a:prstGeom prst="snip2SameRect">
              <a:avLst>
                <a:gd name="adj1" fmla="val 41667"/>
                <a:gd name="adj2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: 剪去左右顶角 19">
              <a:extLst>
                <a:ext uri="{FF2B5EF4-FFF2-40B4-BE49-F238E27FC236}">
                  <a16:creationId xmlns:a16="http://schemas.microsoft.com/office/drawing/2014/main" id="{91205D27-098E-4A45-2341-D5BDB520A4CE}"/>
                </a:ext>
              </a:extLst>
            </p:cNvPr>
            <p:cNvSpPr/>
            <p:nvPr/>
          </p:nvSpPr>
          <p:spPr>
            <a:xfrm flipV="1">
              <a:off x="4029559" y="2654184"/>
              <a:ext cx="4163555" cy="852355"/>
            </a:xfrm>
            <a:prstGeom prst="snip2SameRect">
              <a:avLst>
                <a:gd name="adj1" fmla="val 41667"/>
                <a:gd name="adj2" fmla="val 0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07853B8-7B88-C2AE-7B7D-38C5A763EE57}"/>
                </a:ext>
              </a:extLst>
            </p:cNvPr>
            <p:cNvSpPr txBox="1"/>
            <p:nvPr/>
          </p:nvSpPr>
          <p:spPr>
            <a:xfrm>
              <a:off x="4123766" y="1985406"/>
              <a:ext cx="303288" cy="1446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</a:rPr>
                <a:t>T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B83BE72-7611-9F06-8461-C0A17A450199}"/>
                </a:ext>
              </a:extLst>
            </p:cNvPr>
            <p:cNvSpPr txBox="1"/>
            <p:nvPr/>
          </p:nvSpPr>
          <p:spPr>
            <a:xfrm>
              <a:off x="5636964" y="2220328"/>
              <a:ext cx="733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任务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4D43826-E62A-7215-24A8-8428AA3D822F}"/>
                </a:ext>
              </a:extLst>
            </p:cNvPr>
            <p:cNvSpPr txBox="1"/>
            <p:nvPr/>
          </p:nvSpPr>
          <p:spPr>
            <a:xfrm>
              <a:off x="4674150" y="2220328"/>
              <a:ext cx="10482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Tasks</a:t>
              </a:r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A64E4ED-11D5-DB32-6AD3-77E8F357CC2C}"/>
                </a:ext>
              </a:extLst>
            </p:cNvPr>
            <p:cNvSpPr txBox="1"/>
            <p:nvPr/>
          </p:nvSpPr>
          <p:spPr>
            <a:xfrm>
              <a:off x="4648090" y="2735355"/>
              <a:ext cx="3428844" cy="768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明确目标、要求流程；进行具体分条清晰描述；进行具体分条清晰描述；进行具体分条清晰描述；进行具体分条清晰描述；进行具体分条清晰描述；进行具体分条清晰描述；进行具体分条清晰描述；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47416B1-3E44-6F00-C2AA-BE069A669CE9}"/>
              </a:ext>
            </a:extLst>
          </p:cNvPr>
          <p:cNvGrpSpPr/>
          <p:nvPr/>
        </p:nvGrpSpPr>
        <p:grpSpPr>
          <a:xfrm>
            <a:off x="742954" y="1114225"/>
            <a:ext cx="10880259" cy="1446550"/>
            <a:chOff x="4029559" y="1985406"/>
            <a:chExt cx="4163555" cy="1901115"/>
          </a:xfrm>
        </p:grpSpPr>
        <p:sp>
          <p:nvSpPr>
            <p:cNvPr id="58" name="矩形: 剪去左右顶角 57">
              <a:extLst>
                <a:ext uri="{FF2B5EF4-FFF2-40B4-BE49-F238E27FC236}">
                  <a16:creationId xmlns:a16="http://schemas.microsoft.com/office/drawing/2014/main" id="{99AE4E20-D31F-9DC3-ED9E-6DDAE7B239F8}"/>
                </a:ext>
              </a:extLst>
            </p:cNvPr>
            <p:cNvSpPr/>
            <p:nvPr/>
          </p:nvSpPr>
          <p:spPr>
            <a:xfrm>
              <a:off x="4029559" y="2221505"/>
              <a:ext cx="4163555" cy="435680"/>
            </a:xfrm>
            <a:prstGeom prst="snip2SameRect">
              <a:avLst>
                <a:gd name="adj1" fmla="val 41667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矩形: 剪去左右顶角 58">
              <a:extLst>
                <a:ext uri="{FF2B5EF4-FFF2-40B4-BE49-F238E27FC236}">
                  <a16:creationId xmlns:a16="http://schemas.microsoft.com/office/drawing/2014/main" id="{3E2C1510-70EC-B6A2-C03B-1910DFEB1C8F}"/>
                </a:ext>
              </a:extLst>
            </p:cNvPr>
            <p:cNvSpPr/>
            <p:nvPr/>
          </p:nvSpPr>
          <p:spPr>
            <a:xfrm flipV="1">
              <a:off x="4029559" y="2654184"/>
              <a:ext cx="4163555" cy="852355"/>
            </a:xfrm>
            <a:prstGeom prst="snip2SameRect">
              <a:avLst>
                <a:gd name="adj1" fmla="val 41667"/>
                <a:gd name="adj2" fmla="val 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4C9FE16-7084-17AA-3711-39676B652045}"/>
                </a:ext>
              </a:extLst>
            </p:cNvPr>
            <p:cNvSpPr txBox="1"/>
            <p:nvPr/>
          </p:nvSpPr>
          <p:spPr>
            <a:xfrm>
              <a:off x="4123766" y="1985406"/>
              <a:ext cx="303288" cy="190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>
                  <a:solidFill>
                    <a:schemeClr val="bg1"/>
                  </a:solidFill>
                </a:rPr>
                <a:t>S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2DDB145-9352-10DF-F61E-16A1E774C330}"/>
                </a:ext>
              </a:extLst>
            </p:cNvPr>
            <p:cNvSpPr txBox="1"/>
            <p:nvPr/>
          </p:nvSpPr>
          <p:spPr>
            <a:xfrm>
              <a:off x="5636964" y="2220328"/>
              <a:ext cx="733588" cy="485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背景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6190D59-4EEF-9D7B-1DEC-D19E02BE3B30}"/>
                </a:ext>
              </a:extLst>
            </p:cNvPr>
            <p:cNvSpPr txBox="1"/>
            <p:nvPr/>
          </p:nvSpPr>
          <p:spPr>
            <a:xfrm>
              <a:off x="4674150" y="2220328"/>
              <a:ext cx="1048292" cy="485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Situation</a:t>
              </a:r>
              <a:endParaRPr lang="zh-CN" altLang="en-US" dirty="0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B40A49D-C275-E094-1525-93E96688DE3B}"/>
                </a:ext>
              </a:extLst>
            </p:cNvPr>
            <p:cNvSpPr txBox="1"/>
            <p:nvPr/>
          </p:nvSpPr>
          <p:spPr>
            <a:xfrm>
              <a:off x="4648090" y="2735356"/>
              <a:ext cx="3428844" cy="768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发生时间、地点事件；进行具体分条清晰描述；进行具体分条清晰描述；进行具体分条清晰描述；进行具体分条清晰描述；进行具体分条清晰描述；进行具体分条清晰描述；进行具体分条清晰描述；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38DDA15-AE01-66DF-E4FB-A11D529A3F32}"/>
              </a:ext>
            </a:extLst>
          </p:cNvPr>
          <p:cNvGrpSpPr/>
          <p:nvPr/>
        </p:nvGrpSpPr>
        <p:grpSpPr>
          <a:xfrm>
            <a:off x="742954" y="3630727"/>
            <a:ext cx="10880259" cy="1446550"/>
            <a:chOff x="4029559" y="1985406"/>
            <a:chExt cx="4163555" cy="1901115"/>
          </a:xfrm>
        </p:grpSpPr>
        <p:sp>
          <p:nvSpPr>
            <p:cNvPr id="65" name="矩形: 剪去左右顶角 64">
              <a:extLst>
                <a:ext uri="{FF2B5EF4-FFF2-40B4-BE49-F238E27FC236}">
                  <a16:creationId xmlns:a16="http://schemas.microsoft.com/office/drawing/2014/main" id="{FFF584CB-4F86-CC3C-F572-D3EC254C74F4}"/>
                </a:ext>
              </a:extLst>
            </p:cNvPr>
            <p:cNvSpPr/>
            <p:nvPr/>
          </p:nvSpPr>
          <p:spPr>
            <a:xfrm>
              <a:off x="4029559" y="2237402"/>
              <a:ext cx="4163555" cy="435680"/>
            </a:xfrm>
            <a:prstGeom prst="snip2SameRect">
              <a:avLst>
                <a:gd name="adj1" fmla="val 41667"/>
                <a:gd name="adj2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: 剪去左右顶角 65">
              <a:extLst>
                <a:ext uri="{FF2B5EF4-FFF2-40B4-BE49-F238E27FC236}">
                  <a16:creationId xmlns:a16="http://schemas.microsoft.com/office/drawing/2014/main" id="{2E4B1EE6-D6D0-5A7D-6927-06DBB60C6E93}"/>
                </a:ext>
              </a:extLst>
            </p:cNvPr>
            <p:cNvSpPr/>
            <p:nvPr/>
          </p:nvSpPr>
          <p:spPr>
            <a:xfrm flipV="1">
              <a:off x="4029559" y="2654184"/>
              <a:ext cx="4163555" cy="852355"/>
            </a:xfrm>
            <a:prstGeom prst="snip2SameRect">
              <a:avLst>
                <a:gd name="adj1" fmla="val 41667"/>
                <a:gd name="adj2" fmla="val 0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5C10017-9BF3-1D3F-B1A2-B70E06CF74AA}"/>
                </a:ext>
              </a:extLst>
            </p:cNvPr>
            <p:cNvSpPr txBox="1"/>
            <p:nvPr/>
          </p:nvSpPr>
          <p:spPr>
            <a:xfrm>
              <a:off x="4123766" y="1985406"/>
              <a:ext cx="303288" cy="190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</a:rPr>
                <a:t>A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B7034A1-DF79-5E44-97D0-9BC4DE87EBCC}"/>
                </a:ext>
              </a:extLst>
            </p:cNvPr>
            <p:cNvSpPr txBox="1"/>
            <p:nvPr/>
          </p:nvSpPr>
          <p:spPr>
            <a:xfrm>
              <a:off x="5636964" y="2220328"/>
              <a:ext cx="733588" cy="485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行动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7C695C1-8E70-7597-6DC1-ECCE3CBDFECC}"/>
                </a:ext>
              </a:extLst>
            </p:cNvPr>
            <p:cNvSpPr txBox="1"/>
            <p:nvPr/>
          </p:nvSpPr>
          <p:spPr>
            <a:xfrm>
              <a:off x="4674150" y="2220328"/>
              <a:ext cx="1048292" cy="485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Action</a:t>
              </a:r>
              <a:endParaRPr lang="zh-CN" altLang="en-US" dirty="0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0FDEC5B5-37E0-D662-97C9-D98C456305B6}"/>
                </a:ext>
              </a:extLst>
            </p:cNvPr>
            <p:cNvSpPr txBox="1"/>
            <p:nvPr/>
          </p:nvSpPr>
          <p:spPr>
            <a:xfrm>
              <a:off x="4648090" y="2735356"/>
              <a:ext cx="3428844" cy="768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运用方法、调动资源；进行具体分条清晰描述；进行具体分条清晰描述；进行具体分条清晰描述；进行具体分条清晰描述；进行具体分条清晰描述；进行具体分条清晰描述；进行具体分条清晰描述；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23493E5-F63F-53F0-2A8D-098AB8CD98FD}"/>
              </a:ext>
            </a:extLst>
          </p:cNvPr>
          <p:cNvSpPr txBox="1"/>
          <p:nvPr/>
        </p:nvSpPr>
        <p:spPr>
          <a:xfrm>
            <a:off x="742954" y="6238203"/>
            <a:ext cx="109921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51PPT模板网，幻灯片演示模板及素材免费下载！51PPT模板网官网唯一网址：www.51pptmoban.com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3084682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自定义 19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E45750"/>
      </a:accent1>
      <a:accent2>
        <a:srgbClr val="FA4848"/>
      </a:accent2>
      <a:accent3>
        <a:srgbClr val="F97B20"/>
      </a:accent3>
      <a:accent4>
        <a:srgbClr val="FDB72E"/>
      </a:accent4>
      <a:accent5>
        <a:srgbClr val="836BFF"/>
      </a:accent5>
      <a:accent6>
        <a:srgbClr val="2CB3FF"/>
      </a:accent6>
      <a:hlink>
        <a:srgbClr val="0563C1"/>
      </a:hlink>
      <a:folHlink>
        <a:srgbClr val="954F71"/>
      </a:folHlink>
    </a:clrScheme>
    <a:fontScheme name="模板字体11.30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营销常用模型PPT</Template>
  <TotalTime>1093</TotalTime>
  <Words>767</Words>
  <Application>Microsoft Office PowerPoint</Application>
  <PresentationFormat>宽屏</PresentationFormat>
  <Paragraphs>145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MiSans Heavy</vt:lpstr>
      <vt:lpstr>OPPOSans H</vt:lpstr>
      <vt:lpstr>阿里巴巴普惠体 2.0 115 Black</vt:lpstr>
      <vt:lpstr>等线</vt:lpstr>
      <vt:lpstr>汉仪雅酷黑 45W</vt:lpstr>
      <vt:lpstr>思源黑体 CN Bold</vt:lpstr>
      <vt:lpstr>思源黑体 CN Regular</vt:lpstr>
      <vt:lpstr>Arial</vt:lpstr>
      <vt:lpstr>Office 主题​​</vt:lpstr>
      <vt:lpstr>个人工作总结汇报 思维模型分享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思维模型分享个人工作总结汇报ppt模板</dc:title>
  <dc:creator>王大大</dc:creator>
  <cp:keywords>P界达人</cp:keywords>
  <dc:description>51PPT模板网 官方唯一网址：www.51pptmoban.com</dc:description>
  <cp:lastModifiedBy>Power user</cp:lastModifiedBy>
  <cp:revision>11</cp:revision>
  <dcterms:created xsi:type="dcterms:W3CDTF">2022-11-29T15:26:36Z</dcterms:created>
  <dcterms:modified xsi:type="dcterms:W3CDTF">2023-03-01T09:12:40Z</dcterms:modified>
</cp:coreProperties>
</file>