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1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496" r:id="rId2"/>
    <p:sldId id="4879" r:id="rId3"/>
    <p:sldId id="393" r:id="rId4"/>
    <p:sldId id="4911" r:id="rId5"/>
    <p:sldId id="4924" r:id="rId6"/>
    <p:sldId id="4923" r:id="rId7"/>
    <p:sldId id="4921" r:id="rId8"/>
    <p:sldId id="4919" r:id="rId9"/>
    <p:sldId id="4922" r:id="rId10"/>
    <p:sldId id="4896" r:id="rId11"/>
    <p:sldId id="4910" r:id="rId12"/>
    <p:sldId id="1126" r:id="rId13"/>
    <p:sldId id="4925" r:id="rId1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49" userDrawn="1">
          <p15:clr>
            <a:srgbClr val="A4A3A4"/>
          </p15:clr>
        </p15:guide>
        <p15:guide id="2" pos="302" userDrawn="1">
          <p15:clr>
            <a:srgbClr val="A4A3A4"/>
          </p15:clr>
        </p15:guide>
        <p15:guide id="3" pos="7469" userDrawn="1">
          <p15:clr>
            <a:srgbClr val="A4A3A4"/>
          </p15:clr>
        </p15:guide>
        <p15:guide id="4" orient="horz" pos="1366" userDrawn="1">
          <p15:clr>
            <a:srgbClr val="A4A3A4"/>
          </p15:clr>
        </p15:guide>
        <p15:guide id="5" pos="27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8DFE"/>
    <a:srgbClr val="2255FC"/>
    <a:srgbClr val="17090F"/>
    <a:srgbClr val="2357FC"/>
    <a:srgbClr val="DF6110"/>
    <a:srgbClr val="EB6E19"/>
    <a:srgbClr val="F0975A"/>
    <a:srgbClr val="180911"/>
    <a:srgbClr val="EE8640"/>
    <a:srgbClr val="E3E3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91" autoAdjust="0"/>
    <p:restoredTop sz="95538" autoAdjust="0"/>
  </p:normalViewPr>
  <p:slideViewPr>
    <p:cSldViewPr snapToGrid="0">
      <p:cViewPr>
        <p:scale>
          <a:sx n="66" d="100"/>
          <a:sy n="66" d="100"/>
        </p:scale>
        <p:origin x="990" y="384"/>
      </p:cViewPr>
      <p:guideLst>
        <p:guide orient="horz" pos="3249"/>
        <p:guide pos="302"/>
        <p:guide pos="7469"/>
        <p:guide orient="horz" pos="1366"/>
        <p:guide pos="27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70" d="100"/>
          <a:sy n="70" d="100"/>
        </p:scale>
        <p:origin x="2733" y="7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1159760032"/>
        <c:axId val="1159761280"/>
      </c:barChart>
      <c:catAx>
        <c:axId val="1159760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59761280"/>
        <c:crosses val="autoZero"/>
        <c:auto val="1"/>
        <c:lblAlgn val="ctr"/>
        <c:lblOffset val="100"/>
        <c:noMultiLvlLbl val="0"/>
      </c:catAx>
      <c:valAx>
        <c:axId val="11597612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597600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rgbClr val="2255FC"/>
            </a:solidFill>
          </c:spPr>
          <c:dPt>
            <c:idx val="0"/>
            <c:bubble3D val="0"/>
            <c:spPr>
              <a:solidFill>
                <a:srgbClr val="348DFE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33C-4037-865A-EF31DEC3D2D9}"/>
              </c:ext>
            </c:extLst>
          </c:dPt>
          <c:dPt>
            <c:idx val="1"/>
            <c:bubble3D val="0"/>
            <c:spPr>
              <a:solidFill>
                <a:srgbClr val="2255F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33C-4037-865A-EF31DEC3D2D9}"/>
              </c:ext>
            </c:extLst>
          </c:dPt>
          <c:dLbls>
            <c:delete val="1"/>
          </c:dLbls>
          <c:cat>
            <c:strRef>
              <c:f>Sheet1!$B$1:$C$1</c:f>
              <c:strCache>
                <c:ptCount val="2"/>
                <c:pt idx="0">
                  <c:v>指标1</c:v>
                </c:pt>
                <c:pt idx="1">
                  <c:v>指标2</c:v>
                </c:pt>
              </c:strCache>
            </c:strRef>
          </c:cat>
          <c:val>
            <c:numRef>
              <c:f>Sheet1!$B$2:$C$2</c:f>
              <c:numCache>
                <c:formatCode>0%</c:formatCode>
                <c:ptCount val="2"/>
                <c:pt idx="0">
                  <c:v>0.34699999999999998</c:v>
                </c:pt>
                <c:pt idx="1">
                  <c:v>0.65300000000000002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33C-4037-865A-EF31DEC3D2D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40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rgbClr val="2255FC"/>
            </a:solidFill>
          </c:spPr>
          <c:dPt>
            <c:idx val="0"/>
            <c:bubble3D val="0"/>
            <c:spPr>
              <a:solidFill>
                <a:srgbClr val="348DFE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494-4722-814A-D9C15807B927}"/>
              </c:ext>
            </c:extLst>
          </c:dPt>
          <c:dPt>
            <c:idx val="1"/>
            <c:bubble3D val="0"/>
            <c:spPr>
              <a:solidFill>
                <a:srgbClr val="2255F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494-4722-814A-D9C15807B927}"/>
              </c:ext>
            </c:extLst>
          </c:dPt>
          <c:dLbls>
            <c:delete val="1"/>
          </c:dLbls>
          <c:cat>
            <c:strRef>
              <c:f>Sheet1!$B$1:$C$1</c:f>
              <c:strCache>
                <c:ptCount val="2"/>
                <c:pt idx="0">
                  <c:v>指标1</c:v>
                </c:pt>
                <c:pt idx="1">
                  <c:v>指标2</c:v>
                </c:pt>
              </c:strCache>
            </c:strRef>
          </c:cat>
          <c:val>
            <c:numRef>
              <c:f>Sheet1!$B$2:$C$2</c:f>
              <c:numCache>
                <c:formatCode>0%</c:formatCode>
                <c:ptCount val="2"/>
                <c:pt idx="0">
                  <c:v>0.4</c:v>
                </c:pt>
                <c:pt idx="1">
                  <c:v>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494-4722-814A-D9C15807B92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40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2022.02消费用户数占比</c:v>
                </c:pt>
              </c:strCache>
            </c:strRef>
          </c:tx>
          <c:spPr>
            <a:solidFill>
              <a:srgbClr val="348DFE"/>
            </a:solidFill>
            <a:ln>
              <a:noFill/>
            </a:ln>
            <a:effectLst>
              <a:outerShdw blurRad="50800" dist="50800" dir="5400000" algn="ctr" rotWithShape="0">
                <a:srgbClr val="2255FC"/>
              </a:outerShdw>
            </a:effectLst>
          </c:spPr>
          <c:invertIfNegative val="0"/>
          <c:dPt>
            <c:idx val="1"/>
            <c:invertIfNegative val="0"/>
            <c:bubble3D val="0"/>
            <c:spPr>
              <a:solidFill>
                <a:srgbClr val="2255FC"/>
              </a:solidFill>
              <a:ln>
                <a:noFill/>
              </a:ln>
              <a:effectLst>
                <a:outerShdw blurRad="50800" dist="50800" dir="5400000" algn="ctr" rotWithShape="0">
                  <a:srgbClr val="2255FC"/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049A-44B1-B8CD-EF556EA7BF18}"/>
              </c:ext>
            </c:extLst>
          </c:dPt>
          <c:cat>
            <c:strRef>
              <c:f>Sheet1!$B$1:$E$1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Sheet1!$B$2:$E$2</c:f>
              <c:numCache>
                <c:formatCode>0.00%</c:formatCode>
                <c:ptCount val="4"/>
                <c:pt idx="0">
                  <c:v>0.252</c:v>
                </c:pt>
                <c:pt idx="1">
                  <c:v>0.307</c:v>
                </c:pt>
                <c:pt idx="2">
                  <c:v>0.23799999999999999</c:v>
                </c:pt>
                <c:pt idx="3">
                  <c:v>0.20300000000000001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49A-44B1-B8CD-EF556EA7BF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9"/>
        <c:axId val="1159760032"/>
        <c:axId val="115976128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TGI</c:v>
                </c:pt>
              </c:strCache>
            </c:strRef>
          </c:tx>
          <c:spPr>
            <a:ln w="15875" cap="rnd">
              <a:solidFill>
                <a:schemeClr val="tx2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" panose="020B0500000000000000" pitchFamily="34" charset="-122"/>
                    <a:ea typeface="思源黑体 CN" panose="020B0500000000000000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133.9</c:v>
                </c:pt>
                <c:pt idx="1">
                  <c:v>116.8</c:v>
                </c:pt>
                <c:pt idx="2">
                  <c:v>118.7</c:v>
                </c:pt>
                <c:pt idx="3">
                  <c:v>52.4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49A-44B1-B8CD-EF556EA7BF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06753792"/>
        <c:axId val="1106753376"/>
      </c:lineChart>
      <c:catAx>
        <c:axId val="1159760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defRPr>
            </a:pPr>
            <a:endParaRPr lang="zh-CN"/>
          </a:p>
        </c:txPr>
        <c:crossAx val="1159761280"/>
        <c:crosses val="autoZero"/>
        <c:auto val="1"/>
        <c:lblAlgn val="ctr"/>
        <c:lblOffset val="100"/>
        <c:noMultiLvlLbl val="0"/>
      </c:catAx>
      <c:valAx>
        <c:axId val="11597612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defRPr>
            </a:pPr>
            <a:endParaRPr lang="zh-CN"/>
          </a:p>
        </c:txPr>
        <c:crossAx val="1159760032"/>
        <c:crosses val="autoZero"/>
        <c:crossBetween val="between"/>
      </c:valAx>
      <c:valAx>
        <c:axId val="1106753376"/>
        <c:scaling>
          <c:orientation val="minMax"/>
          <c:max val="160"/>
          <c:min val="-120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06753792"/>
        <c:crosses val="max"/>
        <c:crossBetween val="between"/>
      </c:valAx>
      <c:catAx>
        <c:axId val="110675379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0675337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400"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成交占比</c:v>
                </c:pt>
              </c:strCache>
            </c:strRef>
          </c:tx>
          <c:spPr>
            <a:solidFill>
              <a:srgbClr val="348DFE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348DF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40C-43F3-86D7-7AEF54634E21}"/>
              </c:ext>
            </c:extLst>
          </c:dPt>
          <c:dPt>
            <c:idx val="1"/>
            <c:invertIfNegative val="0"/>
            <c:bubble3D val="0"/>
            <c:spPr>
              <a:solidFill>
                <a:srgbClr val="2255F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40C-43F3-86D7-7AEF54634E21}"/>
              </c:ext>
            </c:extLst>
          </c:dPt>
          <c:dPt>
            <c:idx val="2"/>
            <c:invertIfNegative val="0"/>
            <c:bubble3D val="0"/>
            <c:spPr>
              <a:solidFill>
                <a:srgbClr val="348DF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640C-43F3-86D7-7AEF54634E21}"/>
              </c:ext>
            </c:extLst>
          </c:dPt>
          <c:dPt>
            <c:idx val="3"/>
            <c:invertIfNegative val="0"/>
            <c:bubble3D val="0"/>
            <c:spPr>
              <a:solidFill>
                <a:srgbClr val="348DF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640C-43F3-86D7-7AEF54634E2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" panose="020B0500000000000000" pitchFamily="34" charset="-122"/>
                    <a:ea typeface="思源黑体 CN" panose="020B05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Sheet1!$B$2:$E$2</c:f>
              <c:numCache>
                <c:formatCode>0.0%</c:formatCode>
                <c:ptCount val="4"/>
                <c:pt idx="0">
                  <c:v>0.30599999999999999</c:v>
                </c:pt>
                <c:pt idx="1">
                  <c:v>0.35399999999999998</c:v>
                </c:pt>
                <c:pt idx="2">
                  <c:v>0.223</c:v>
                </c:pt>
                <c:pt idx="3">
                  <c:v>0.11700000000000001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40C-43F3-86D7-7AEF54634E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159760032"/>
        <c:axId val="1159761280"/>
      </c:barChart>
      <c:catAx>
        <c:axId val="11597600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pPr>
            <a:endParaRPr lang="zh-CN"/>
          </a:p>
        </c:txPr>
        <c:crossAx val="1159761280"/>
        <c:crosses val="autoZero"/>
        <c:auto val="1"/>
        <c:lblAlgn val="ctr"/>
        <c:lblOffset val="100"/>
        <c:noMultiLvlLbl val="0"/>
      </c:catAx>
      <c:valAx>
        <c:axId val="11597612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defRPr>
            </a:pPr>
            <a:endParaRPr lang="zh-CN"/>
          </a:p>
        </c:txPr>
        <c:crossAx val="11597600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400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A3C394-3950-4E73-A53A-27150F14CC86}" type="datetimeFigureOut">
              <a:rPr lang="zh-CN" altLang="en-US" smtClean="0"/>
              <a:t>2023/3/2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0B77CC-3029-49B1-A0DD-4D979CF948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09071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0B77CC-3029-49B1-A0DD-4D979CF948A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9939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3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5149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空间隧道立体科技背景">
            <a:extLst>
              <a:ext uri="{FF2B5EF4-FFF2-40B4-BE49-F238E27FC236}">
                <a16:creationId xmlns:a16="http://schemas.microsoft.com/office/drawing/2014/main" id="{C1424596-07D4-D703-0EAD-BB7DD1D051C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428"/>
            <a:ext cx="12192000" cy="6831145"/>
          </a:xfrm>
          <a:custGeom>
            <a:avLst/>
            <a:gdLst>
              <a:gd name="connsiteX0" fmla="*/ 0 w 12192000"/>
              <a:gd name="connsiteY0" fmla="*/ 0 h 6831145"/>
              <a:gd name="connsiteX1" fmla="*/ 12192000 w 12192000"/>
              <a:gd name="connsiteY1" fmla="*/ 0 h 6831145"/>
              <a:gd name="connsiteX2" fmla="*/ 12192000 w 12192000"/>
              <a:gd name="connsiteY2" fmla="*/ 6831145 h 6831145"/>
              <a:gd name="connsiteX3" fmla="*/ 0 w 12192000"/>
              <a:gd name="connsiteY3" fmla="*/ 6831145 h 6831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31145">
                <a:moveTo>
                  <a:pt x="0" y="0"/>
                </a:moveTo>
                <a:lnTo>
                  <a:pt x="12192000" y="0"/>
                </a:lnTo>
                <a:lnTo>
                  <a:pt x="12192000" y="6831145"/>
                </a:lnTo>
                <a:lnTo>
                  <a:pt x="0" y="6831145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icture 2-mask">
            <a:extLst>
              <a:ext uri="{FF2B5EF4-FFF2-40B4-BE49-F238E27FC236}">
                <a16:creationId xmlns:a16="http://schemas.microsoft.com/office/drawing/2014/main" id="{DC5B6A2B-6012-4A43-E99C-A92CBCE4CEC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33076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思源黑体 CN Medium" panose="020B0600000000000000" pitchFamily="34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5470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BBCD236-B755-486A-B324-8FF94AE2D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思源黑体 CN Medium" panose="020B0600000000000000" pitchFamily="34" charset="-122"/>
              </a:defRPr>
            </a:lvl1pPr>
          </a:lstStyle>
          <a:p>
            <a:pPr>
              <a:defRPr/>
            </a:pPr>
            <a:fld id="{D8E48170-234A-45A9-BA18-EB5F9F299700}" type="datetimeFigureOut">
              <a:rPr lang="zh-CN" altLang="en-US" smtClean="0">
                <a:solidFill>
                  <a:srgbClr val="222222">
                    <a:tint val="75000"/>
                  </a:srgbClr>
                </a:solidFill>
                <a:ea typeface="阿里巴巴普惠体 2.0 55 Regular"/>
              </a:rPr>
              <a:pPr>
                <a:defRPr/>
              </a:pPr>
              <a:t>2023/3/2</a:t>
            </a:fld>
            <a:endParaRPr lang="zh-CN" altLang="en-US" dirty="0">
              <a:solidFill>
                <a:srgbClr val="222222">
                  <a:tint val="75000"/>
                </a:srgbClr>
              </a:solidFill>
              <a:ea typeface="阿里巴巴普惠体 2.0 55 Regular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D7E6CB6-B88B-4200-B58A-E52BE9222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思源黑体 CN Medium" panose="020B0600000000000000" pitchFamily="34" charset="-122"/>
              </a:defRPr>
            </a:lvl1pPr>
          </a:lstStyle>
          <a:p>
            <a:pPr>
              <a:defRPr/>
            </a:pPr>
            <a:endParaRPr lang="zh-CN" altLang="en-US" dirty="0">
              <a:solidFill>
                <a:srgbClr val="222222">
                  <a:tint val="75000"/>
                </a:srgbClr>
              </a:solidFill>
              <a:ea typeface="阿里巴巴普惠体 2.0 55 Regular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99B88E0-5B8C-4106-9CA8-920230BBC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思源黑体 CN Medium" panose="020B0600000000000000" pitchFamily="34" charset="-122"/>
              </a:defRPr>
            </a:lvl1pPr>
          </a:lstStyle>
          <a:p>
            <a:pPr>
              <a:defRPr/>
            </a:pPr>
            <a:fld id="{13BEB98F-7A2F-46AB-AD99-CC9999768B61}" type="slidenum">
              <a:rPr lang="zh-CN" altLang="en-US" smtClean="0">
                <a:solidFill>
                  <a:srgbClr val="222222">
                    <a:tint val="75000"/>
                  </a:srgbClr>
                </a:solidFill>
                <a:ea typeface="阿里巴巴普惠体 2.0 55 Regular"/>
              </a:rPr>
              <a:pPr>
                <a:defRPr/>
              </a:pPr>
              <a:t>‹#›</a:t>
            </a:fld>
            <a:endParaRPr lang="zh-CN" altLang="en-US" dirty="0">
              <a:solidFill>
                <a:srgbClr val="222222">
                  <a:tint val="75000"/>
                </a:srgbClr>
              </a:solidFill>
              <a:ea typeface="阿里巴巴普惠体 2.0 55 Regular"/>
            </a:endParaRPr>
          </a:p>
        </p:txBody>
      </p:sp>
    </p:spTree>
    <p:extLst>
      <p:ext uri="{BB962C8B-B14F-4D97-AF65-F5344CB8AC3E}">
        <p14:creationId xmlns:p14="http://schemas.microsoft.com/office/powerpoint/2010/main" val="5263359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E7C515D-E695-DD69-D335-077C02241E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55096-B81F-4CBD-8D8B-323BCFD2528C}" type="datetimeFigureOut">
              <a:rPr lang="de-DE" smtClean="0"/>
              <a:pPr/>
              <a:t>02.03.2023</a:t>
            </a:fld>
            <a:endParaRPr lang="de-DE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3A317FF-5A71-7C13-E06A-DF7072AA1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20A9293-1912-DD59-B342-2A0C8E951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69BF3-B9E0-4EF6-B24A-269B93B4E04C}" type="slidenum">
              <a:rPr lang="de-DE" smtClean="0"/>
              <a:pPr/>
              <a:t>‹#›</a:t>
            </a:fld>
            <a:endParaRPr lang="de-DE" dirty="0"/>
          </a:p>
        </p:txBody>
      </p:sp>
      <p:pic>
        <p:nvPicPr>
          <p:cNvPr id="6" name="图片 5">
            <a:hlinkClick r:id="rId7"/>
            <a:extLst>
              <a:ext uri="{FF2B5EF4-FFF2-40B4-BE49-F238E27FC236}">
                <a16:creationId xmlns:a16="http://schemas.microsoft.com/office/drawing/2014/main" id="{1696D336-64A8-A4C6-F494-F3FCEDD30A8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149545"/>
            <a:ext cx="3779649" cy="1016000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F6D4A7D0-9FB0-2C2C-2C8F-7CDC5F3CF139}"/>
              </a:ext>
            </a:extLst>
          </p:cNvPr>
          <p:cNvGrpSpPr/>
          <p:nvPr userDrawn="1"/>
        </p:nvGrpSpPr>
        <p:grpSpPr>
          <a:xfrm>
            <a:off x="2319" y="7301378"/>
            <a:ext cx="8760681" cy="1254347"/>
            <a:chOff x="2319" y="7301378"/>
            <a:chExt cx="8760681" cy="1254347"/>
          </a:xfrm>
        </p:grpSpPr>
        <p:grpSp>
          <p:nvGrpSpPr>
            <p:cNvPr id="8" name="组合 7" descr="51PPT模板网 &#10;唯一官网网址：www.51pptmoban.com">
              <a:extLst>
                <a:ext uri="{FF2B5EF4-FFF2-40B4-BE49-F238E27FC236}">
                  <a16:creationId xmlns:a16="http://schemas.microsoft.com/office/drawing/2014/main" id="{F4762FFD-AFA3-EF3F-A3D9-E271C8EC8E9B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10" name="TextBox 56">
                <a:hlinkClick r:id="rId7"/>
                <a:extLst>
                  <a:ext uri="{FF2B5EF4-FFF2-40B4-BE49-F238E27FC236}">
                    <a16:creationId xmlns:a16="http://schemas.microsoft.com/office/drawing/2014/main" id="{C7BC1966-4A2B-CDF0-5FA0-5F771F170538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1" name="TextBox 35">
                <a:extLst>
                  <a:ext uri="{FF2B5EF4-FFF2-40B4-BE49-F238E27FC236}">
                    <a16:creationId xmlns:a16="http://schemas.microsoft.com/office/drawing/2014/main" id="{CFB4344A-705A-733E-26BC-71244624B66D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12" name="TextBox 59">
                <a:extLst>
                  <a:ext uri="{FF2B5EF4-FFF2-40B4-BE49-F238E27FC236}">
                    <a16:creationId xmlns:a16="http://schemas.microsoft.com/office/drawing/2014/main" id="{717A83DD-E503-72A7-B378-F398DD6A0D27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3" name="TextBox 62">
                <a:extLst>
                  <a:ext uri="{FF2B5EF4-FFF2-40B4-BE49-F238E27FC236}">
                    <a16:creationId xmlns:a16="http://schemas.microsoft.com/office/drawing/2014/main" id="{B1F8719E-ED67-4784-F19B-DC3430E87CBD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9" name="TextBox 2">
              <a:extLst>
                <a:ext uri="{FF2B5EF4-FFF2-40B4-BE49-F238E27FC236}">
                  <a16:creationId xmlns:a16="http://schemas.microsoft.com/office/drawing/2014/main" id="{6E106BF0-214F-6C4F-2C76-D6CDDE6FC59A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4041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B6220B4-571F-4EDD-8A47-DD5D667B9F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de-DE" dirty="0"/>
              <a:t>单击此处编辑母版标题样式</a:t>
            </a:r>
            <a:endParaRPr lang="de-DE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E0E4F95-F353-4C61-B321-2836F87D81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de-DE" dirty="0"/>
              <a:t>单击此处编辑母版文本样式</a:t>
            </a:r>
          </a:p>
          <a:p>
            <a:pPr lvl="1"/>
            <a:r>
              <a:rPr lang="zh-CN" altLang="de-DE" dirty="0"/>
              <a:t>二级</a:t>
            </a:r>
          </a:p>
          <a:p>
            <a:pPr lvl="2"/>
            <a:r>
              <a:rPr lang="zh-CN" altLang="de-DE" dirty="0"/>
              <a:t>三级</a:t>
            </a:r>
          </a:p>
          <a:p>
            <a:pPr lvl="3"/>
            <a:r>
              <a:rPr lang="zh-CN" altLang="de-DE" dirty="0"/>
              <a:t>四级</a:t>
            </a:r>
          </a:p>
          <a:p>
            <a:pPr lvl="4"/>
            <a:r>
              <a:rPr lang="zh-CN" altLang="de-DE" dirty="0"/>
              <a:t>五级</a:t>
            </a:r>
            <a:endParaRPr lang="de-DE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3B9EB6E-71C1-4664-BEF2-AA8C0C2BBF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 CN Medium" panose="020B0600000000000000" pitchFamily="34" charset="-122"/>
              </a:defRPr>
            </a:lvl1pPr>
          </a:lstStyle>
          <a:p>
            <a:fld id="{20C55096-B81F-4CBD-8D8B-323BCFD2528C}" type="datetimeFigureOut">
              <a:rPr lang="de-DE" smtClean="0"/>
              <a:pPr/>
              <a:t>02.03.2023</a:t>
            </a:fld>
            <a:endParaRPr lang="de-DE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27D99B5-3308-4A07-90A8-2306ACD538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Medium" panose="020B0600000000000000" pitchFamily="34" charset="-122"/>
              </a:defRPr>
            </a:lvl1pPr>
          </a:lstStyle>
          <a:p>
            <a:endParaRPr lang="de-DE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8A4E215-7689-44FD-A459-041BAE38E0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黑体 CN Medium" panose="020B0600000000000000" pitchFamily="34" charset="-122"/>
              </a:defRPr>
            </a:lvl1pPr>
          </a:lstStyle>
          <a:p>
            <a:fld id="{B8A69BF3-B9E0-4EF6-B24A-269B93B4E04C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57532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10" r:id="rId2"/>
    <p:sldLayoutId id="2147483707" r:id="rId3"/>
    <p:sldLayoutId id="2147483709" r:id="rId4"/>
    <p:sldLayoutId id="214748371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Medium" panose="020B0600000000000000" pitchFamily="34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Medium" panose="020B0600000000000000" pitchFamily="34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Medium" panose="020B0600000000000000" pitchFamily="34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Medium" panose="020B0600000000000000" pitchFamily="34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Medium" panose="020B0600000000000000" pitchFamily="34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Medium" panose="020B0600000000000000" pitchFamily="34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13" Type="http://schemas.openxmlformats.org/officeDocument/2006/relationships/notesSlide" Target="../notesSlides/notesSlide1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tags" Target="../tags/tag16.xml"/><Relationship Id="rId5" Type="http://schemas.openxmlformats.org/officeDocument/2006/relationships/tags" Target="../tags/tag10.xml"/><Relationship Id="rId10" Type="http://schemas.openxmlformats.org/officeDocument/2006/relationships/tags" Target="../tags/tag15.xml"/><Relationship Id="rId4" Type="http://schemas.openxmlformats.org/officeDocument/2006/relationships/tags" Target="../tags/tag9.xml"/><Relationship Id="rId9" Type="http://schemas.openxmlformats.org/officeDocument/2006/relationships/tags" Target="../tags/tag14.xml"/><Relationship Id="rId1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svg"/><Relationship Id="rId3" Type="http://schemas.openxmlformats.org/officeDocument/2006/relationships/tags" Target="../tags/tag25.xml"/><Relationship Id="rId7" Type="http://schemas.openxmlformats.org/officeDocument/2006/relationships/image" Target="../media/image31.jpeg"/><Relationship Id="rId12" Type="http://schemas.openxmlformats.org/officeDocument/2006/relationships/image" Target="../media/image36.png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35.svg"/><Relationship Id="rId5" Type="http://schemas.openxmlformats.org/officeDocument/2006/relationships/tags" Target="../tags/tag27.xml"/><Relationship Id="rId10" Type="http://schemas.openxmlformats.org/officeDocument/2006/relationships/image" Target="../media/image34.png"/><Relationship Id="rId4" Type="http://schemas.openxmlformats.org/officeDocument/2006/relationships/tags" Target="../tags/tag26.xml"/><Relationship Id="rId9" Type="http://schemas.openxmlformats.org/officeDocument/2006/relationships/image" Target="../media/image33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hdphoto" Target="../media/hdphoto1.wdp"/><Relationship Id="rId7" Type="http://schemas.openxmlformats.org/officeDocument/2006/relationships/image" Target="../media/image10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svg"/><Relationship Id="rId5" Type="http://schemas.openxmlformats.org/officeDocument/2006/relationships/image" Target="../media/image8.sv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7" Type="http://schemas.openxmlformats.org/officeDocument/2006/relationships/image" Target="../media/image16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5" Type="http://schemas.openxmlformats.org/officeDocument/2006/relationships/image" Target="../media/image24.png"/><Relationship Id="rId4" Type="http://schemas.openxmlformats.org/officeDocument/2006/relationships/image" Target="../media/image23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3" Type="http://schemas.openxmlformats.org/officeDocument/2006/relationships/image" Target="../media/image25.png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6" Type="http://schemas.microsoft.com/office/2007/relationships/hdphoto" Target="../media/hdphoto3.wdp"/><Relationship Id="rId5" Type="http://schemas.openxmlformats.org/officeDocument/2006/relationships/image" Target="../media/image26.png"/><Relationship Id="rId10" Type="http://schemas.microsoft.com/office/2007/relationships/hdphoto" Target="../media/hdphoto4.wdp"/><Relationship Id="rId4" Type="http://schemas.microsoft.com/office/2007/relationships/hdphoto" Target="../media/hdphoto2.wdp"/><Relationship Id="rId9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chart" Target="../charts/chart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MG-图片 8" descr="查看源图像">
            <a:extLst>
              <a:ext uri="{FF2B5EF4-FFF2-40B4-BE49-F238E27FC236}">
                <a16:creationId xmlns:a16="http://schemas.microsoft.com/office/drawing/2014/main" id="{9224FD4B-6A50-AB28-BD90-9A97EF3EA8DA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MG-www.pptcool.com2">
            <a:extLst>
              <a:ext uri="{FF2B5EF4-FFF2-40B4-BE49-F238E27FC236}">
                <a16:creationId xmlns:a16="http://schemas.microsoft.com/office/drawing/2014/main" id="{D16CEA5C-A863-44E9-AA21-0FC40036253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9512640" cy="6858000"/>
          </a:xfrm>
          <a:custGeom>
            <a:avLst/>
            <a:gdLst>
              <a:gd name="connsiteX0" fmla="*/ 0 w 9512640"/>
              <a:gd name="connsiteY0" fmla="*/ 0 h 6858000"/>
              <a:gd name="connsiteX1" fmla="*/ 6600837 w 9512640"/>
              <a:gd name="connsiteY1" fmla="*/ 0 h 6858000"/>
              <a:gd name="connsiteX2" fmla="*/ 6483670 w 9512640"/>
              <a:gd name="connsiteY2" fmla="*/ 243224 h 6858000"/>
              <a:gd name="connsiteX3" fmla="*/ 6096000 w 9512640"/>
              <a:gd name="connsiteY3" fmla="*/ 2163418 h 6858000"/>
              <a:gd name="connsiteX4" fmla="*/ 9332949 w 9512640"/>
              <a:gd name="connsiteY4" fmla="*/ 6797200 h 6858000"/>
              <a:gd name="connsiteX5" fmla="*/ 9512640 w 9512640"/>
              <a:gd name="connsiteY5" fmla="*/ 6858000 h 6858000"/>
              <a:gd name="connsiteX6" fmla="*/ 0 w 951264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512640" h="6858000">
                <a:moveTo>
                  <a:pt x="0" y="0"/>
                </a:moveTo>
                <a:lnTo>
                  <a:pt x="6600837" y="0"/>
                </a:lnTo>
                <a:lnTo>
                  <a:pt x="6483670" y="243224"/>
                </a:lnTo>
                <a:cubicBezTo>
                  <a:pt x="6234040" y="833415"/>
                  <a:pt x="6096000" y="1482296"/>
                  <a:pt x="6096000" y="2163418"/>
                </a:cubicBezTo>
                <a:cubicBezTo>
                  <a:pt x="6096000" y="4291925"/>
                  <a:pt x="7444044" y="6105578"/>
                  <a:pt x="9332949" y="6797200"/>
                </a:cubicBezTo>
                <a:lnTo>
                  <a:pt x="951264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rgbClr val="348EFE"/>
              </a:gs>
              <a:gs pos="100000">
                <a:srgbClr val="204EFC">
                  <a:lumMod val="98000"/>
                </a:srgbClr>
              </a:gs>
            </a:gsLst>
            <a:lin ang="2700000" scaled="0"/>
          </a:gradFill>
          <a:ln>
            <a:noFill/>
          </a:ln>
          <a:effectLst>
            <a:outerShdw blurRad="393700" dist="381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+mn-lt"/>
            </a:endParaRPr>
          </a:p>
        </p:txBody>
      </p:sp>
      <p:sp>
        <p:nvSpPr>
          <p:cNvPr id="15" name="MG-www.pptcool.com3">
            <a:extLst>
              <a:ext uri="{FF2B5EF4-FFF2-40B4-BE49-F238E27FC236}">
                <a16:creationId xmlns:a16="http://schemas.microsoft.com/office/drawing/2014/main" id="{9A4A2CBE-60ED-4262-9AB7-EFBB0E371023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096000" y="0"/>
            <a:ext cx="6096000" cy="6858000"/>
          </a:xfrm>
          <a:custGeom>
            <a:avLst/>
            <a:gdLst>
              <a:gd name="connsiteX0" fmla="*/ 6096000 w 6096000"/>
              <a:gd name="connsiteY0" fmla="*/ 6840824 h 6858000"/>
              <a:gd name="connsiteX1" fmla="*/ 6096000 w 6096000"/>
              <a:gd name="connsiteY1" fmla="*/ 6858000 h 6858000"/>
              <a:gd name="connsiteX2" fmla="*/ 5697109 w 6096000"/>
              <a:gd name="connsiteY2" fmla="*/ 6858000 h 6858000"/>
              <a:gd name="connsiteX3" fmla="*/ 5956317 w 6096000"/>
              <a:gd name="connsiteY3" fmla="*/ 6851446 h 6858000"/>
              <a:gd name="connsiteX4" fmla="*/ 511364 w 6096000"/>
              <a:gd name="connsiteY4" fmla="*/ 0 h 6858000"/>
              <a:gd name="connsiteX5" fmla="*/ 1000110 w 6096000"/>
              <a:gd name="connsiteY5" fmla="*/ 0 h 6858000"/>
              <a:gd name="connsiteX6" fmla="*/ 944086 w 6096000"/>
              <a:gd name="connsiteY6" fmla="*/ 146025 h 6858000"/>
              <a:gd name="connsiteX7" fmla="*/ 659236 w 6096000"/>
              <a:gd name="connsiteY7" fmla="*/ 1820166 h 6858000"/>
              <a:gd name="connsiteX8" fmla="*/ 5437825 w 6096000"/>
              <a:gd name="connsiteY8" fmla="*/ 6851446 h 6858000"/>
              <a:gd name="connsiteX9" fmla="*/ 5697033 w 6096000"/>
              <a:gd name="connsiteY9" fmla="*/ 6858000 h 6858000"/>
              <a:gd name="connsiteX10" fmla="*/ 3354437 w 6096000"/>
              <a:gd name="connsiteY10" fmla="*/ 6858000 h 6858000"/>
              <a:gd name="connsiteX11" fmla="*/ 3236949 w 6096000"/>
              <a:gd name="connsiteY11" fmla="*/ 6818247 h 6858000"/>
              <a:gd name="connsiteX12" fmla="*/ 0 w 6096000"/>
              <a:gd name="connsiteY12" fmla="*/ 2184465 h 6858000"/>
              <a:gd name="connsiteX13" fmla="*/ 411399 w 6096000"/>
              <a:gd name="connsiteY13" fmla="*/ 20911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096000" h="6858000">
                <a:moveTo>
                  <a:pt x="6096000" y="6840824"/>
                </a:moveTo>
                <a:lnTo>
                  <a:pt x="6096000" y="6858000"/>
                </a:lnTo>
                <a:lnTo>
                  <a:pt x="5697109" y="6858000"/>
                </a:lnTo>
                <a:lnTo>
                  <a:pt x="5956317" y="6851446"/>
                </a:lnTo>
                <a:close/>
                <a:moveTo>
                  <a:pt x="511364" y="0"/>
                </a:moveTo>
                <a:lnTo>
                  <a:pt x="1000110" y="0"/>
                </a:lnTo>
                <a:lnTo>
                  <a:pt x="944086" y="146025"/>
                </a:lnTo>
                <a:cubicBezTo>
                  <a:pt x="759595" y="669815"/>
                  <a:pt x="659236" y="1233271"/>
                  <a:pt x="659236" y="1820166"/>
                </a:cubicBezTo>
                <a:cubicBezTo>
                  <a:pt x="659236" y="4515538"/>
                  <a:pt x="2775985" y="6716517"/>
                  <a:pt x="5437825" y="6851446"/>
                </a:cubicBezTo>
                <a:lnTo>
                  <a:pt x="5697033" y="6858000"/>
                </a:lnTo>
                <a:lnTo>
                  <a:pt x="3354437" y="6858000"/>
                </a:lnTo>
                <a:lnTo>
                  <a:pt x="3236949" y="6818247"/>
                </a:lnTo>
                <a:cubicBezTo>
                  <a:pt x="1348044" y="6126625"/>
                  <a:pt x="0" y="4312972"/>
                  <a:pt x="0" y="2184465"/>
                </a:cubicBezTo>
                <a:cubicBezTo>
                  <a:pt x="0" y="1482058"/>
                  <a:pt x="146802" y="813939"/>
                  <a:pt x="411399" y="209114"/>
                </a:cubicBezTo>
                <a:close/>
              </a:path>
            </a:pathLst>
          </a:custGeom>
          <a:solidFill>
            <a:srgbClr val="348DFE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Medium" panose="020B0600000000000000" pitchFamily="34" charset="-122"/>
              <a:cs typeface="+mn-ea"/>
              <a:sym typeface="+mn-lt"/>
            </a:endParaRPr>
          </a:p>
        </p:txBody>
      </p:sp>
      <p:sp>
        <p:nvSpPr>
          <p:cNvPr id="19" name="MG-www.pptcool.com4">
            <a:extLst>
              <a:ext uri="{FF2B5EF4-FFF2-40B4-BE49-F238E27FC236}">
                <a16:creationId xmlns:a16="http://schemas.microsoft.com/office/drawing/2014/main" id="{2E684601-C129-4F1B-A9B3-4EE6D0026A7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746274" y="0"/>
            <a:ext cx="5445727" cy="6858000"/>
          </a:xfrm>
          <a:custGeom>
            <a:avLst/>
            <a:gdLst>
              <a:gd name="connsiteX0" fmla="*/ 352814 w 5445727"/>
              <a:gd name="connsiteY0" fmla="*/ 0 h 6858000"/>
              <a:gd name="connsiteX1" fmla="*/ 482374 w 5445727"/>
              <a:gd name="connsiteY1" fmla="*/ 0 h 6858000"/>
              <a:gd name="connsiteX2" fmla="*/ 432354 w 5445727"/>
              <a:gd name="connsiteY2" fmla="*/ 314253 h 6858000"/>
              <a:gd name="connsiteX3" fmla="*/ 388086 w 5445727"/>
              <a:gd name="connsiteY3" fmla="*/ 1016001 h 6858000"/>
              <a:gd name="connsiteX4" fmla="*/ 5334553 w 5445727"/>
              <a:gd name="connsiteY4" fmla="*/ 6497369 h 6858000"/>
              <a:gd name="connsiteX5" fmla="*/ 5445727 w 5445727"/>
              <a:gd name="connsiteY5" fmla="*/ 6505822 h 6858000"/>
              <a:gd name="connsiteX6" fmla="*/ 5445727 w 5445727"/>
              <a:gd name="connsiteY6" fmla="*/ 6837865 h 6858000"/>
              <a:gd name="connsiteX7" fmla="*/ 5266619 w 5445727"/>
              <a:gd name="connsiteY7" fmla="*/ 6851485 h 6858000"/>
              <a:gd name="connsiteX8" fmla="*/ 5008942 w 5445727"/>
              <a:gd name="connsiteY8" fmla="*/ 6858000 h 6858000"/>
              <a:gd name="connsiteX9" fmla="*/ 5008784 w 5445727"/>
              <a:gd name="connsiteY9" fmla="*/ 6858000 h 6858000"/>
              <a:gd name="connsiteX10" fmla="*/ 4751107 w 5445727"/>
              <a:gd name="connsiteY10" fmla="*/ 6851485 h 6858000"/>
              <a:gd name="connsiteX11" fmla="*/ 0 w 5445727"/>
              <a:gd name="connsiteY11" fmla="*/ 1849138 h 6858000"/>
              <a:gd name="connsiteX12" fmla="*/ 347431 w 5445727"/>
              <a:gd name="connsiteY12" fmla="*/ 1251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445727" h="6858000">
                <a:moveTo>
                  <a:pt x="352814" y="0"/>
                </a:moveTo>
                <a:lnTo>
                  <a:pt x="482374" y="0"/>
                </a:lnTo>
                <a:lnTo>
                  <a:pt x="432354" y="314253"/>
                </a:lnTo>
                <a:cubicBezTo>
                  <a:pt x="403143" y="544051"/>
                  <a:pt x="388086" y="778268"/>
                  <a:pt x="388086" y="1016001"/>
                </a:cubicBezTo>
                <a:cubicBezTo>
                  <a:pt x="388086" y="3868801"/>
                  <a:pt x="2556197" y="6215211"/>
                  <a:pt x="5334553" y="6497369"/>
                </a:cubicBezTo>
                <a:lnTo>
                  <a:pt x="5445727" y="6505822"/>
                </a:lnTo>
                <a:lnTo>
                  <a:pt x="5445727" y="6837865"/>
                </a:lnTo>
                <a:lnTo>
                  <a:pt x="5266619" y="6851485"/>
                </a:lnTo>
                <a:lnTo>
                  <a:pt x="5008942" y="6858000"/>
                </a:lnTo>
                <a:lnTo>
                  <a:pt x="5008784" y="6858000"/>
                </a:lnTo>
                <a:lnTo>
                  <a:pt x="4751107" y="6851485"/>
                </a:lnTo>
                <a:cubicBezTo>
                  <a:pt x="2104575" y="6717332"/>
                  <a:pt x="0" y="4529010"/>
                  <a:pt x="0" y="1849138"/>
                </a:cubicBezTo>
                <a:cubicBezTo>
                  <a:pt x="0" y="1200782"/>
                  <a:pt x="123186" y="581197"/>
                  <a:pt x="347431" y="12514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Medium" panose="020B0600000000000000" pitchFamily="34" charset="-122"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4EB8453-7F88-381B-3CD1-76A6C7FB3D32}"/>
              </a:ext>
            </a:extLst>
          </p:cNvPr>
          <p:cNvGrpSpPr/>
          <p:nvPr/>
        </p:nvGrpSpPr>
        <p:grpSpPr>
          <a:xfrm>
            <a:off x="658877" y="1547493"/>
            <a:ext cx="5084922" cy="4730064"/>
            <a:chOff x="658877" y="2405579"/>
            <a:chExt cx="5084922" cy="4730064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9BA930C9-7723-25D4-BE52-87230D7A0DE8}"/>
                </a:ext>
              </a:extLst>
            </p:cNvPr>
            <p:cNvGrpSpPr/>
            <p:nvPr/>
          </p:nvGrpSpPr>
          <p:grpSpPr>
            <a:xfrm>
              <a:off x="658877" y="2405579"/>
              <a:ext cx="5084922" cy="4730064"/>
              <a:chOff x="615044" y="1300804"/>
              <a:chExt cx="5084922" cy="4730064"/>
            </a:xfrm>
          </p:grpSpPr>
          <p:sp>
            <p:nvSpPr>
              <p:cNvPr id="33" name="MG-www.pptcool.com5">
                <a:extLst>
                  <a:ext uri="{FF2B5EF4-FFF2-40B4-BE49-F238E27FC236}">
                    <a16:creationId xmlns:a16="http://schemas.microsoft.com/office/drawing/2014/main" id="{699A8AA3-FBA1-466A-B073-B65663613711}"/>
                  </a:ext>
                </a:extLst>
              </p:cNvPr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621653" y="1300804"/>
                <a:ext cx="5078313" cy="20313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6600" dirty="0">
                    <a:solidFill>
                      <a:schemeClr val="bg1"/>
                    </a:solidFill>
                    <a:latin typeface="演示斜黑体" panose="00000A08000000000000" pitchFamily="50" charset="-122"/>
                    <a:ea typeface="演示斜黑体" panose="00000A08000000000000" pitchFamily="50" charset="-122"/>
                  </a:rPr>
                  <a:t>蓝色商务风</a:t>
                </a:r>
                <a:endParaRPr lang="en-US" altLang="zh-CN" sz="6600" dirty="0">
                  <a:solidFill>
                    <a:schemeClr val="bg1"/>
                  </a:solidFill>
                  <a:latin typeface="演示斜黑体" panose="00000A08000000000000" pitchFamily="50" charset="-122"/>
                  <a:ea typeface="演示斜黑体" panose="00000A08000000000000" pitchFamily="50" charset="-122"/>
                </a:endParaRPr>
              </a:p>
              <a:p>
                <a:r>
                  <a:rPr lang="zh-CN" altLang="en-US" sz="6600" dirty="0">
                    <a:solidFill>
                      <a:schemeClr val="bg1"/>
                    </a:solidFill>
                    <a:latin typeface="演示斜黑体" panose="00000A08000000000000" pitchFamily="50" charset="-122"/>
                    <a:ea typeface="演示斜黑体" panose="00000A08000000000000" pitchFamily="50" charset="-122"/>
                  </a:rPr>
                  <a:t>企业介绍模板</a:t>
                </a:r>
                <a:endParaRPr lang="de-DE" altLang="zh-CN" sz="6600" dirty="0">
                  <a:solidFill>
                    <a:schemeClr val="bg1"/>
                  </a:solidFill>
                  <a:latin typeface="演示斜黑体" panose="00000A08000000000000" pitchFamily="50" charset="-122"/>
                  <a:ea typeface="演示斜黑体" panose="00000A08000000000000" pitchFamily="50" charset="-122"/>
                </a:endParaRPr>
              </a:p>
            </p:txBody>
          </p:sp>
          <p:sp>
            <p:nvSpPr>
              <p:cNvPr id="34" name="MG-www.pptcool.com6">
                <a:extLst>
                  <a:ext uri="{FF2B5EF4-FFF2-40B4-BE49-F238E27FC236}">
                    <a16:creationId xmlns:a16="http://schemas.microsoft.com/office/drawing/2014/main" id="{749C10A9-B6AD-4E84-AE23-A91EBD871ED3}"/>
                  </a:ext>
                </a:extLst>
              </p:cNvPr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642108" y="5773425"/>
                <a:ext cx="2690199" cy="2574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chemeClr val="bg1">
                            <a:alpha val="50000"/>
                          </a:schemeClr>
                        </a:gs>
                        <a:gs pos="100000">
                          <a:schemeClr val="accent5">
                            <a:alpha val="0"/>
                          </a:schemeClr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ea"/>
                    <a:sym typeface="+mn-lt"/>
                  </a:rPr>
                  <a:t>COMPANY INTRODUCTION</a:t>
                </a:r>
              </a:p>
            </p:txBody>
          </p:sp>
          <p:sp>
            <p:nvSpPr>
              <p:cNvPr id="35" name="MG-www.pptcool.com7">
                <a:extLst>
                  <a:ext uri="{FF2B5EF4-FFF2-40B4-BE49-F238E27FC236}">
                    <a16:creationId xmlns:a16="http://schemas.microsoft.com/office/drawing/2014/main" id="{29857C4F-6907-4C72-920B-4D255EF1B618}"/>
                  </a:ext>
                </a:extLst>
              </p:cNvPr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615044" y="5225188"/>
                <a:ext cx="2690199" cy="5539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6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chemeClr val="bg1">
                            <a:alpha val="50000"/>
                          </a:schemeClr>
                        </a:gs>
                        <a:gs pos="100000">
                          <a:schemeClr val="accent5">
                            <a:alpha val="0"/>
                          </a:schemeClr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ea"/>
                    <a:sym typeface="+mn-lt"/>
                  </a:rPr>
                  <a:t>企业介绍</a:t>
                </a:r>
              </a:p>
            </p:txBody>
          </p:sp>
        </p:grpSp>
        <p:sp>
          <p:nvSpPr>
            <p:cNvPr id="49" name="MG-www.pptcool.com8">
              <a:extLst>
                <a:ext uri="{FF2B5EF4-FFF2-40B4-BE49-F238E27FC236}">
                  <a16:creationId xmlns:a16="http://schemas.microsoft.com/office/drawing/2014/main" id="{1F7DE426-1D4C-44EB-B17B-9B4961667A4E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658877" y="4623874"/>
              <a:ext cx="1951016" cy="460284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  <a:effectLst>
              <a:outerShdw blurRad="127000" dist="76200" dir="5400000" algn="ctr" rotWithShape="0">
                <a:srgbClr val="0C5ED3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思源黑体 CN Medium" panose="020B06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50" name="MG-www.pptcool.com9">
              <a:extLst>
                <a:ext uri="{FF2B5EF4-FFF2-40B4-BE49-F238E27FC236}">
                  <a16:creationId xmlns:a16="http://schemas.microsoft.com/office/drawing/2014/main" id="{37EEDD65-BDD5-4A60-AD68-A110FEE013D1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897549" y="4688586"/>
              <a:ext cx="1473673" cy="330860"/>
            </a:xfrm>
            <a:prstGeom prst="rect">
              <a:avLst/>
            </a:prstGeom>
            <a:noFill/>
            <a:effectLst/>
          </p:spPr>
          <p:txBody>
            <a:bodyPr wrap="none" lIns="114300" tIns="57150" rIns="114300" bIns="5715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汇报人：</a:t>
              </a:r>
              <a:r>
                <a:rPr kumimoji="0" lang="en-US" altLang="zh-C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Choas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7" name="MG-www.pptcool.com10">
              <a:extLst>
                <a:ext uri="{FF2B5EF4-FFF2-40B4-BE49-F238E27FC236}">
                  <a16:creationId xmlns:a16="http://schemas.microsoft.com/office/drawing/2014/main" id="{E14EE114-9E76-45D0-86CC-868FAB544CB0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2769146" y="4629470"/>
              <a:ext cx="1951016" cy="449093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8" name="MG-www.pptcool.com11">
              <a:extLst>
                <a:ext uri="{FF2B5EF4-FFF2-40B4-BE49-F238E27FC236}">
                  <a16:creationId xmlns:a16="http://schemas.microsoft.com/office/drawing/2014/main" id="{F86C8755-0E25-4296-A132-48E5EBE408BA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2884643" y="4688586"/>
              <a:ext cx="1720023" cy="330860"/>
            </a:xfrm>
            <a:prstGeom prst="rect">
              <a:avLst/>
            </a:prstGeom>
            <a:noFill/>
            <a:effectLst/>
          </p:spPr>
          <p:txBody>
            <a:bodyPr wrap="none" lIns="114300" tIns="57150" rIns="114300" bIns="5715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时间：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202X.XX.XX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73216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Rectangle 172+">
            <a:extLst>
              <a:ext uri="{FF2B5EF4-FFF2-40B4-BE49-F238E27FC236}">
                <a16:creationId xmlns:a16="http://schemas.microsoft.com/office/drawing/2014/main" id="{C5CB51E7-7DCB-835C-BD17-D20E253FDD0C}"/>
              </a:ext>
            </a:extLst>
          </p:cNvPr>
          <p:cNvSpPr/>
          <p:nvPr/>
        </p:nvSpPr>
        <p:spPr>
          <a:xfrm>
            <a:off x="540503" y="2653281"/>
            <a:ext cx="11112235" cy="3763055"/>
          </a:xfrm>
          <a:prstGeom prst="roundRect">
            <a:avLst>
              <a:gd name="adj" fmla="val 4064"/>
            </a:avLst>
          </a:prstGeom>
          <a:gradFill>
            <a:gsLst>
              <a:gs pos="0">
                <a:srgbClr val="348EFE"/>
              </a:gs>
              <a:gs pos="100000">
                <a:srgbClr val="204EFC"/>
              </a:gs>
            </a:gsLst>
            <a:lin ang="5400000" scaled="1"/>
          </a:gradFill>
          <a:ln>
            <a:noFill/>
          </a:ln>
          <a:effectLst>
            <a:outerShdw blurRad="393700" dist="381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E1D9C68F-2FBA-A9B6-291A-E8403ACFFD87}"/>
              </a:ext>
            </a:extLst>
          </p:cNvPr>
          <p:cNvSpPr txBox="1"/>
          <p:nvPr/>
        </p:nvSpPr>
        <p:spPr>
          <a:xfrm>
            <a:off x="698500" y="256319"/>
            <a:ext cx="2051844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>
            <a:lvl1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="0">
                <a:gradFill>
                  <a:gsLst>
                    <a:gs pos="0">
                      <a:srgbClr val="348EFE"/>
                    </a:gs>
                    <a:gs pos="100000">
                      <a:srgbClr val="204EFC"/>
                    </a:gs>
                  </a:gsLst>
                  <a:lin ang="5400000" scaled="1"/>
                </a:gradFill>
                <a:latin typeface="演示斜黑体" panose="00000A08000000000000" pitchFamily="50" charset="-122"/>
                <a:ea typeface="演示斜黑体" panose="00000A08000000000000" pitchFamily="50" charset="-122"/>
              </a:defRPr>
            </a:lvl1pPr>
            <a:lvl2pPr indent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>
                <a:ea typeface="思源黑体 CN" panose="020B0500000000000000" pitchFamily="34" charset="-122"/>
              </a:defRPr>
            </a:lvl2pPr>
            <a:lvl3pPr marL="1143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ea typeface="思源黑体 CN" panose="020B0500000000000000" pitchFamily="34" charset="-122"/>
              </a:defRPr>
            </a:lvl3pPr>
            <a:lvl4pPr marL="1600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ea typeface="思源黑体 CN" panose="020B0500000000000000" pitchFamily="34" charset="-122"/>
              </a:defRPr>
            </a:lvl4pPr>
            <a:lvl5pPr marL="20574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ea typeface="思源黑体 CN" panose="020B0500000000000000" pitchFamily="3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r>
              <a:rPr lang="zh-CN" altLang="en-US" dirty="0"/>
              <a:t>趋势展望</a:t>
            </a:r>
          </a:p>
        </p:txBody>
      </p:sp>
      <p:sp>
        <p:nvSpPr>
          <p:cNvPr id="79" name="矩形: 圆角 78">
            <a:extLst>
              <a:ext uri="{FF2B5EF4-FFF2-40B4-BE49-F238E27FC236}">
                <a16:creationId xmlns:a16="http://schemas.microsoft.com/office/drawing/2014/main" id="{98FC2169-0D0C-8279-C38E-2D936CC9E895}"/>
              </a:ext>
            </a:extLst>
          </p:cNvPr>
          <p:cNvSpPr/>
          <p:nvPr/>
        </p:nvSpPr>
        <p:spPr>
          <a:xfrm>
            <a:off x="0" y="1207372"/>
            <a:ext cx="12192000" cy="2221627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348EFE"/>
              </a:gs>
              <a:gs pos="100000">
                <a:srgbClr val="204EFC"/>
              </a:gs>
            </a:gsLst>
            <a:lin ang="5400000" scaled="1"/>
          </a:gradFill>
          <a:ln>
            <a:noFill/>
          </a:ln>
          <a:effectLst>
            <a:outerShdw blurRad="393700" dist="381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80" name="图片 79">
            <a:extLst>
              <a:ext uri="{FF2B5EF4-FFF2-40B4-BE49-F238E27FC236}">
                <a16:creationId xmlns:a16="http://schemas.microsoft.com/office/drawing/2014/main" id="{240BE4FE-E0E6-7DC6-D11D-A897AA85D2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53601" y="411088"/>
            <a:ext cx="1778000" cy="312813"/>
          </a:xfrm>
          <a:prstGeom prst="rect">
            <a:avLst/>
          </a:prstGeom>
          <a:noFill/>
        </p:spPr>
      </p:pic>
      <p:sp>
        <p:nvSpPr>
          <p:cNvPr id="81" name="文本框 80">
            <a:extLst>
              <a:ext uri="{FF2B5EF4-FFF2-40B4-BE49-F238E27FC236}">
                <a16:creationId xmlns:a16="http://schemas.microsoft.com/office/drawing/2014/main" id="{6F0F725C-65EF-50E9-FF0F-8F46A6CE1EC7}"/>
              </a:ext>
            </a:extLst>
          </p:cNvPr>
          <p:cNvSpPr txBox="1"/>
          <p:nvPr/>
        </p:nvSpPr>
        <p:spPr>
          <a:xfrm>
            <a:off x="695325" y="1493471"/>
            <a:ext cx="3693319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演示斜黑体" panose="00000A08000000000000" pitchFamily="50" charset="-122"/>
                <a:ea typeface="演示斜黑体" panose="00000A08000000000000" pitchFamily="50" charset="-122"/>
                <a:cs typeface="+mn-cs"/>
              </a:rPr>
              <a:t>行业进入高速发展期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C2A40EE0-B167-AF49-4A1C-B6A24520BC02}"/>
              </a:ext>
            </a:extLst>
          </p:cNvPr>
          <p:cNvSpPr txBox="1"/>
          <p:nvPr/>
        </p:nvSpPr>
        <p:spPr>
          <a:xfrm>
            <a:off x="695325" y="1949568"/>
            <a:ext cx="5334794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演示斜黑体" panose="00000A08000000000000" pitchFamily="50" charset="-122"/>
                <a:ea typeface="演示斜黑体" panose="00000A08000000000000" pitchFamily="50" charset="-122"/>
                <a:cs typeface="+mn-cs"/>
              </a:rPr>
              <a:t>全方位满足用户的多元化需求</a:t>
            </a:r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5017BE92-D409-6809-99D4-D879C37B42B3}"/>
              </a:ext>
            </a:extLst>
          </p:cNvPr>
          <p:cNvGrpSpPr/>
          <p:nvPr/>
        </p:nvGrpSpPr>
        <p:grpSpPr>
          <a:xfrm>
            <a:off x="9500552" y="1536430"/>
            <a:ext cx="901700" cy="363053"/>
            <a:chOff x="9302372" y="1558165"/>
            <a:chExt cx="901700" cy="363053"/>
          </a:xfrm>
        </p:grpSpPr>
        <p:sp>
          <p:nvSpPr>
            <p:cNvPr id="85" name="矩形: 圆角 84">
              <a:extLst>
                <a:ext uri="{FF2B5EF4-FFF2-40B4-BE49-F238E27FC236}">
                  <a16:creationId xmlns:a16="http://schemas.microsoft.com/office/drawing/2014/main" id="{803D170A-C09E-2F23-C6A6-C6EB25AA3AA6}"/>
                </a:ext>
              </a:extLst>
            </p:cNvPr>
            <p:cNvSpPr/>
            <p:nvPr/>
          </p:nvSpPr>
          <p:spPr>
            <a:xfrm>
              <a:off x="9302372" y="1558165"/>
              <a:ext cx="901700" cy="363053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  <a:effectLst>
              <a:outerShdw blurRad="508000" dist="190500" dir="2700000" sx="86000" sy="86000" algn="tl" rotWithShape="0">
                <a:srgbClr val="0254E8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02BBE87E-7219-3317-A904-86D5AAB5CC41}"/>
                </a:ext>
              </a:extLst>
            </p:cNvPr>
            <p:cNvSpPr txBox="1"/>
            <p:nvPr/>
          </p:nvSpPr>
          <p:spPr>
            <a:xfrm>
              <a:off x="9522389" y="1630220"/>
              <a:ext cx="461665" cy="27699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趋势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E5AD3888-CC68-D221-A9A1-6E20F8B63A35}"/>
              </a:ext>
            </a:extLst>
          </p:cNvPr>
          <p:cNvGrpSpPr/>
          <p:nvPr/>
        </p:nvGrpSpPr>
        <p:grpSpPr>
          <a:xfrm>
            <a:off x="7242370" y="1536430"/>
            <a:ext cx="901700" cy="363053"/>
            <a:chOff x="7044190" y="1558165"/>
            <a:chExt cx="901700" cy="363053"/>
          </a:xfrm>
        </p:grpSpPr>
        <p:sp>
          <p:nvSpPr>
            <p:cNvPr id="88" name="矩形: 圆角 87">
              <a:extLst>
                <a:ext uri="{FF2B5EF4-FFF2-40B4-BE49-F238E27FC236}">
                  <a16:creationId xmlns:a16="http://schemas.microsoft.com/office/drawing/2014/main" id="{05EAAE08-86BA-7A6E-6169-4E56A32B556D}"/>
                </a:ext>
              </a:extLst>
            </p:cNvPr>
            <p:cNvSpPr/>
            <p:nvPr/>
          </p:nvSpPr>
          <p:spPr>
            <a:xfrm>
              <a:off x="7044190" y="1558165"/>
              <a:ext cx="901700" cy="363053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  <a:effectLst>
              <a:outerShdw blurRad="508000" dist="190500" dir="2700000" sx="86000" sy="86000" algn="tl" rotWithShape="0">
                <a:srgbClr val="0254E8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1844392A-3CB3-F769-6E66-7A8337487896}"/>
                </a:ext>
              </a:extLst>
            </p:cNvPr>
            <p:cNvSpPr txBox="1"/>
            <p:nvPr/>
          </p:nvSpPr>
          <p:spPr>
            <a:xfrm>
              <a:off x="7264207" y="1630220"/>
              <a:ext cx="461665" cy="27699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趋势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330928EB-BB2B-4253-F96A-932D3507AFD5}"/>
              </a:ext>
            </a:extLst>
          </p:cNvPr>
          <p:cNvGrpSpPr/>
          <p:nvPr/>
        </p:nvGrpSpPr>
        <p:grpSpPr>
          <a:xfrm>
            <a:off x="8371082" y="1536430"/>
            <a:ext cx="901700" cy="363053"/>
            <a:chOff x="8172902" y="1558165"/>
            <a:chExt cx="901700" cy="363053"/>
          </a:xfrm>
        </p:grpSpPr>
        <p:sp>
          <p:nvSpPr>
            <p:cNvPr id="91" name="矩形: 圆角 90">
              <a:extLst>
                <a:ext uri="{FF2B5EF4-FFF2-40B4-BE49-F238E27FC236}">
                  <a16:creationId xmlns:a16="http://schemas.microsoft.com/office/drawing/2014/main" id="{710BEFC3-B952-F92C-2C5B-883F00A24FEF}"/>
                </a:ext>
              </a:extLst>
            </p:cNvPr>
            <p:cNvSpPr/>
            <p:nvPr/>
          </p:nvSpPr>
          <p:spPr>
            <a:xfrm>
              <a:off x="8172902" y="1558165"/>
              <a:ext cx="901700" cy="363053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  <a:effectLst>
              <a:outerShdw blurRad="508000" dist="190500" dir="2700000" sx="86000" sy="86000" algn="tl" rotWithShape="0">
                <a:srgbClr val="0254E8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698DF604-6D99-6F28-8A56-96D02B82B983}"/>
                </a:ext>
              </a:extLst>
            </p:cNvPr>
            <p:cNvSpPr txBox="1"/>
            <p:nvPr/>
          </p:nvSpPr>
          <p:spPr>
            <a:xfrm>
              <a:off x="8392917" y="1630220"/>
              <a:ext cx="461665" cy="27699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趋势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0349C845-72F5-DB41-4E94-1C5EB01484EF}"/>
              </a:ext>
            </a:extLst>
          </p:cNvPr>
          <p:cNvGrpSpPr/>
          <p:nvPr/>
        </p:nvGrpSpPr>
        <p:grpSpPr>
          <a:xfrm>
            <a:off x="7891400" y="2072573"/>
            <a:ext cx="901700" cy="363053"/>
            <a:chOff x="10431842" y="1558165"/>
            <a:chExt cx="901700" cy="363053"/>
          </a:xfrm>
        </p:grpSpPr>
        <p:sp>
          <p:nvSpPr>
            <p:cNvPr id="94" name="矩形: 圆角 93">
              <a:extLst>
                <a:ext uri="{FF2B5EF4-FFF2-40B4-BE49-F238E27FC236}">
                  <a16:creationId xmlns:a16="http://schemas.microsoft.com/office/drawing/2014/main" id="{BDC313DF-93D2-B2B7-877C-8E9E414F8267}"/>
                </a:ext>
              </a:extLst>
            </p:cNvPr>
            <p:cNvSpPr/>
            <p:nvPr/>
          </p:nvSpPr>
          <p:spPr>
            <a:xfrm>
              <a:off x="10431842" y="1558165"/>
              <a:ext cx="901700" cy="363053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  <a:effectLst>
              <a:outerShdw blurRad="508000" dist="190500" dir="2700000" sx="86000" sy="86000" algn="tl" rotWithShape="0">
                <a:srgbClr val="0254E8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D701BF42-3F63-2847-D83A-666204FE1682}"/>
                </a:ext>
              </a:extLst>
            </p:cNvPr>
            <p:cNvSpPr txBox="1"/>
            <p:nvPr/>
          </p:nvSpPr>
          <p:spPr>
            <a:xfrm>
              <a:off x="10650343" y="1630220"/>
              <a:ext cx="461665" cy="27699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趋势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CE0B7BE0-BA90-B25F-4EFD-C843464D806B}"/>
              </a:ext>
            </a:extLst>
          </p:cNvPr>
          <p:cNvGrpSpPr/>
          <p:nvPr/>
        </p:nvGrpSpPr>
        <p:grpSpPr>
          <a:xfrm>
            <a:off x="9020870" y="2072573"/>
            <a:ext cx="901700" cy="363053"/>
            <a:chOff x="11561312" y="1558165"/>
            <a:chExt cx="901700" cy="363053"/>
          </a:xfrm>
        </p:grpSpPr>
        <p:sp>
          <p:nvSpPr>
            <p:cNvPr id="97" name="矩形: 圆角 96">
              <a:extLst>
                <a:ext uri="{FF2B5EF4-FFF2-40B4-BE49-F238E27FC236}">
                  <a16:creationId xmlns:a16="http://schemas.microsoft.com/office/drawing/2014/main" id="{F81218F6-4F98-0185-DADD-C3422E917582}"/>
                </a:ext>
              </a:extLst>
            </p:cNvPr>
            <p:cNvSpPr/>
            <p:nvPr/>
          </p:nvSpPr>
          <p:spPr>
            <a:xfrm>
              <a:off x="11561312" y="1558165"/>
              <a:ext cx="901700" cy="363053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  <a:effectLst>
              <a:outerShdw blurRad="508000" dist="190500" dir="2700000" sx="86000" sy="86000" algn="tl" rotWithShape="0">
                <a:srgbClr val="0254E8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F1868ECF-EB53-F563-AD9E-7A4EC285168D}"/>
                </a:ext>
              </a:extLst>
            </p:cNvPr>
            <p:cNvSpPr txBox="1"/>
            <p:nvPr/>
          </p:nvSpPr>
          <p:spPr>
            <a:xfrm>
              <a:off x="11779056" y="1630220"/>
              <a:ext cx="461665" cy="27699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趋势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sp>
        <p:nvSpPr>
          <p:cNvPr id="99" name="Rectangle 172+">
            <a:extLst>
              <a:ext uri="{FF2B5EF4-FFF2-40B4-BE49-F238E27FC236}">
                <a16:creationId xmlns:a16="http://schemas.microsoft.com/office/drawing/2014/main" id="{5F3E3ABD-0028-E131-F1F1-0C209619B4E4}"/>
              </a:ext>
            </a:extLst>
          </p:cNvPr>
          <p:cNvSpPr/>
          <p:nvPr/>
        </p:nvSpPr>
        <p:spPr>
          <a:xfrm>
            <a:off x="677863" y="2879520"/>
            <a:ext cx="2605436" cy="3429205"/>
          </a:xfrm>
          <a:prstGeom prst="roundRect">
            <a:avLst>
              <a:gd name="adj" fmla="val 5869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46100" dist="533400" dir="2700000" sx="85000" sy="85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100" name="Rectangle 172+">
            <a:extLst>
              <a:ext uri="{FF2B5EF4-FFF2-40B4-BE49-F238E27FC236}">
                <a16:creationId xmlns:a16="http://schemas.microsoft.com/office/drawing/2014/main" id="{5614B982-CA00-610D-9C4C-FED4131CC21B}"/>
              </a:ext>
            </a:extLst>
          </p:cNvPr>
          <p:cNvSpPr/>
          <p:nvPr/>
        </p:nvSpPr>
        <p:spPr>
          <a:xfrm>
            <a:off x="6165089" y="2879520"/>
            <a:ext cx="2605436" cy="3429205"/>
          </a:xfrm>
          <a:prstGeom prst="roundRect">
            <a:avLst>
              <a:gd name="adj" fmla="val 5869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46100" dist="533400" dir="2700000" sx="85000" sy="85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101" name="Rectangle 172+">
            <a:extLst>
              <a:ext uri="{FF2B5EF4-FFF2-40B4-BE49-F238E27FC236}">
                <a16:creationId xmlns:a16="http://schemas.microsoft.com/office/drawing/2014/main" id="{060599B8-AF35-008B-EB35-209D4813002A}"/>
              </a:ext>
            </a:extLst>
          </p:cNvPr>
          <p:cNvSpPr/>
          <p:nvPr/>
        </p:nvSpPr>
        <p:spPr>
          <a:xfrm>
            <a:off x="3421476" y="2879520"/>
            <a:ext cx="2605436" cy="3429205"/>
          </a:xfrm>
          <a:prstGeom prst="roundRect">
            <a:avLst>
              <a:gd name="adj" fmla="val 5869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46100" dist="533400" dir="2700000" sx="85000" sy="85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102" name="Rectangle 172+">
            <a:extLst>
              <a:ext uri="{FF2B5EF4-FFF2-40B4-BE49-F238E27FC236}">
                <a16:creationId xmlns:a16="http://schemas.microsoft.com/office/drawing/2014/main" id="{5B6EA33F-ABCA-B95D-838C-A62BE05ADC75}"/>
              </a:ext>
            </a:extLst>
          </p:cNvPr>
          <p:cNvSpPr/>
          <p:nvPr/>
        </p:nvSpPr>
        <p:spPr>
          <a:xfrm>
            <a:off x="8908702" y="2879520"/>
            <a:ext cx="2605436" cy="3429205"/>
          </a:xfrm>
          <a:prstGeom prst="roundRect">
            <a:avLst>
              <a:gd name="adj" fmla="val 5869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46100" dist="533400" dir="2700000" sx="85000" sy="85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0992F055-4859-37A0-3D8E-1F2BFEC9C1EC}"/>
              </a:ext>
            </a:extLst>
          </p:cNvPr>
          <p:cNvSpPr/>
          <p:nvPr/>
        </p:nvSpPr>
        <p:spPr>
          <a:xfrm>
            <a:off x="774149" y="3544405"/>
            <a:ext cx="2304000" cy="174172"/>
          </a:xfrm>
          <a:custGeom>
            <a:avLst/>
            <a:gdLst>
              <a:gd name="connsiteX0" fmla="*/ 0 w 2133600"/>
              <a:gd name="connsiteY0" fmla="*/ 174172 h 174172"/>
              <a:gd name="connsiteX1" fmla="*/ 2133600 w 2133600"/>
              <a:gd name="connsiteY1" fmla="*/ 174172 h 174172"/>
              <a:gd name="connsiteX2" fmla="*/ 1915886 w 2133600"/>
              <a:gd name="connsiteY2" fmla="*/ 0 h 174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33600" h="174172">
                <a:moveTo>
                  <a:pt x="0" y="174172"/>
                </a:moveTo>
                <a:lnTo>
                  <a:pt x="2133600" y="174172"/>
                </a:lnTo>
                <a:lnTo>
                  <a:pt x="1915886" y="0"/>
                </a:lnTo>
              </a:path>
            </a:pathLst>
          </a:custGeom>
          <a:noFill/>
          <a:ln w="63500">
            <a:gradFill flip="none" rotWithShape="1">
              <a:gsLst>
                <a:gs pos="0">
                  <a:srgbClr val="348EFE">
                    <a:lumMod val="100000"/>
                  </a:srgbClr>
                </a:gs>
                <a:gs pos="100000">
                  <a:srgbClr val="204EFC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gradFill flip="none" rotWithShape="1">
                  <a:gsLst>
                    <a:gs pos="0">
                      <a:srgbClr val="348EFE"/>
                    </a:gs>
                    <a:gs pos="100000">
                      <a:srgbClr val="204EFC"/>
                    </a:gs>
                  </a:gsLst>
                  <a:lin ang="0" scaled="1"/>
                  <a:tileRect/>
                </a:gradFill>
              </a:ln>
              <a:noFill/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0CDA3305-173C-02C2-87F1-21D63B8372DA}"/>
              </a:ext>
            </a:extLst>
          </p:cNvPr>
          <p:cNvSpPr/>
          <p:nvPr/>
        </p:nvSpPr>
        <p:spPr>
          <a:xfrm>
            <a:off x="3519811" y="3544405"/>
            <a:ext cx="2304000" cy="174172"/>
          </a:xfrm>
          <a:custGeom>
            <a:avLst/>
            <a:gdLst>
              <a:gd name="connsiteX0" fmla="*/ 0 w 2133600"/>
              <a:gd name="connsiteY0" fmla="*/ 174172 h 174172"/>
              <a:gd name="connsiteX1" fmla="*/ 2133600 w 2133600"/>
              <a:gd name="connsiteY1" fmla="*/ 174172 h 174172"/>
              <a:gd name="connsiteX2" fmla="*/ 1915886 w 2133600"/>
              <a:gd name="connsiteY2" fmla="*/ 0 h 174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33600" h="174172">
                <a:moveTo>
                  <a:pt x="0" y="174172"/>
                </a:moveTo>
                <a:lnTo>
                  <a:pt x="2133600" y="174172"/>
                </a:lnTo>
                <a:lnTo>
                  <a:pt x="1915886" y="0"/>
                </a:lnTo>
              </a:path>
            </a:pathLst>
          </a:custGeom>
          <a:noFill/>
          <a:ln w="63500">
            <a:gradFill flip="none" rotWithShape="1">
              <a:gsLst>
                <a:gs pos="0">
                  <a:srgbClr val="348EFE"/>
                </a:gs>
                <a:gs pos="100000">
                  <a:srgbClr val="204EFC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gradFill flip="none" rotWithShape="1">
                  <a:gsLst>
                    <a:gs pos="0">
                      <a:srgbClr val="348EFE"/>
                    </a:gs>
                    <a:gs pos="100000">
                      <a:srgbClr val="204EFC"/>
                    </a:gs>
                  </a:gsLst>
                  <a:lin ang="0" scaled="1"/>
                  <a:tileRect/>
                </a:gradFill>
              </a:ln>
              <a:noFill/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7FB7081C-5950-96C1-EC58-D84ED3E86204}"/>
              </a:ext>
            </a:extLst>
          </p:cNvPr>
          <p:cNvSpPr/>
          <p:nvPr/>
        </p:nvSpPr>
        <p:spPr>
          <a:xfrm>
            <a:off x="6265473" y="3544405"/>
            <a:ext cx="2304000" cy="174172"/>
          </a:xfrm>
          <a:custGeom>
            <a:avLst/>
            <a:gdLst>
              <a:gd name="connsiteX0" fmla="*/ 0 w 2133600"/>
              <a:gd name="connsiteY0" fmla="*/ 174172 h 174172"/>
              <a:gd name="connsiteX1" fmla="*/ 2133600 w 2133600"/>
              <a:gd name="connsiteY1" fmla="*/ 174172 h 174172"/>
              <a:gd name="connsiteX2" fmla="*/ 1915886 w 2133600"/>
              <a:gd name="connsiteY2" fmla="*/ 0 h 174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33600" h="174172">
                <a:moveTo>
                  <a:pt x="0" y="174172"/>
                </a:moveTo>
                <a:lnTo>
                  <a:pt x="2133600" y="174172"/>
                </a:lnTo>
                <a:lnTo>
                  <a:pt x="1915886" y="0"/>
                </a:lnTo>
              </a:path>
            </a:pathLst>
          </a:custGeom>
          <a:noFill/>
          <a:ln w="63500">
            <a:gradFill flip="none" rotWithShape="1">
              <a:gsLst>
                <a:gs pos="0">
                  <a:srgbClr val="348EFE"/>
                </a:gs>
                <a:gs pos="100000">
                  <a:srgbClr val="204EFC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gradFill flip="none" rotWithShape="1">
                  <a:gsLst>
                    <a:gs pos="0">
                      <a:srgbClr val="348EFE"/>
                    </a:gs>
                    <a:gs pos="100000">
                      <a:srgbClr val="204EFC"/>
                    </a:gs>
                  </a:gsLst>
                  <a:lin ang="0" scaled="1"/>
                  <a:tileRect/>
                </a:gradFill>
              </a:ln>
              <a:noFill/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106" name="任意多边形: 形状 105">
            <a:extLst>
              <a:ext uri="{FF2B5EF4-FFF2-40B4-BE49-F238E27FC236}">
                <a16:creationId xmlns:a16="http://schemas.microsoft.com/office/drawing/2014/main" id="{13FB6111-1EC2-9B48-9FAA-830180353DF4}"/>
              </a:ext>
            </a:extLst>
          </p:cNvPr>
          <p:cNvSpPr/>
          <p:nvPr/>
        </p:nvSpPr>
        <p:spPr>
          <a:xfrm>
            <a:off x="9011134" y="3544405"/>
            <a:ext cx="2304000" cy="174172"/>
          </a:xfrm>
          <a:custGeom>
            <a:avLst/>
            <a:gdLst>
              <a:gd name="connsiteX0" fmla="*/ 0 w 2133600"/>
              <a:gd name="connsiteY0" fmla="*/ 174172 h 174172"/>
              <a:gd name="connsiteX1" fmla="*/ 2133600 w 2133600"/>
              <a:gd name="connsiteY1" fmla="*/ 174172 h 174172"/>
              <a:gd name="connsiteX2" fmla="*/ 1915886 w 2133600"/>
              <a:gd name="connsiteY2" fmla="*/ 0 h 174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33600" h="174172">
                <a:moveTo>
                  <a:pt x="0" y="174172"/>
                </a:moveTo>
                <a:lnTo>
                  <a:pt x="2133600" y="174172"/>
                </a:lnTo>
                <a:lnTo>
                  <a:pt x="1915886" y="0"/>
                </a:lnTo>
              </a:path>
            </a:pathLst>
          </a:custGeom>
          <a:noFill/>
          <a:ln w="63500">
            <a:gradFill flip="none" rotWithShape="1">
              <a:gsLst>
                <a:gs pos="0">
                  <a:srgbClr val="348EFE"/>
                </a:gs>
                <a:gs pos="100000">
                  <a:srgbClr val="204EFC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gradFill flip="none" rotWithShape="1">
                  <a:gsLst>
                    <a:gs pos="0">
                      <a:srgbClr val="348EFE"/>
                    </a:gs>
                    <a:gs pos="100000">
                      <a:srgbClr val="204EFC"/>
                    </a:gs>
                  </a:gsLst>
                  <a:lin ang="0" scaled="1"/>
                  <a:tileRect/>
                </a:gradFill>
              </a:ln>
              <a:noFill/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5D2BCCF3-26F3-822E-0064-FD3415FC0C74}"/>
              </a:ext>
            </a:extLst>
          </p:cNvPr>
          <p:cNvSpPr txBox="1"/>
          <p:nvPr/>
        </p:nvSpPr>
        <p:spPr>
          <a:xfrm>
            <a:off x="831854" y="3254104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rgbClr val="348EFE"/>
                    </a:gs>
                    <a:gs pos="100000">
                      <a:srgbClr val="204EFC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348EFE"/>
                    </a:gs>
                    <a:gs pos="100000">
                      <a:srgbClr val="204EFC"/>
                    </a:gs>
                  </a:gsLst>
                  <a:lin ang="5400000" scaled="1"/>
                </a:gradFill>
                <a:effectLst/>
                <a:uLnTx/>
                <a:uFillTx/>
                <a:latin typeface="演示斜黑体" panose="00000A08000000000000" pitchFamily="50" charset="-122"/>
                <a:ea typeface="演示斜黑体" panose="00000A08000000000000" pitchFamily="50" charset="-122"/>
                <a:cs typeface="+mn-cs"/>
              </a:rPr>
              <a:t>标题文本</a:t>
            </a: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82BCA6E5-F3FF-0C12-8FE2-906E21DB9B3E}"/>
              </a:ext>
            </a:extLst>
          </p:cNvPr>
          <p:cNvSpPr txBox="1"/>
          <p:nvPr/>
        </p:nvSpPr>
        <p:spPr>
          <a:xfrm>
            <a:off x="1014962" y="3989662"/>
            <a:ext cx="1986927" cy="36394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演示斜黑体" panose="00000A08000000000000" pitchFamily="50" charset="-122"/>
                <a:ea typeface="演示斜黑体" panose="00000A08000000000000" pitchFamily="50" charset="-122"/>
                <a:cs typeface="+mn-cs"/>
              </a:rPr>
              <a:t>趋势一</a:t>
            </a:r>
          </a:p>
        </p:txBody>
      </p:sp>
      <p:sp>
        <p:nvSpPr>
          <p:cNvPr id="110" name="textcount">
            <a:extLst>
              <a:ext uri="{FF2B5EF4-FFF2-40B4-BE49-F238E27FC236}">
                <a16:creationId xmlns:a16="http://schemas.microsoft.com/office/drawing/2014/main" id="{7D8236AE-326D-BFA3-F7BC-C4FC62C2CE3B}"/>
              </a:ext>
            </a:extLst>
          </p:cNvPr>
          <p:cNvSpPr txBox="1"/>
          <p:nvPr/>
        </p:nvSpPr>
        <p:spPr>
          <a:xfrm>
            <a:off x="962825" y="4520347"/>
            <a:ext cx="2362284" cy="13283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285750" indent="-28575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l"/>
              <a:defRPr sz="1400">
                <a:latin typeface="+mn-ea"/>
              </a:defRPr>
            </a:lvl1pPr>
          </a:lstStyle>
          <a:p>
            <a:pPr marL="285750" marR="0" lvl="0" indent="-252000" algn="l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请在这里输入内容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  <a:p>
            <a:pPr indent="-252000"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请在这里输入内容</a:t>
            </a:r>
          </a:p>
          <a:p>
            <a:pPr indent="-252000"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请在这里输入内容</a:t>
            </a:r>
          </a:p>
          <a:p>
            <a:pPr indent="-252000"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请在这里输入内容</a:t>
            </a: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EF376077-F696-55BA-48D7-2B227B1AB254}"/>
              </a:ext>
            </a:extLst>
          </p:cNvPr>
          <p:cNvSpPr txBox="1"/>
          <p:nvPr/>
        </p:nvSpPr>
        <p:spPr>
          <a:xfrm>
            <a:off x="3554863" y="3254106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rgbClr val="348EFE"/>
                    </a:gs>
                    <a:gs pos="100000">
                      <a:srgbClr val="204EFC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348EFE"/>
                    </a:gs>
                    <a:gs pos="100000">
                      <a:srgbClr val="204EFC"/>
                    </a:gs>
                  </a:gsLst>
                  <a:lin ang="5400000" scaled="1"/>
                </a:gradFill>
                <a:effectLst/>
                <a:uLnTx/>
                <a:uFillTx/>
                <a:latin typeface="演示斜黑体" panose="00000A08000000000000" pitchFamily="50" charset="-122"/>
                <a:ea typeface="演示斜黑体" panose="00000A08000000000000" pitchFamily="50" charset="-122"/>
                <a:cs typeface="+mn-cs"/>
              </a:rPr>
              <a:t>标题文本</a:t>
            </a: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8D886235-2D83-99C9-4DBA-713303DF7B86}"/>
              </a:ext>
            </a:extLst>
          </p:cNvPr>
          <p:cNvSpPr txBox="1"/>
          <p:nvPr/>
        </p:nvSpPr>
        <p:spPr>
          <a:xfrm>
            <a:off x="3517761" y="3989662"/>
            <a:ext cx="2169252" cy="36394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演示斜黑体" panose="00000A08000000000000" pitchFamily="50" charset="-122"/>
                <a:ea typeface="演示斜黑体" panose="00000A08000000000000" pitchFamily="50" charset="-122"/>
                <a:cs typeface="+mn-cs"/>
              </a:rPr>
              <a:t>趋势二</a:t>
            </a:r>
          </a:p>
        </p:txBody>
      </p:sp>
      <p:sp>
        <p:nvSpPr>
          <p:cNvPr id="113" name="textcount">
            <a:extLst>
              <a:ext uri="{FF2B5EF4-FFF2-40B4-BE49-F238E27FC236}">
                <a16:creationId xmlns:a16="http://schemas.microsoft.com/office/drawing/2014/main" id="{EB0228BB-1C29-7332-BC83-59103AE3ED1B}"/>
              </a:ext>
            </a:extLst>
          </p:cNvPr>
          <p:cNvSpPr txBox="1"/>
          <p:nvPr/>
        </p:nvSpPr>
        <p:spPr>
          <a:xfrm>
            <a:off x="3465624" y="4520347"/>
            <a:ext cx="2362284" cy="13283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285750" indent="-28575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l"/>
              <a:defRPr sz="1400">
                <a:latin typeface="+mn-ea"/>
              </a:defRPr>
            </a:lvl1pPr>
          </a:lstStyle>
          <a:p>
            <a:pPr marL="285750" marR="0" lvl="0" indent="-252000" algn="l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请在这里输入内容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  <a:p>
            <a:pPr indent="-252000"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请在这里输入内容</a:t>
            </a:r>
          </a:p>
          <a:p>
            <a:pPr indent="-252000"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请在这里输入内容</a:t>
            </a:r>
          </a:p>
          <a:p>
            <a:pPr indent="-252000"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请在这里输入内容</a:t>
            </a: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F061DB74-7460-BBF7-0975-3B79B9716380}"/>
              </a:ext>
            </a:extLst>
          </p:cNvPr>
          <p:cNvSpPr txBox="1"/>
          <p:nvPr/>
        </p:nvSpPr>
        <p:spPr>
          <a:xfrm>
            <a:off x="6298476" y="3254106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rgbClr val="348EFE"/>
                    </a:gs>
                    <a:gs pos="100000">
                      <a:srgbClr val="204EFC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348EFE"/>
                    </a:gs>
                    <a:gs pos="100000">
                      <a:srgbClr val="204EFC"/>
                    </a:gs>
                  </a:gsLst>
                  <a:lin ang="5400000" scaled="1"/>
                </a:gradFill>
                <a:effectLst/>
                <a:uLnTx/>
                <a:uFillTx/>
                <a:latin typeface="演示斜黑体" panose="00000A08000000000000" pitchFamily="50" charset="-122"/>
                <a:ea typeface="演示斜黑体" panose="00000A08000000000000" pitchFamily="50" charset="-122"/>
                <a:cs typeface="+mn-cs"/>
              </a:rPr>
              <a:t>标题文本</a:t>
            </a: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DAEF1F71-1658-A798-E659-B05DD3E55DBC}"/>
              </a:ext>
            </a:extLst>
          </p:cNvPr>
          <p:cNvSpPr txBox="1"/>
          <p:nvPr/>
        </p:nvSpPr>
        <p:spPr>
          <a:xfrm>
            <a:off x="6261374" y="3989662"/>
            <a:ext cx="2169252" cy="36394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演示斜黑体" panose="00000A08000000000000" pitchFamily="50" charset="-122"/>
                <a:ea typeface="演示斜黑体" panose="00000A08000000000000" pitchFamily="50" charset="-122"/>
                <a:cs typeface="+mn-cs"/>
              </a:rPr>
              <a:t>趋势三</a:t>
            </a:r>
          </a:p>
        </p:txBody>
      </p:sp>
      <p:sp>
        <p:nvSpPr>
          <p:cNvPr id="116" name="textcount">
            <a:extLst>
              <a:ext uri="{FF2B5EF4-FFF2-40B4-BE49-F238E27FC236}">
                <a16:creationId xmlns:a16="http://schemas.microsoft.com/office/drawing/2014/main" id="{FD2E88DC-5962-F360-C41D-8DB3679186E2}"/>
              </a:ext>
            </a:extLst>
          </p:cNvPr>
          <p:cNvSpPr txBox="1"/>
          <p:nvPr/>
        </p:nvSpPr>
        <p:spPr>
          <a:xfrm>
            <a:off x="6209237" y="4520347"/>
            <a:ext cx="2362284" cy="13283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285750" indent="-28575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l"/>
              <a:defRPr sz="1400">
                <a:latin typeface="+mn-ea"/>
              </a:defRPr>
            </a:lvl1pPr>
          </a:lstStyle>
          <a:p>
            <a:pPr marL="285750" marR="0" lvl="0" indent="-252000" algn="l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请在这里输入内容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  <a:p>
            <a:pPr indent="-252000"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请在这里输入内容</a:t>
            </a:r>
          </a:p>
          <a:p>
            <a:pPr indent="-252000"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请在这里输入内容</a:t>
            </a:r>
          </a:p>
          <a:p>
            <a:pPr indent="-252000"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请在这里输入内容</a:t>
            </a: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E66C67E6-13A3-A093-820A-291BA8F05A03}"/>
              </a:ext>
            </a:extLst>
          </p:cNvPr>
          <p:cNvSpPr txBox="1"/>
          <p:nvPr/>
        </p:nvSpPr>
        <p:spPr>
          <a:xfrm>
            <a:off x="9042089" y="3254106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rgbClr val="348EFE"/>
                    </a:gs>
                    <a:gs pos="100000">
                      <a:srgbClr val="204EFC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348EFE"/>
                    </a:gs>
                    <a:gs pos="100000">
                      <a:srgbClr val="204EFC"/>
                    </a:gs>
                  </a:gsLst>
                  <a:lin ang="5400000" scaled="1"/>
                </a:gradFill>
                <a:effectLst/>
                <a:uLnTx/>
                <a:uFillTx/>
                <a:latin typeface="演示斜黑体" panose="00000A08000000000000" pitchFamily="50" charset="-122"/>
                <a:ea typeface="演示斜黑体" panose="00000A08000000000000" pitchFamily="50" charset="-122"/>
                <a:cs typeface="+mn-cs"/>
              </a:rPr>
              <a:t>标题文本</a:t>
            </a: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01B97E5D-93A0-49E8-4051-274EF7B6E629}"/>
              </a:ext>
            </a:extLst>
          </p:cNvPr>
          <p:cNvSpPr txBox="1"/>
          <p:nvPr/>
        </p:nvSpPr>
        <p:spPr>
          <a:xfrm>
            <a:off x="9004987" y="3989662"/>
            <a:ext cx="2286860" cy="36394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演示斜黑体" panose="00000A08000000000000" pitchFamily="50" charset="-122"/>
                <a:ea typeface="演示斜黑体" panose="00000A08000000000000" pitchFamily="50" charset="-122"/>
                <a:cs typeface="+mn-cs"/>
              </a:rPr>
              <a:t>趋势四</a:t>
            </a:r>
          </a:p>
        </p:txBody>
      </p:sp>
      <p:sp>
        <p:nvSpPr>
          <p:cNvPr id="119" name="textcount">
            <a:extLst>
              <a:ext uri="{FF2B5EF4-FFF2-40B4-BE49-F238E27FC236}">
                <a16:creationId xmlns:a16="http://schemas.microsoft.com/office/drawing/2014/main" id="{3929A64E-9E2D-42A0-61AC-E5D85730C197}"/>
              </a:ext>
            </a:extLst>
          </p:cNvPr>
          <p:cNvSpPr txBox="1"/>
          <p:nvPr/>
        </p:nvSpPr>
        <p:spPr>
          <a:xfrm>
            <a:off x="8952850" y="4520347"/>
            <a:ext cx="2362284" cy="13283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285750" indent="-28575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l"/>
              <a:defRPr sz="1400">
                <a:latin typeface="+mn-ea"/>
              </a:defRPr>
            </a:lvl1pPr>
          </a:lstStyle>
          <a:p>
            <a:pPr marL="285750" marR="0" lvl="0" indent="-252000" algn="l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请在这里输入内容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  <a:p>
            <a:pPr indent="-252000"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请在这里输入内容</a:t>
            </a:r>
          </a:p>
          <a:p>
            <a:pPr indent="-252000"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请在这里输入内容</a:t>
            </a:r>
          </a:p>
          <a:p>
            <a:pPr indent="-252000"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请在这里输入内容</a:t>
            </a: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BEC65AC7-75EE-5823-CEDF-B3EF28A320E5}"/>
              </a:ext>
            </a:extLst>
          </p:cNvPr>
          <p:cNvSpPr txBox="1"/>
          <p:nvPr/>
        </p:nvSpPr>
        <p:spPr>
          <a:xfrm>
            <a:off x="2281134" y="3232503"/>
            <a:ext cx="436017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rgbClr val="348EFE"/>
                    </a:gs>
                    <a:gs pos="100000">
                      <a:srgbClr val="204EFC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348EFE"/>
                    </a:gs>
                    <a:gs pos="100000">
                      <a:srgbClr val="204EFC"/>
                    </a:gs>
                  </a:gsLst>
                  <a:lin ang="5400000" scaled="1"/>
                </a:gradFill>
                <a:effectLst/>
                <a:uLnTx/>
                <a:uFillTx/>
                <a:latin typeface="演示斜黑体" panose="00000A08000000000000" pitchFamily="50" charset="-122"/>
                <a:ea typeface="演示斜黑体" panose="00000A08000000000000" pitchFamily="50" charset="-122"/>
                <a:cs typeface="+mn-cs"/>
              </a:rPr>
              <a:t>01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348EFE"/>
                  </a:gs>
                  <a:gs pos="100000">
                    <a:srgbClr val="204EFC"/>
                  </a:gs>
                </a:gsLst>
                <a:lin ang="5400000" scaled="1"/>
              </a:gradFill>
              <a:effectLst/>
              <a:uLnTx/>
              <a:uFillTx/>
              <a:latin typeface="演示斜黑体" panose="00000A08000000000000" pitchFamily="50" charset="-122"/>
              <a:ea typeface="演示斜黑体" panose="00000A08000000000000" pitchFamily="50" charset="-122"/>
              <a:cs typeface="+mn-cs"/>
            </a:endParaRP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F438E2C7-609A-3226-4581-874D7FBF5E55}"/>
              </a:ext>
            </a:extLst>
          </p:cNvPr>
          <p:cNvSpPr txBox="1"/>
          <p:nvPr/>
        </p:nvSpPr>
        <p:spPr>
          <a:xfrm>
            <a:off x="5096143" y="3230212"/>
            <a:ext cx="436017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rgbClr val="348EFE"/>
                    </a:gs>
                    <a:gs pos="100000">
                      <a:srgbClr val="204EFC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348EFE"/>
                    </a:gs>
                    <a:gs pos="100000">
                      <a:srgbClr val="204EFC"/>
                    </a:gs>
                  </a:gsLst>
                  <a:lin ang="5400000" scaled="1"/>
                </a:gradFill>
                <a:effectLst/>
                <a:uLnTx/>
                <a:uFillTx/>
                <a:latin typeface="演示斜黑体" panose="00000A08000000000000" pitchFamily="50" charset="-122"/>
                <a:ea typeface="演示斜黑体" panose="00000A08000000000000" pitchFamily="50" charset="-122"/>
                <a:cs typeface="+mn-cs"/>
              </a:rPr>
              <a:t>02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348EFE"/>
                  </a:gs>
                  <a:gs pos="100000">
                    <a:srgbClr val="204EFC"/>
                  </a:gs>
                </a:gsLst>
                <a:lin ang="5400000" scaled="1"/>
              </a:gradFill>
              <a:effectLst/>
              <a:uLnTx/>
              <a:uFillTx/>
              <a:latin typeface="演示斜黑体" panose="00000A08000000000000" pitchFamily="50" charset="-122"/>
              <a:ea typeface="演示斜黑体" panose="00000A08000000000000" pitchFamily="50" charset="-122"/>
              <a:cs typeface="+mn-cs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B55B29A4-B4D7-C239-2B63-26213F8CD671}"/>
              </a:ext>
            </a:extLst>
          </p:cNvPr>
          <p:cNvSpPr txBox="1"/>
          <p:nvPr/>
        </p:nvSpPr>
        <p:spPr>
          <a:xfrm>
            <a:off x="7848827" y="3230211"/>
            <a:ext cx="436017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rgbClr val="348EFE"/>
                    </a:gs>
                    <a:gs pos="100000">
                      <a:srgbClr val="204EFC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348EFE"/>
                    </a:gs>
                    <a:gs pos="100000">
                      <a:srgbClr val="204EFC"/>
                    </a:gs>
                  </a:gsLst>
                  <a:lin ang="5400000" scaled="1"/>
                </a:gradFill>
                <a:effectLst/>
                <a:uLnTx/>
                <a:uFillTx/>
                <a:latin typeface="演示斜黑体" panose="00000A08000000000000" pitchFamily="50" charset="-122"/>
                <a:ea typeface="演示斜黑体" panose="00000A08000000000000" pitchFamily="50" charset="-122"/>
                <a:cs typeface="+mn-cs"/>
              </a:rPr>
              <a:t>03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348EFE"/>
                  </a:gs>
                  <a:gs pos="100000">
                    <a:srgbClr val="204EFC"/>
                  </a:gs>
                </a:gsLst>
                <a:lin ang="5400000" scaled="1"/>
              </a:gradFill>
              <a:effectLst/>
              <a:uLnTx/>
              <a:uFillTx/>
              <a:latin typeface="演示斜黑体" panose="00000A08000000000000" pitchFamily="50" charset="-122"/>
              <a:ea typeface="演示斜黑体" panose="00000A08000000000000" pitchFamily="50" charset="-122"/>
              <a:cs typeface="+mn-cs"/>
            </a:endParaRP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1BBEC8FC-1BB8-F5E9-803F-A8AB9B5C25D2}"/>
              </a:ext>
            </a:extLst>
          </p:cNvPr>
          <p:cNvSpPr txBox="1"/>
          <p:nvPr/>
        </p:nvSpPr>
        <p:spPr>
          <a:xfrm>
            <a:off x="10576156" y="3172738"/>
            <a:ext cx="436017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rgbClr val="348EFE"/>
                    </a:gs>
                    <a:gs pos="100000">
                      <a:srgbClr val="204EFC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348EFE"/>
                    </a:gs>
                    <a:gs pos="100000">
                      <a:srgbClr val="204EFC"/>
                    </a:gs>
                  </a:gsLst>
                  <a:lin ang="5400000" scaled="1"/>
                </a:gradFill>
                <a:effectLst/>
                <a:uLnTx/>
                <a:uFillTx/>
                <a:latin typeface="演示斜黑体" panose="00000A08000000000000" pitchFamily="50" charset="-122"/>
                <a:ea typeface="演示斜黑体" panose="00000A08000000000000" pitchFamily="50" charset="-122"/>
                <a:cs typeface="+mn-cs"/>
              </a:rPr>
              <a:t>04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348EFE"/>
                  </a:gs>
                  <a:gs pos="100000">
                    <a:srgbClr val="204EFC"/>
                  </a:gs>
                </a:gsLst>
                <a:lin ang="5400000" scaled="1"/>
              </a:gradFill>
              <a:effectLst/>
              <a:uLnTx/>
              <a:uFillTx/>
              <a:latin typeface="演示斜黑体" panose="00000A08000000000000" pitchFamily="50" charset="-122"/>
              <a:ea typeface="演示斜黑体" panose="00000A08000000000000" pitchFamily="50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45270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A-图片 41" descr="图片包含 金属, 桌子, 男人, 雪&#10;&#10;描述已自动生成">
            <a:extLst>
              <a:ext uri="{FF2B5EF4-FFF2-40B4-BE49-F238E27FC236}">
                <a16:creationId xmlns:a16="http://schemas.microsoft.com/office/drawing/2014/main" id="{EDD70889-C8CB-4D7B-A4F1-C2E703672BC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" y="0"/>
            <a:ext cx="12192003" cy="6858000"/>
          </a:xfrm>
          <a:custGeom>
            <a:avLst/>
            <a:gdLst>
              <a:gd name="connsiteX0" fmla="*/ 0 w 12192000"/>
              <a:gd name="connsiteY0" fmla="*/ 0 h 3690569"/>
              <a:gd name="connsiteX1" fmla="*/ 12192000 w 12192000"/>
              <a:gd name="connsiteY1" fmla="*/ 0 h 3690569"/>
              <a:gd name="connsiteX2" fmla="*/ 12192000 w 12192000"/>
              <a:gd name="connsiteY2" fmla="*/ 3690569 h 3690569"/>
              <a:gd name="connsiteX3" fmla="*/ 0 w 12192000"/>
              <a:gd name="connsiteY3" fmla="*/ 3690569 h 3690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690569">
                <a:moveTo>
                  <a:pt x="0" y="0"/>
                </a:moveTo>
                <a:lnTo>
                  <a:pt x="12192000" y="0"/>
                </a:lnTo>
                <a:lnTo>
                  <a:pt x="12192000" y="3690569"/>
                </a:lnTo>
                <a:lnTo>
                  <a:pt x="0" y="3690569"/>
                </a:lnTo>
                <a:close/>
              </a:path>
            </a:pathLst>
          </a:custGeom>
        </p:spPr>
      </p:pic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87C833C5-2595-4EAE-BF0C-41EC9EE3F916}"/>
              </a:ext>
            </a:extLst>
          </p:cNvPr>
          <p:cNvSpPr/>
          <p:nvPr/>
        </p:nvSpPr>
        <p:spPr>
          <a:xfrm rot="16200000">
            <a:off x="156289" y="-156288"/>
            <a:ext cx="6858000" cy="7170577"/>
          </a:xfrm>
          <a:custGeom>
            <a:avLst/>
            <a:gdLst>
              <a:gd name="connsiteX0" fmla="*/ 6858000 w 6858000"/>
              <a:gd name="connsiteY0" fmla="*/ 119545 h 7170577"/>
              <a:gd name="connsiteX1" fmla="*/ 6858000 w 6858000"/>
              <a:gd name="connsiteY1" fmla="*/ 7170577 h 7170577"/>
              <a:gd name="connsiteX2" fmla="*/ 6854625 w 6858000"/>
              <a:gd name="connsiteY2" fmla="*/ 7170025 h 7170577"/>
              <a:gd name="connsiteX3" fmla="*/ 187126 w 6858000"/>
              <a:gd name="connsiteY3" fmla="*/ 5033014 h 7170577"/>
              <a:gd name="connsiteX4" fmla="*/ 0 w 6858000"/>
              <a:gd name="connsiteY4" fmla="*/ 5064984 h 7170577"/>
              <a:gd name="connsiteX5" fmla="*/ 0 w 6858000"/>
              <a:gd name="connsiteY5" fmla="*/ 0 h 7170577"/>
              <a:gd name="connsiteX6" fmla="*/ 6388428 w 6858000"/>
              <a:gd name="connsiteY6" fmla="*/ 0 h 7170577"/>
              <a:gd name="connsiteX7" fmla="*/ 6473625 w 6858000"/>
              <a:gd name="connsiteY7" fmla="*/ 26465 h 7170577"/>
              <a:gd name="connsiteX8" fmla="*/ 6854625 w 6858000"/>
              <a:gd name="connsiteY8" fmla="*/ 118993 h 7170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8000" h="7170577">
                <a:moveTo>
                  <a:pt x="6858000" y="119545"/>
                </a:moveTo>
                <a:lnTo>
                  <a:pt x="6858000" y="7170577"/>
                </a:lnTo>
                <a:lnTo>
                  <a:pt x="6854625" y="7170025"/>
                </a:lnTo>
                <a:cubicBezTo>
                  <a:pt x="4632126" y="6713962"/>
                  <a:pt x="2409626" y="4720256"/>
                  <a:pt x="187126" y="5033014"/>
                </a:cubicBezTo>
                <a:lnTo>
                  <a:pt x="0" y="5064984"/>
                </a:lnTo>
                <a:lnTo>
                  <a:pt x="0" y="0"/>
                </a:lnTo>
                <a:lnTo>
                  <a:pt x="6388428" y="0"/>
                </a:lnTo>
                <a:lnTo>
                  <a:pt x="6473625" y="26465"/>
                </a:lnTo>
                <a:cubicBezTo>
                  <a:pt x="6600626" y="61850"/>
                  <a:pt x="6727625" y="92932"/>
                  <a:pt x="6854625" y="118993"/>
                </a:cubicBez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5AFDB3D4-D439-4507-B5DA-E9543ED0351E}"/>
              </a:ext>
            </a:extLst>
          </p:cNvPr>
          <p:cNvSpPr/>
          <p:nvPr/>
        </p:nvSpPr>
        <p:spPr>
          <a:xfrm rot="16200000">
            <a:off x="80089" y="-80088"/>
            <a:ext cx="6858000" cy="7018177"/>
          </a:xfrm>
          <a:custGeom>
            <a:avLst/>
            <a:gdLst>
              <a:gd name="connsiteX0" fmla="*/ 6858000 w 6858000"/>
              <a:gd name="connsiteY0" fmla="*/ 0 h 7018177"/>
              <a:gd name="connsiteX1" fmla="*/ 6858000 w 6858000"/>
              <a:gd name="connsiteY1" fmla="*/ 7018177 h 7018177"/>
              <a:gd name="connsiteX2" fmla="*/ 6854625 w 6858000"/>
              <a:gd name="connsiteY2" fmla="*/ 7017625 h 7018177"/>
              <a:gd name="connsiteX3" fmla="*/ 187126 w 6858000"/>
              <a:gd name="connsiteY3" fmla="*/ 4880614 h 7018177"/>
              <a:gd name="connsiteX4" fmla="*/ 0 w 6858000"/>
              <a:gd name="connsiteY4" fmla="*/ 4912584 h 7018177"/>
              <a:gd name="connsiteX5" fmla="*/ 0 w 6858000"/>
              <a:gd name="connsiteY5" fmla="*/ 0 h 7018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8000" h="7018177">
                <a:moveTo>
                  <a:pt x="6858000" y="0"/>
                </a:moveTo>
                <a:lnTo>
                  <a:pt x="6858000" y="7018177"/>
                </a:lnTo>
                <a:lnTo>
                  <a:pt x="6854625" y="7017625"/>
                </a:lnTo>
                <a:cubicBezTo>
                  <a:pt x="4632126" y="6561562"/>
                  <a:pt x="2409626" y="4567855"/>
                  <a:pt x="187126" y="4880614"/>
                </a:cubicBezTo>
                <a:lnTo>
                  <a:pt x="0" y="491258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348EFE"/>
              </a:gs>
              <a:gs pos="100000">
                <a:srgbClr val="204EF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3" name="PA-文本框 45">
            <a:extLst>
              <a:ext uri="{FF2B5EF4-FFF2-40B4-BE49-F238E27FC236}">
                <a16:creationId xmlns:a16="http://schemas.microsoft.com/office/drawing/2014/main" id="{8AC260C1-3F7D-43F6-81ED-2FD2B33E97CC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7377" y="1350010"/>
            <a:ext cx="4893946" cy="1257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dist" eaLnBrk="1" hangingPunct="1">
              <a:spcBef>
                <a:spcPct val="50000"/>
              </a:spcBef>
              <a:defRPr/>
            </a:pPr>
            <a:r>
              <a:rPr lang="de-DE" altLang="zh-CN" sz="8000" dirty="0">
                <a:solidFill>
                  <a:schemeClr val="bg1"/>
                </a:solidFill>
                <a:latin typeface="演示斜黑体" panose="00000A08000000000000" pitchFamily="50" charset="-122"/>
                <a:ea typeface="演示斜黑体" panose="00000A08000000000000" pitchFamily="50" charset="-122"/>
                <a:cs typeface="华文楷体"/>
              </a:rPr>
              <a:t>THANS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659EA69-C71A-6D2D-CEE8-BC08A6E7F917}"/>
              </a:ext>
            </a:extLst>
          </p:cNvPr>
          <p:cNvGrpSpPr/>
          <p:nvPr/>
        </p:nvGrpSpPr>
        <p:grpSpPr>
          <a:xfrm>
            <a:off x="733266" y="2895157"/>
            <a:ext cx="3636807" cy="466725"/>
            <a:chOff x="733266" y="3067685"/>
            <a:chExt cx="3636807" cy="466725"/>
          </a:xfrm>
        </p:grpSpPr>
        <p:sp>
          <p:nvSpPr>
            <p:cNvPr id="16" name="PA-文本框 40">
              <a:extLst>
                <a:ext uri="{FF2B5EF4-FFF2-40B4-BE49-F238E27FC236}">
                  <a16:creationId xmlns:a16="http://schemas.microsoft.com/office/drawing/2014/main" id="{FF355C79-3F5F-42E7-9786-7E52F9B1579F}"/>
                </a:ext>
              </a:extLst>
            </p:cNvPr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187135" y="3067685"/>
              <a:ext cx="3182938" cy="466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US" altLang="zh-CN" sz="2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0001-12345678</a:t>
              </a:r>
              <a:endParaRPr lang="en-GB" altLang="zh-CN" sz="2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F6B2C54-A37D-44AE-AE76-CCD230E7BFEF}"/>
                </a:ext>
              </a:extLst>
            </p:cNvPr>
            <p:cNvGrpSpPr/>
            <p:nvPr/>
          </p:nvGrpSpPr>
          <p:grpSpPr>
            <a:xfrm>
              <a:off x="733266" y="3107690"/>
              <a:ext cx="386714" cy="386714"/>
              <a:chOff x="799305" y="3079114"/>
              <a:chExt cx="597536" cy="597536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id="{8A84DA8E-1A21-4895-8412-52D5E8DD54D0}"/>
                  </a:ext>
                </a:extLst>
              </p:cNvPr>
              <p:cNvSpPr/>
              <p:nvPr/>
            </p:nvSpPr>
            <p:spPr>
              <a:xfrm>
                <a:off x="799305" y="3079114"/>
                <a:ext cx="597536" cy="5975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pic>
            <p:nvPicPr>
              <p:cNvPr id="3" name="图形 2">
                <a:extLst>
                  <a:ext uri="{FF2B5EF4-FFF2-40B4-BE49-F238E27FC236}">
                    <a16:creationId xmlns:a16="http://schemas.microsoft.com/office/drawing/2014/main" id="{F28AFA8E-4C6C-43B7-AAB2-3347FBE268A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896778" y="3186563"/>
                <a:ext cx="402588" cy="402588"/>
              </a:xfrm>
              <a:prstGeom prst="rect">
                <a:avLst/>
              </a:prstGeom>
            </p:spPr>
          </p:pic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A4E812E-1117-3D11-BD1B-DA8B843A7DE3}"/>
              </a:ext>
            </a:extLst>
          </p:cNvPr>
          <p:cNvGrpSpPr/>
          <p:nvPr/>
        </p:nvGrpSpPr>
        <p:grpSpPr>
          <a:xfrm>
            <a:off x="733266" y="3587347"/>
            <a:ext cx="2789081" cy="466725"/>
            <a:chOff x="733266" y="3686016"/>
            <a:chExt cx="2789081" cy="466725"/>
          </a:xfrm>
        </p:grpSpPr>
        <p:sp>
          <p:nvSpPr>
            <p:cNvPr id="17" name="PA-文本框 41">
              <a:extLst>
                <a:ext uri="{FF2B5EF4-FFF2-40B4-BE49-F238E27FC236}">
                  <a16:creationId xmlns:a16="http://schemas.microsoft.com/office/drawing/2014/main" id="{6FEA07F3-EC32-4CF9-A1D3-79477BEC75ED}"/>
                </a:ext>
              </a:extLst>
            </p:cNvPr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187135" y="3686016"/>
              <a:ext cx="2335212" cy="466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邮编：</a:t>
              </a:r>
              <a:r>
                <a:rPr lang="en-US" altLang="zh-CN" sz="2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9999999</a:t>
              </a:r>
              <a:endParaRPr lang="en-GB" altLang="zh-CN" sz="2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491E2B73-4F06-90E2-6520-559A39F62C5A}"/>
                </a:ext>
              </a:extLst>
            </p:cNvPr>
            <p:cNvGrpSpPr/>
            <p:nvPr/>
          </p:nvGrpSpPr>
          <p:grpSpPr>
            <a:xfrm>
              <a:off x="733266" y="3726021"/>
              <a:ext cx="386714" cy="386714"/>
              <a:chOff x="733266" y="3726021"/>
              <a:chExt cx="386714" cy="386714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B1A503DF-6627-44A7-8706-AC7E12768E3E}"/>
                  </a:ext>
                </a:extLst>
              </p:cNvPr>
              <p:cNvSpPr/>
              <p:nvPr/>
            </p:nvSpPr>
            <p:spPr>
              <a:xfrm>
                <a:off x="733266" y="3726021"/>
                <a:ext cx="386714" cy="38671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pic>
            <p:nvPicPr>
              <p:cNvPr id="7" name="图形 6">
                <a:extLst>
                  <a:ext uri="{FF2B5EF4-FFF2-40B4-BE49-F238E27FC236}">
                    <a16:creationId xmlns:a16="http://schemas.microsoft.com/office/drawing/2014/main" id="{6A5E6AC5-C0CE-4058-9984-52D3F8553F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818673" y="3833018"/>
                <a:ext cx="215900" cy="172720"/>
              </a:xfrm>
              <a:prstGeom prst="rect">
                <a:avLst/>
              </a:prstGeom>
            </p:spPr>
          </p:pic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2FE049F1-A7F9-C71B-AFC0-A5108FE14337}"/>
              </a:ext>
            </a:extLst>
          </p:cNvPr>
          <p:cNvGrpSpPr/>
          <p:nvPr/>
        </p:nvGrpSpPr>
        <p:grpSpPr>
          <a:xfrm>
            <a:off x="733266" y="4279536"/>
            <a:ext cx="3779681" cy="496094"/>
            <a:chOff x="733266" y="4452064"/>
            <a:chExt cx="3779681" cy="496094"/>
          </a:xfrm>
        </p:grpSpPr>
        <p:sp>
          <p:nvSpPr>
            <p:cNvPr id="18" name="PA-文本框 42">
              <a:extLst>
                <a:ext uri="{FF2B5EF4-FFF2-40B4-BE49-F238E27FC236}">
                  <a16:creationId xmlns:a16="http://schemas.microsoft.com/office/drawing/2014/main" id="{6E5EB0B4-715A-4D66-915E-5DD7D39700EC}"/>
                </a:ext>
              </a:extLst>
            </p:cNvPr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187135" y="4452064"/>
              <a:ext cx="3325812" cy="4960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请输入您的公司地址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9149849-9D53-3CF8-1C8A-7A6B3A0341BC}"/>
                </a:ext>
              </a:extLst>
            </p:cNvPr>
            <p:cNvGrpSpPr/>
            <p:nvPr/>
          </p:nvGrpSpPr>
          <p:grpSpPr>
            <a:xfrm>
              <a:off x="733266" y="4506754"/>
              <a:ext cx="386714" cy="386714"/>
              <a:chOff x="733266" y="4499134"/>
              <a:chExt cx="386714" cy="386714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5ABE0768-7C23-4E5D-8078-402C8705504C}"/>
                  </a:ext>
                </a:extLst>
              </p:cNvPr>
              <p:cNvSpPr/>
              <p:nvPr/>
            </p:nvSpPr>
            <p:spPr>
              <a:xfrm>
                <a:off x="733266" y="4499134"/>
                <a:ext cx="386714" cy="38671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pic>
            <p:nvPicPr>
              <p:cNvPr id="9" name="图形 8">
                <a:extLst>
                  <a:ext uri="{FF2B5EF4-FFF2-40B4-BE49-F238E27FC236}">
                    <a16:creationId xmlns:a16="http://schemas.microsoft.com/office/drawing/2014/main" id="{00225D90-BFE0-4588-BF5C-B2BF80C4EE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818673" y="4584541"/>
                <a:ext cx="215900" cy="2159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044918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Medium" panose="020B0600000000000000" pitchFamily="34" charset="-122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Medium" panose="020B0600000000000000" pitchFamily="34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Medium" panose="020B0600000000000000" pitchFamily="34" charset="-122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Medium" panose="020B0600000000000000" pitchFamily="34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9719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Choas</a:t>
            </a:r>
            <a:r>
              <a:rPr lang="en-US" altLang="zh-CN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’</a:t>
            </a:r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超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7478833" y="866316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chao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2870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一名有梦想的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商业定制欢迎加微信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pc="100" dirty="0">
                <a:solidFill>
                  <a:srgbClr val="00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微信：</a:t>
            </a:r>
            <a:r>
              <a:rPr lang="en-US" altLang="zh-CN" sz="1400" b="1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Ycgyc815821</a:t>
            </a:r>
            <a:endParaRPr lang="zh-CN" altLang="en-US" sz="1400" b="1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F01A0C1-71FD-F707-3129-869F94D82047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762C8B0-4E29-B7D9-4B6C-27C5E03C5C88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C533C69-F0C8-D015-C6DD-1F4B9D2F55B7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8C674702-F84A-8ED4-769A-BACB43678993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4" name="Rectangle 151">
                <a:extLst>
                  <a:ext uri="{FF2B5EF4-FFF2-40B4-BE49-F238E27FC236}">
                    <a16:creationId xmlns:a16="http://schemas.microsoft.com/office/drawing/2014/main" id="{DAA9C5CB-6596-CF34-9C1D-022A233536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5" name="Rectangle 152">
                <a:extLst>
                  <a:ext uri="{FF2B5EF4-FFF2-40B4-BE49-F238E27FC236}">
                    <a16:creationId xmlns:a16="http://schemas.microsoft.com/office/drawing/2014/main" id="{6C05CB07-8396-5106-44A3-990494839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19" name="Rectangle 153">
                <a:extLst>
                  <a:ext uri="{FF2B5EF4-FFF2-40B4-BE49-F238E27FC236}">
                    <a16:creationId xmlns:a16="http://schemas.microsoft.com/office/drawing/2014/main" id="{FC46EDAC-4002-830E-F5F1-56F2FDB56C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22" name="Rectangle 154">
                <a:extLst>
                  <a:ext uri="{FF2B5EF4-FFF2-40B4-BE49-F238E27FC236}">
                    <a16:creationId xmlns:a16="http://schemas.microsoft.com/office/drawing/2014/main" id="{E09C159B-6956-F55E-8E39-E6469AE116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25" name="Rectangle 155">
                <a:extLst>
                  <a:ext uri="{FF2B5EF4-FFF2-40B4-BE49-F238E27FC236}">
                    <a16:creationId xmlns:a16="http://schemas.microsoft.com/office/drawing/2014/main" id="{9D304A63-2411-6A79-697C-A0757FC100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40" name="Rectangle 156">
                <a:extLst>
                  <a:ext uri="{FF2B5EF4-FFF2-40B4-BE49-F238E27FC236}">
                    <a16:creationId xmlns:a16="http://schemas.microsoft.com/office/drawing/2014/main" id="{0AAA7632-1AA9-B298-F55D-AB579EA224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41" name="Rectangle 157">
                <a:extLst>
                  <a:ext uri="{FF2B5EF4-FFF2-40B4-BE49-F238E27FC236}">
                    <a16:creationId xmlns:a16="http://schemas.microsoft.com/office/drawing/2014/main" id="{5E8C1D82-F9FF-E9C8-8FDC-3B846BD499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42" name="Rectangle 158">
                <a:extLst>
                  <a:ext uri="{FF2B5EF4-FFF2-40B4-BE49-F238E27FC236}">
                    <a16:creationId xmlns:a16="http://schemas.microsoft.com/office/drawing/2014/main" id="{94488D19-0631-EBA4-BFE8-4C615809AD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43" name="Rectangle 159">
                <a:extLst>
                  <a:ext uri="{FF2B5EF4-FFF2-40B4-BE49-F238E27FC236}">
                    <a16:creationId xmlns:a16="http://schemas.microsoft.com/office/drawing/2014/main" id="{A98C0A7A-9A0E-39B4-9415-7526EE8CA9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44" name="Rectangle 160">
                <a:extLst>
                  <a:ext uri="{FF2B5EF4-FFF2-40B4-BE49-F238E27FC236}">
                    <a16:creationId xmlns:a16="http://schemas.microsoft.com/office/drawing/2014/main" id="{73FBE3CC-1B74-3102-6FC7-0FB16FB504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45" name="Rectangle 161">
                <a:extLst>
                  <a:ext uri="{FF2B5EF4-FFF2-40B4-BE49-F238E27FC236}">
                    <a16:creationId xmlns:a16="http://schemas.microsoft.com/office/drawing/2014/main" id="{A4EEE54B-63D5-D743-D92F-FE24127C69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46" name="Rectangle 162">
                <a:extLst>
                  <a:ext uri="{FF2B5EF4-FFF2-40B4-BE49-F238E27FC236}">
                    <a16:creationId xmlns:a16="http://schemas.microsoft.com/office/drawing/2014/main" id="{7161D2F7-CED9-44B9-4DF3-78661EB9AC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47" name="Rectangle 163">
                <a:extLst>
                  <a:ext uri="{FF2B5EF4-FFF2-40B4-BE49-F238E27FC236}">
                    <a16:creationId xmlns:a16="http://schemas.microsoft.com/office/drawing/2014/main" id="{AC6A806F-4D65-C75A-35DD-B95789DB2B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48" name="Rectangle 164">
                <a:extLst>
                  <a:ext uri="{FF2B5EF4-FFF2-40B4-BE49-F238E27FC236}">
                    <a16:creationId xmlns:a16="http://schemas.microsoft.com/office/drawing/2014/main" id="{4B36E5B6-D984-BB31-F763-CC913BA52D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49" name="Rectangle 165">
                <a:extLst>
                  <a:ext uri="{FF2B5EF4-FFF2-40B4-BE49-F238E27FC236}">
                    <a16:creationId xmlns:a16="http://schemas.microsoft.com/office/drawing/2014/main" id="{406A8AB5-6090-76B4-1AB4-18AB2AFF13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50" name="Rectangle 166">
                <a:extLst>
                  <a:ext uri="{FF2B5EF4-FFF2-40B4-BE49-F238E27FC236}">
                    <a16:creationId xmlns:a16="http://schemas.microsoft.com/office/drawing/2014/main" id="{FF1F2741-66A0-1550-1868-191146FBB3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51" name="Rectangle 167">
                <a:extLst>
                  <a:ext uri="{FF2B5EF4-FFF2-40B4-BE49-F238E27FC236}">
                    <a16:creationId xmlns:a16="http://schemas.microsoft.com/office/drawing/2014/main" id="{AC7CC25E-54CB-7F6C-AA1B-DB993849A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52" name="Rectangle 168">
                <a:extLst>
                  <a:ext uri="{FF2B5EF4-FFF2-40B4-BE49-F238E27FC236}">
                    <a16:creationId xmlns:a16="http://schemas.microsoft.com/office/drawing/2014/main" id="{20B9F20C-9E38-4D9F-F585-B22963B40D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53" name="Rectangle 169">
                <a:extLst>
                  <a:ext uri="{FF2B5EF4-FFF2-40B4-BE49-F238E27FC236}">
                    <a16:creationId xmlns:a16="http://schemas.microsoft.com/office/drawing/2014/main" id="{4E88B0B4-559A-AD47-635E-CEC8B4B18E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54" name="Rectangle 170">
                <a:extLst>
                  <a:ext uri="{FF2B5EF4-FFF2-40B4-BE49-F238E27FC236}">
                    <a16:creationId xmlns:a16="http://schemas.microsoft.com/office/drawing/2014/main" id="{F5DFB9ED-82EE-1053-C5B9-269FFB24F3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55" name="Rectangle 171">
                <a:extLst>
                  <a:ext uri="{FF2B5EF4-FFF2-40B4-BE49-F238E27FC236}">
                    <a16:creationId xmlns:a16="http://schemas.microsoft.com/office/drawing/2014/main" id="{CD57D23A-3BF1-B7F4-AE88-4F335841ED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56" name="Rectangle 172">
                <a:extLst>
                  <a:ext uri="{FF2B5EF4-FFF2-40B4-BE49-F238E27FC236}">
                    <a16:creationId xmlns:a16="http://schemas.microsoft.com/office/drawing/2014/main" id="{7C60250B-3198-8B1D-5DD3-6807DC0B6C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57" name="Rectangle 173">
                <a:extLst>
                  <a:ext uri="{FF2B5EF4-FFF2-40B4-BE49-F238E27FC236}">
                    <a16:creationId xmlns:a16="http://schemas.microsoft.com/office/drawing/2014/main" id="{48BA8DF8-44D0-14C0-8939-AF70ECDF9D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58" name="Rectangle 174">
                <a:extLst>
                  <a:ext uri="{FF2B5EF4-FFF2-40B4-BE49-F238E27FC236}">
                    <a16:creationId xmlns:a16="http://schemas.microsoft.com/office/drawing/2014/main" id="{FB0E8B41-29BA-4F22-6B7E-A2A6111244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59" name="Rectangle 175">
                <a:extLst>
                  <a:ext uri="{FF2B5EF4-FFF2-40B4-BE49-F238E27FC236}">
                    <a16:creationId xmlns:a16="http://schemas.microsoft.com/office/drawing/2014/main" id="{E10B70B9-F93C-8B0A-39CA-1301546E25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60" name="Rectangle 176">
                <a:extLst>
                  <a:ext uri="{FF2B5EF4-FFF2-40B4-BE49-F238E27FC236}">
                    <a16:creationId xmlns:a16="http://schemas.microsoft.com/office/drawing/2014/main" id="{E86E7EB9-3768-6A9B-4247-3F54AC4D3F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61" name="Rectangle 177">
                <a:extLst>
                  <a:ext uri="{FF2B5EF4-FFF2-40B4-BE49-F238E27FC236}">
                    <a16:creationId xmlns:a16="http://schemas.microsoft.com/office/drawing/2014/main" id="{DDF32A4E-0B32-DC8C-B4B1-D8D5E5A196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62" name="Rectangle 178">
                <a:extLst>
                  <a:ext uri="{FF2B5EF4-FFF2-40B4-BE49-F238E27FC236}">
                    <a16:creationId xmlns:a16="http://schemas.microsoft.com/office/drawing/2014/main" id="{F7F37668-171A-3B6A-0E56-C087E04A80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63" name="Rectangle 179">
                <a:extLst>
                  <a:ext uri="{FF2B5EF4-FFF2-40B4-BE49-F238E27FC236}">
                    <a16:creationId xmlns:a16="http://schemas.microsoft.com/office/drawing/2014/main" id="{58A4B5BC-D926-5FA6-A032-687C0CAF77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64" name="Rectangle 180">
                <a:extLst>
                  <a:ext uri="{FF2B5EF4-FFF2-40B4-BE49-F238E27FC236}">
                    <a16:creationId xmlns:a16="http://schemas.microsoft.com/office/drawing/2014/main" id="{4E492045-0512-1A1D-DFEB-FE70A24C3E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78" name="Rectangle 181">
                <a:extLst>
                  <a:ext uri="{FF2B5EF4-FFF2-40B4-BE49-F238E27FC236}">
                    <a16:creationId xmlns:a16="http://schemas.microsoft.com/office/drawing/2014/main" id="{566FE0CB-73C2-8B78-D6A3-8D5136F033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79" name="Rectangle 182">
                <a:extLst>
                  <a:ext uri="{FF2B5EF4-FFF2-40B4-BE49-F238E27FC236}">
                    <a16:creationId xmlns:a16="http://schemas.microsoft.com/office/drawing/2014/main" id="{EB6A312E-B63E-8385-A673-08F30E7C16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80" name="Rectangle 183">
                <a:extLst>
                  <a:ext uri="{FF2B5EF4-FFF2-40B4-BE49-F238E27FC236}">
                    <a16:creationId xmlns:a16="http://schemas.microsoft.com/office/drawing/2014/main" id="{16B47ED2-423C-09BD-70AF-FA8E41ED67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81" name="Rectangle 184">
                <a:extLst>
                  <a:ext uri="{FF2B5EF4-FFF2-40B4-BE49-F238E27FC236}">
                    <a16:creationId xmlns:a16="http://schemas.microsoft.com/office/drawing/2014/main" id="{4623BDA8-3AFA-15AD-1404-C6D482DE06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87" name="Rectangle 185">
                <a:extLst>
                  <a:ext uri="{FF2B5EF4-FFF2-40B4-BE49-F238E27FC236}">
                    <a16:creationId xmlns:a16="http://schemas.microsoft.com/office/drawing/2014/main" id="{1DF828EE-50B7-8B06-AF75-9B2BEC3829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88" name="Rectangle 186">
                <a:extLst>
                  <a:ext uri="{FF2B5EF4-FFF2-40B4-BE49-F238E27FC236}">
                    <a16:creationId xmlns:a16="http://schemas.microsoft.com/office/drawing/2014/main" id="{05D9EBAC-6911-8728-A24B-A19DA35F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89" name="Rectangle 187">
                <a:extLst>
                  <a:ext uri="{FF2B5EF4-FFF2-40B4-BE49-F238E27FC236}">
                    <a16:creationId xmlns:a16="http://schemas.microsoft.com/office/drawing/2014/main" id="{CEC57C45-A97D-458C-0687-FA8D7F5F8B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90" name="Rectangle 188">
                <a:extLst>
                  <a:ext uri="{FF2B5EF4-FFF2-40B4-BE49-F238E27FC236}">
                    <a16:creationId xmlns:a16="http://schemas.microsoft.com/office/drawing/2014/main" id="{97E5E644-5C71-7D07-709F-7148E6B22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91" name="Rectangle 189">
                <a:extLst>
                  <a:ext uri="{FF2B5EF4-FFF2-40B4-BE49-F238E27FC236}">
                    <a16:creationId xmlns:a16="http://schemas.microsoft.com/office/drawing/2014/main" id="{04FF8F6F-DCCA-587A-5D2F-7E5E99D35E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92" name="Rectangle 190">
                <a:extLst>
                  <a:ext uri="{FF2B5EF4-FFF2-40B4-BE49-F238E27FC236}">
                    <a16:creationId xmlns:a16="http://schemas.microsoft.com/office/drawing/2014/main" id="{58CE563D-41C7-E295-3ABB-F373B742EB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93" name="Rectangle 191">
                <a:extLst>
                  <a:ext uri="{FF2B5EF4-FFF2-40B4-BE49-F238E27FC236}">
                    <a16:creationId xmlns:a16="http://schemas.microsoft.com/office/drawing/2014/main" id="{9C17E284-4CA4-918A-86A8-085D3BF375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94" name="Rectangle 192">
                <a:extLst>
                  <a:ext uri="{FF2B5EF4-FFF2-40B4-BE49-F238E27FC236}">
                    <a16:creationId xmlns:a16="http://schemas.microsoft.com/office/drawing/2014/main" id="{FBEAE566-ED01-3023-68B9-AC1F7BD203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95" name="Rectangle 193">
                <a:extLst>
                  <a:ext uri="{FF2B5EF4-FFF2-40B4-BE49-F238E27FC236}">
                    <a16:creationId xmlns:a16="http://schemas.microsoft.com/office/drawing/2014/main" id="{08CE4173-0D8B-1EDD-B6C3-FE0ACABAAA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96" name="Rectangle 194">
                <a:extLst>
                  <a:ext uri="{FF2B5EF4-FFF2-40B4-BE49-F238E27FC236}">
                    <a16:creationId xmlns:a16="http://schemas.microsoft.com/office/drawing/2014/main" id="{6C4FF350-2D34-2B23-192C-3426D4CD77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97" name="Rectangle 195">
                <a:extLst>
                  <a:ext uri="{FF2B5EF4-FFF2-40B4-BE49-F238E27FC236}">
                    <a16:creationId xmlns:a16="http://schemas.microsoft.com/office/drawing/2014/main" id="{EA69FAD3-14D9-5599-C63F-345A9B7F64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98" name="Rectangle 196">
                <a:extLst>
                  <a:ext uri="{FF2B5EF4-FFF2-40B4-BE49-F238E27FC236}">
                    <a16:creationId xmlns:a16="http://schemas.microsoft.com/office/drawing/2014/main" id="{87E9542D-2957-965F-4C74-CA02AB1590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99" name="Rectangle 197">
                <a:extLst>
                  <a:ext uri="{FF2B5EF4-FFF2-40B4-BE49-F238E27FC236}">
                    <a16:creationId xmlns:a16="http://schemas.microsoft.com/office/drawing/2014/main" id="{E40D0ADC-ABFB-8088-38A8-8F7C0D265C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00" name="Rectangle 198">
                <a:extLst>
                  <a:ext uri="{FF2B5EF4-FFF2-40B4-BE49-F238E27FC236}">
                    <a16:creationId xmlns:a16="http://schemas.microsoft.com/office/drawing/2014/main" id="{B731A1B4-46E0-1CBD-328F-222BA5AF9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01" name="Rectangle 199">
                <a:extLst>
                  <a:ext uri="{FF2B5EF4-FFF2-40B4-BE49-F238E27FC236}">
                    <a16:creationId xmlns:a16="http://schemas.microsoft.com/office/drawing/2014/main" id="{CBF2EE23-92B6-5A2C-49BE-9015A4E0D4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02" name="Rectangle 200">
                <a:extLst>
                  <a:ext uri="{FF2B5EF4-FFF2-40B4-BE49-F238E27FC236}">
                    <a16:creationId xmlns:a16="http://schemas.microsoft.com/office/drawing/2014/main" id="{EF0A19FE-2E34-ACD4-8AC3-CB8E3DBE51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03" name="Rectangle 201">
                <a:extLst>
                  <a:ext uri="{FF2B5EF4-FFF2-40B4-BE49-F238E27FC236}">
                    <a16:creationId xmlns:a16="http://schemas.microsoft.com/office/drawing/2014/main" id="{EA17CE82-7BB0-7749-E313-29AD34E0FA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04" name="Rectangle 202">
                <a:extLst>
                  <a:ext uri="{FF2B5EF4-FFF2-40B4-BE49-F238E27FC236}">
                    <a16:creationId xmlns:a16="http://schemas.microsoft.com/office/drawing/2014/main" id="{7BE8809F-BFD3-1A68-1714-D38A1B1791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05" name="Rectangle 203">
                <a:extLst>
                  <a:ext uri="{FF2B5EF4-FFF2-40B4-BE49-F238E27FC236}">
                    <a16:creationId xmlns:a16="http://schemas.microsoft.com/office/drawing/2014/main" id="{28540261-1986-F494-FC2E-BD92224036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06" name="Rectangle 204">
                <a:extLst>
                  <a:ext uri="{FF2B5EF4-FFF2-40B4-BE49-F238E27FC236}">
                    <a16:creationId xmlns:a16="http://schemas.microsoft.com/office/drawing/2014/main" id="{2AC8A21D-382C-209C-AA19-EF3A423A59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07" name="Rectangle 205">
                <a:extLst>
                  <a:ext uri="{FF2B5EF4-FFF2-40B4-BE49-F238E27FC236}">
                    <a16:creationId xmlns:a16="http://schemas.microsoft.com/office/drawing/2014/main" id="{4AC83707-085B-78BA-409A-080D6C4226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08" name="Rectangle 206">
                <a:extLst>
                  <a:ext uri="{FF2B5EF4-FFF2-40B4-BE49-F238E27FC236}">
                    <a16:creationId xmlns:a16="http://schemas.microsoft.com/office/drawing/2014/main" id="{52D4847B-8EBE-ABEC-2145-1D15D5BCC1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09" name="Rectangle 207">
                <a:extLst>
                  <a:ext uri="{FF2B5EF4-FFF2-40B4-BE49-F238E27FC236}">
                    <a16:creationId xmlns:a16="http://schemas.microsoft.com/office/drawing/2014/main" id="{B31482F9-937E-9203-8914-CDEB1A0971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10" name="Rectangle 208">
                <a:extLst>
                  <a:ext uri="{FF2B5EF4-FFF2-40B4-BE49-F238E27FC236}">
                    <a16:creationId xmlns:a16="http://schemas.microsoft.com/office/drawing/2014/main" id="{33D77C12-0B8E-EDBD-16E1-8DF055B047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11" name="Rectangle 209">
                <a:extLst>
                  <a:ext uri="{FF2B5EF4-FFF2-40B4-BE49-F238E27FC236}">
                    <a16:creationId xmlns:a16="http://schemas.microsoft.com/office/drawing/2014/main" id="{478BC9FA-7CD0-9262-CFA5-7803A1452E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12" name="Rectangle 210">
                <a:extLst>
                  <a:ext uri="{FF2B5EF4-FFF2-40B4-BE49-F238E27FC236}">
                    <a16:creationId xmlns:a16="http://schemas.microsoft.com/office/drawing/2014/main" id="{0F79DED3-549C-2BAF-9174-6F57E6C114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13" name="Rectangle 211">
                <a:extLst>
                  <a:ext uri="{FF2B5EF4-FFF2-40B4-BE49-F238E27FC236}">
                    <a16:creationId xmlns:a16="http://schemas.microsoft.com/office/drawing/2014/main" id="{AFBFC7F8-B2DC-6693-26E9-4280BBC1A2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14" name="Rectangle 212">
                <a:extLst>
                  <a:ext uri="{FF2B5EF4-FFF2-40B4-BE49-F238E27FC236}">
                    <a16:creationId xmlns:a16="http://schemas.microsoft.com/office/drawing/2014/main" id="{B6E8F014-670A-27A4-796A-A08931C215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15" name="Rectangle 213">
                <a:extLst>
                  <a:ext uri="{FF2B5EF4-FFF2-40B4-BE49-F238E27FC236}">
                    <a16:creationId xmlns:a16="http://schemas.microsoft.com/office/drawing/2014/main" id="{DB67E4E4-C9F4-C03A-9F38-19E5892B79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16" name="Rectangle 214">
                <a:extLst>
                  <a:ext uri="{FF2B5EF4-FFF2-40B4-BE49-F238E27FC236}">
                    <a16:creationId xmlns:a16="http://schemas.microsoft.com/office/drawing/2014/main" id="{D215B05A-D096-ACA2-7736-15E418FA27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17" name="Rectangle 215">
                <a:extLst>
                  <a:ext uri="{FF2B5EF4-FFF2-40B4-BE49-F238E27FC236}">
                    <a16:creationId xmlns:a16="http://schemas.microsoft.com/office/drawing/2014/main" id="{D638F860-188D-B27C-41F2-1C262549C9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18" name="Rectangle 216">
                <a:extLst>
                  <a:ext uri="{FF2B5EF4-FFF2-40B4-BE49-F238E27FC236}">
                    <a16:creationId xmlns:a16="http://schemas.microsoft.com/office/drawing/2014/main" id="{6A93E32C-8F51-EB87-8C48-C42FF62086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19" name="Rectangle 217">
                <a:extLst>
                  <a:ext uri="{FF2B5EF4-FFF2-40B4-BE49-F238E27FC236}">
                    <a16:creationId xmlns:a16="http://schemas.microsoft.com/office/drawing/2014/main" id="{0763683D-E0B8-DC69-0A35-9A32C7F6C4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20" name="Rectangle 218">
                <a:extLst>
                  <a:ext uri="{FF2B5EF4-FFF2-40B4-BE49-F238E27FC236}">
                    <a16:creationId xmlns:a16="http://schemas.microsoft.com/office/drawing/2014/main" id="{7F4BB813-186F-74CA-5A06-8442068F3C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21" name="Rectangle 219">
                <a:extLst>
                  <a:ext uri="{FF2B5EF4-FFF2-40B4-BE49-F238E27FC236}">
                    <a16:creationId xmlns:a16="http://schemas.microsoft.com/office/drawing/2014/main" id="{CCE59EE9-E72A-85FE-0CF4-99A80FB81F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22" name="Rectangle 220">
                <a:extLst>
                  <a:ext uri="{FF2B5EF4-FFF2-40B4-BE49-F238E27FC236}">
                    <a16:creationId xmlns:a16="http://schemas.microsoft.com/office/drawing/2014/main" id="{14316271-EA7D-7C59-AEFE-11AD91A500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23" name="Rectangle 221">
                <a:extLst>
                  <a:ext uri="{FF2B5EF4-FFF2-40B4-BE49-F238E27FC236}">
                    <a16:creationId xmlns:a16="http://schemas.microsoft.com/office/drawing/2014/main" id="{BDF29127-1DB5-007B-173D-6DF5D683C0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24" name="Rectangle 222">
                <a:extLst>
                  <a:ext uri="{FF2B5EF4-FFF2-40B4-BE49-F238E27FC236}">
                    <a16:creationId xmlns:a16="http://schemas.microsoft.com/office/drawing/2014/main" id="{8E183D11-5B85-BEA0-54F0-B257059E1B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25" name="Rectangle 223">
                <a:extLst>
                  <a:ext uri="{FF2B5EF4-FFF2-40B4-BE49-F238E27FC236}">
                    <a16:creationId xmlns:a16="http://schemas.microsoft.com/office/drawing/2014/main" id="{C0E819A9-AD2D-D4C3-7437-FD8DF0FCBC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26" name="Rectangle 224">
                <a:extLst>
                  <a:ext uri="{FF2B5EF4-FFF2-40B4-BE49-F238E27FC236}">
                    <a16:creationId xmlns:a16="http://schemas.microsoft.com/office/drawing/2014/main" id="{34015C17-3681-5600-E78A-B9B48F3BC6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27" name="Rectangle 225">
                <a:extLst>
                  <a:ext uri="{FF2B5EF4-FFF2-40B4-BE49-F238E27FC236}">
                    <a16:creationId xmlns:a16="http://schemas.microsoft.com/office/drawing/2014/main" id="{8C761BA8-A632-4254-1BD0-F331CADC40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28" name="Rectangle 226">
                <a:extLst>
                  <a:ext uri="{FF2B5EF4-FFF2-40B4-BE49-F238E27FC236}">
                    <a16:creationId xmlns:a16="http://schemas.microsoft.com/office/drawing/2014/main" id="{A46A77F0-ED80-DEF2-22F4-3593C4EBEF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29" name="Rectangle 227">
                <a:extLst>
                  <a:ext uri="{FF2B5EF4-FFF2-40B4-BE49-F238E27FC236}">
                    <a16:creationId xmlns:a16="http://schemas.microsoft.com/office/drawing/2014/main" id="{1E41875E-A15B-C582-459C-F80847D859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30" name="Rectangle 228">
                <a:extLst>
                  <a:ext uri="{FF2B5EF4-FFF2-40B4-BE49-F238E27FC236}">
                    <a16:creationId xmlns:a16="http://schemas.microsoft.com/office/drawing/2014/main" id="{FBC02848-87C0-1401-D681-F7C789B217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9F56518C-B6FC-E728-1E79-BC0A53D4EE6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1" name="任意多边形: 形状 230">
            <a:extLst>
              <a:ext uri="{FF2B5EF4-FFF2-40B4-BE49-F238E27FC236}">
                <a16:creationId xmlns:a16="http://schemas.microsoft.com/office/drawing/2014/main" id="{06E7624A-C6C6-C5D7-285E-3D8EB05224F0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32" name="任意多边形: 形状 231">
            <a:extLst>
              <a:ext uri="{FF2B5EF4-FFF2-40B4-BE49-F238E27FC236}">
                <a16:creationId xmlns:a16="http://schemas.microsoft.com/office/drawing/2014/main" id="{B49264D8-EBD2-4213-FC11-DB5A4A160550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33" name="文本框 232">
            <a:extLst>
              <a:ext uri="{FF2B5EF4-FFF2-40B4-BE49-F238E27FC236}">
                <a16:creationId xmlns:a16="http://schemas.microsoft.com/office/drawing/2014/main" id="{2DF5332B-D312-7D7A-514D-CDBBECE358C1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思源黑体 CN Medium" panose="020B0600000000000000" pitchFamily="34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pic>
        <p:nvPicPr>
          <p:cNvPr id="236" name="图片 235" descr="QR 代码&#10;&#10;描述已自动生成">
            <a:extLst>
              <a:ext uri="{FF2B5EF4-FFF2-40B4-BE49-F238E27FC236}">
                <a16:creationId xmlns:a16="http://schemas.microsoft.com/office/drawing/2014/main" id="{3913DFAE-DB38-5BB4-252E-CA12230DE671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9758" y="675414"/>
            <a:ext cx="1821910" cy="1821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FED9FB5-6002-A9D4-D3A3-4FEF658A0053}"/>
              </a:ext>
            </a:extLst>
          </p:cNvPr>
          <p:cNvSpPr/>
          <p:nvPr/>
        </p:nvSpPr>
        <p:spPr>
          <a:xfrm>
            <a:off x="658813" y="3568382"/>
            <a:ext cx="3700244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choas‘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超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E9B272A-B173-E4FD-226E-0389B87BF8E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25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 descr="蓝色的天空和建筑&#10;&#10;描述已自动生成">
            <a:extLst>
              <a:ext uri="{FF2B5EF4-FFF2-40B4-BE49-F238E27FC236}">
                <a16:creationId xmlns:a16="http://schemas.microsoft.com/office/drawing/2014/main" id="{AD317317-5BFB-40A9-88B8-E3988EE74C7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3706"/>
            <a:ext cx="12192000" cy="4495799"/>
          </a:xfrm>
          <a:prstGeom prst="roundRect">
            <a:avLst>
              <a:gd name="adj" fmla="val 0"/>
            </a:avLst>
          </a:prstGeom>
        </p:spPr>
      </p:pic>
      <p:sp>
        <p:nvSpPr>
          <p:cNvPr id="5" name="Picture 52-mask">
            <a:extLst>
              <a:ext uri="{FF2B5EF4-FFF2-40B4-BE49-F238E27FC236}">
                <a16:creationId xmlns:a16="http://schemas.microsoft.com/office/drawing/2014/main" id="{B2E7770C-B1DC-ED19-E499-EBC0E46741E2}"/>
              </a:ext>
            </a:extLst>
          </p:cNvPr>
          <p:cNvSpPr/>
          <p:nvPr/>
        </p:nvSpPr>
        <p:spPr>
          <a:xfrm>
            <a:off x="0" y="-21532"/>
            <a:ext cx="12192000" cy="4495799"/>
          </a:xfrm>
          <a:prstGeom prst="rect">
            <a:avLst/>
          </a:prstGeom>
          <a:gradFill flip="none" rotWithShape="1">
            <a:gsLst>
              <a:gs pos="100000">
                <a:srgbClr val="348DFE">
                  <a:alpha val="30000"/>
                </a:srgbClr>
              </a:gs>
              <a:gs pos="68000">
                <a:schemeClr val="bg1">
                  <a:lumMod val="95000"/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85AA01D-A694-5A13-9E74-C9B8F8A192B1}"/>
              </a:ext>
            </a:extLst>
          </p:cNvPr>
          <p:cNvGrpSpPr/>
          <p:nvPr/>
        </p:nvGrpSpPr>
        <p:grpSpPr>
          <a:xfrm>
            <a:off x="479425" y="2225634"/>
            <a:ext cx="2808351" cy="3632050"/>
            <a:chOff x="479425" y="2225634"/>
            <a:chExt cx="2808351" cy="3632050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10410E3B-B23D-29B5-19E5-662AE2660344}"/>
                </a:ext>
              </a:extLst>
            </p:cNvPr>
            <p:cNvSpPr/>
            <p:nvPr/>
          </p:nvSpPr>
          <p:spPr>
            <a:xfrm>
              <a:off x="479425" y="2225634"/>
              <a:ext cx="2808351" cy="3482604"/>
            </a:xfrm>
            <a:prstGeom prst="roundRect">
              <a:avLst>
                <a:gd name="adj" fmla="val 5445"/>
              </a:avLst>
            </a:prstGeom>
            <a:solidFill>
              <a:schemeClr val="bg1"/>
            </a:solidFill>
            <a:ln>
              <a:noFill/>
            </a:ln>
            <a:effectLst>
              <a:outerShdw blurRad="393700" dist="381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64C4C6DB-2FB1-4C24-B6D7-A543CF62A7B6}"/>
                </a:ext>
              </a:extLst>
            </p:cNvPr>
            <p:cNvSpPr/>
            <p:nvPr/>
          </p:nvSpPr>
          <p:spPr>
            <a:xfrm>
              <a:off x="591142" y="2354329"/>
              <a:ext cx="2584916" cy="3205525"/>
            </a:xfrm>
            <a:prstGeom prst="roundRect">
              <a:avLst>
                <a:gd name="adj" fmla="val 5916"/>
              </a:avLst>
            </a:prstGeom>
            <a:gradFill>
              <a:gsLst>
                <a:gs pos="0">
                  <a:srgbClr val="348EFE"/>
                </a:gs>
                <a:gs pos="100000">
                  <a:srgbClr val="204EFC"/>
                </a:gs>
              </a:gsLst>
            </a:gradFill>
            <a:ln>
              <a:noFill/>
            </a:ln>
            <a:effectLst>
              <a:outerShdw blurRad="393700" dist="381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pic>
          <p:nvPicPr>
            <p:cNvPr id="34" name="图形 33">
              <a:extLst>
                <a:ext uri="{FF2B5EF4-FFF2-40B4-BE49-F238E27FC236}">
                  <a16:creationId xmlns:a16="http://schemas.microsoft.com/office/drawing/2014/main" id="{AB39DBD7-2C82-48D1-A10E-7D9926C0F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486420" y="2655764"/>
              <a:ext cx="794360" cy="794358"/>
            </a:xfrm>
            <a:prstGeom prst="rect">
              <a:avLst/>
            </a:prstGeom>
          </p:spPr>
        </p:pic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7E1F6D54-D967-4330-BEED-9C2A05EFBDC2}"/>
                </a:ext>
              </a:extLst>
            </p:cNvPr>
            <p:cNvSpPr/>
            <p:nvPr/>
          </p:nvSpPr>
          <p:spPr>
            <a:xfrm>
              <a:off x="1622120" y="3746407"/>
              <a:ext cx="522960" cy="343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FB883B34-3251-481A-BFD7-0031E0BF19EF}"/>
                </a:ext>
              </a:extLst>
            </p:cNvPr>
            <p:cNvSpPr txBox="1"/>
            <p:nvPr/>
          </p:nvSpPr>
          <p:spPr>
            <a:xfrm>
              <a:off x="1623724" y="3466260"/>
              <a:ext cx="519752" cy="2391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altLang="zh-CN" sz="16600" b="1" i="1" kern="1200" dirty="0">
                  <a:solidFill>
                    <a:schemeClr val="bg1">
                      <a:alpha val="1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1</a:t>
              </a:r>
              <a:endParaRPr lang="zh-CN" altLang="en-US" sz="16600" b="1" i="1" kern="1200" dirty="0">
                <a:solidFill>
                  <a:schemeClr val="bg1">
                    <a:alpha val="1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2FE2DDA-7DD2-473C-8324-C581056A79CE}"/>
                </a:ext>
              </a:extLst>
            </p:cNvPr>
            <p:cNvSpPr txBox="1"/>
            <p:nvPr/>
          </p:nvSpPr>
          <p:spPr>
            <a:xfrm>
              <a:off x="619950" y="4062553"/>
              <a:ext cx="2527300" cy="5355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3200" b="1" kern="12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公司概况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4B2FF349-E746-4201-ABCF-250CC093BE93}"/>
                </a:ext>
              </a:extLst>
            </p:cNvPr>
            <p:cNvSpPr txBox="1"/>
            <p:nvPr/>
          </p:nvSpPr>
          <p:spPr>
            <a:xfrm>
              <a:off x="619950" y="4651276"/>
              <a:ext cx="2527300" cy="2585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altLang="zh-CN" sz="1200" kern="1200" dirty="0">
                  <a:solidFill>
                    <a:schemeClr val="bg1">
                      <a:alpha val="8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OVERVIEW OF THE YAXIN</a:t>
              </a:r>
              <a:endParaRPr lang="zh-CN" altLang="de-DE" sz="1200" kern="1200" dirty="0">
                <a:solidFill>
                  <a:schemeClr val="bg1">
                    <a:alpha val="8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6B10420-081F-79BE-DCD4-172EA62134CD}"/>
              </a:ext>
            </a:extLst>
          </p:cNvPr>
          <p:cNvGrpSpPr/>
          <p:nvPr/>
        </p:nvGrpSpPr>
        <p:grpSpPr>
          <a:xfrm>
            <a:off x="3393509" y="2220712"/>
            <a:ext cx="2808351" cy="3641895"/>
            <a:chOff x="3305126" y="2200909"/>
            <a:chExt cx="2808351" cy="3641895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753179D9-0048-A95F-64CA-B21E0CC4784C}"/>
                </a:ext>
              </a:extLst>
            </p:cNvPr>
            <p:cNvSpPr/>
            <p:nvPr/>
          </p:nvSpPr>
          <p:spPr>
            <a:xfrm>
              <a:off x="3305126" y="2200909"/>
              <a:ext cx="2808351" cy="3482604"/>
            </a:xfrm>
            <a:prstGeom prst="roundRect">
              <a:avLst>
                <a:gd name="adj" fmla="val 5445"/>
              </a:avLst>
            </a:prstGeom>
            <a:solidFill>
              <a:schemeClr val="bg1"/>
            </a:solidFill>
            <a:ln>
              <a:noFill/>
            </a:ln>
            <a:effectLst>
              <a:outerShdw blurRad="393700" dist="381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43A127E3-6D34-4618-9326-364B66FDE995}"/>
                </a:ext>
              </a:extLst>
            </p:cNvPr>
            <p:cNvSpPr/>
            <p:nvPr/>
          </p:nvSpPr>
          <p:spPr>
            <a:xfrm>
              <a:off x="3416843" y="2339449"/>
              <a:ext cx="2584916" cy="3205525"/>
            </a:xfrm>
            <a:prstGeom prst="roundRect">
              <a:avLst>
                <a:gd name="adj" fmla="val 5445"/>
              </a:avLst>
            </a:prstGeom>
            <a:gradFill>
              <a:gsLst>
                <a:gs pos="0">
                  <a:srgbClr val="348EFE"/>
                </a:gs>
                <a:gs pos="100000">
                  <a:srgbClr val="204EFC"/>
                </a:gs>
              </a:gsLst>
            </a:gradFill>
            <a:ln>
              <a:noFill/>
            </a:ln>
            <a:effectLst>
              <a:outerShdw blurRad="393700" dist="381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pic>
          <p:nvPicPr>
            <p:cNvPr id="40" name="图形 39">
              <a:extLst>
                <a:ext uri="{FF2B5EF4-FFF2-40B4-BE49-F238E27FC236}">
                  <a16:creationId xmlns:a16="http://schemas.microsoft.com/office/drawing/2014/main" id="{6D28AB84-4A4A-4670-B0EB-8F4B6406DD7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274022" y="2602784"/>
              <a:ext cx="870559" cy="870559"/>
            </a:xfrm>
            <a:prstGeom prst="rect">
              <a:avLst/>
            </a:prstGeom>
          </p:spPr>
        </p:pic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5075EB4B-BF51-4921-8292-0AF6A789AD54}"/>
                </a:ext>
              </a:extLst>
            </p:cNvPr>
            <p:cNvSpPr/>
            <p:nvPr/>
          </p:nvSpPr>
          <p:spPr>
            <a:xfrm>
              <a:off x="4447821" y="3731527"/>
              <a:ext cx="522960" cy="343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1568AB10-5DFC-41BD-8B7F-99BD559FEF36}"/>
                </a:ext>
              </a:extLst>
            </p:cNvPr>
            <p:cNvSpPr txBox="1"/>
            <p:nvPr/>
          </p:nvSpPr>
          <p:spPr>
            <a:xfrm>
              <a:off x="3691082" y="3451380"/>
              <a:ext cx="2036439" cy="2391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altLang="zh-CN" sz="16600" b="1" i="1" kern="1200" dirty="0">
                  <a:solidFill>
                    <a:schemeClr val="bg1">
                      <a:alpha val="1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2</a:t>
              </a:r>
              <a:endParaRPr lang="zh-CN" altLang="de-DE" sz="16600" b="1" i="1" kern="1200" dirty="0">
                <a:solidFill>
                  <a:schemeClr val="bg1">
                    <a:alpha val="1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C22FD7E-88E7-466A-B6DB-578A79CF6D74}"/>
                </a:ext>
              </a:extLst>
            </p:cNvPr>
            <p:cNvSpPr txBox="1"/>
            <p:nvPr/>
          </p:nvSpPr>
          <p:spPr>
            <a:xfrm>
              <a:off x="3445651" y="4047673"/>
              <a:ext cx="2527300" cy="5355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3200" b="1" kern="12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业务介绍</a:t>
              </a:r>
              <a:endParaRPr lang="zh-CN" altLang="de-DE" sz="3200" b="1" kern="12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A4F74B3-29AC-4139-B283-59BC26C17DBC}"/>
                </a:ext>
              </a:extLst>
            </p:cNvPr>
            <p:cNvSpPr txBox="1"/>
            <p:nvPr/>
          </p:nvSpPr>
          <p:spPr>
            <a:xfrm>
              <a:off x="3445651" y="4636396"/>
              <a:ext cx="2527300" cy="2585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altLang="zh-CN" sz="1200" kern="1200" dirty="0">
                  <a:solidFill>
                    <a:schemeClr val="bg1">
                      <a:alpha val="8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PRODUCTION CAPACITY</a:t>
              </a:r>
              <a:endParaRPr lang="zh-CN" altLang="de-DE" sz="1200" kern="1200" dirty="0">
                <a:solidFill>
                  <a:schemeClr val="bg1">
                    <a:alpha val="8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152BCFB-11B9-430E-C977-9CE6AF7BCA3B}"/>
              </a:ext>
            </a:extLst>
          </p:cNvPr>
          <p:cNvGrpSpPr/>
          <p:nvPr/>
        </p:nvGrpSpPr>
        <p:grpSpPr>
          <a:xfrm>
            <a:off x="6257655" y="2267010"/>
            <a:ext cx="2808351" cy="3549299"/>
            <a:chOff x="6276818" y="2293505"/>
            <a:chExt cx="2808351" cy="3549299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320E54BD-72D7-01EE-C11A-BA3989B0A9C9}"/>
                </a:ext>
              </a:extLst>
            </p:cNvPr>
            <p:cNvGrpSpPr/>
            <p:nvPr/>
          </p:nvGrpSpPr>
          <p:grpSpPr>
            <a:xfrm>
              <a:off x="6276818" y="2293505"/>
              <a:ext cx="2808351" cy="3482604"/>
              <a:chOff x="6167592" y="2187781"/>
              <a:chExt cx="2808351" cy="3482604"/>
            </a:xfrm>
          </p:grpSpPr>
          <p:sp>
            <p:nvSpPr>
              <p:cNvPr id="13" name="矩形: 圆角 12">
                <a:extLst>
                  <a:ext uri="{FF2B5EF4-FFF2-40B4-BE49-F238E27FC236}">
                    <a16:creationId xmlns:a16="http://schemas.microsoft.com/office/drawing/2014/main" id="{254EB8D6-BF80-9AF0-5633-C214258E4C89}"/>
                  </a:ext>
                </a:extLst>
              </p:cNvPr>
              <p:cNvSpPr/>
              <p:nvPr/>
            </p:nvSpPr>
            <p:spPr>
              <a:xfrm>
                <a:off x="6167592" y="2187781"/>
                <a:ext cx="2808351" cy="3482604"/>
              </a:xfrm>
              <a:prstGeom prst="roundRect">
                <a:avLst>
                  <a:gd name="adj" fmla="val 5445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937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43" name="矩形: 圆角 42">
                <a:extLst>
                  <a:ext uri="{FF2B5EF4-FFF2-40B4-BE49-F238E27FC236}">
                    <a16:creationId xmlns:a16="http://schemas.microsoft.com/office/drawing/2014/main" id="{8BD74B91-3808-4E25-AA02-90ED3A3F96F5}"/>
                  </a:ext>
                </a:extLst>
              </p:cNvPr>
              <p:cNvSpPr/>
              <p:nvPr/>
            </p:nvSpPr>
            <p:spPr>
              <a:xfrm>
                <a:off x="6279309" y="2326321"/>
                <a:ext cx="2584916" cy="3205525"/>
              </a:xfrm>
              <a:prstGeom prst="roundRect">
                <a:avLst>
                  <a:gd name="adj" fmla="val 5445"/>
                </a:avLst>
              </a:prstGeom>
              <a:gradFill>
                <a:gsLst>
                  <a:gs pos="0">
                    <a:srgbClr val="348EFE"/>
                  </a:gs>
                  <a:gs pos="100000">
                    <a:srgbClr val="204EFC"/>
                  </a:gs>
                </a:gsLst>
              </a:gradFill>
              <a:ln>
                <a:noFill/>
              </a:ln>
              <a:effectLst>
                <a:outerShdw blurRad="3937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pic>
          <p:nvPicPr>
            <p:cNvPr id="38" name="图形 37">
              <a:extLst>
                <a:ext uri="{FF2B5EF4-FFF2-40B4-BE49-F238E27FC236}">
                  <a16:creationId xmlns:a16="http://schemas.microsoft.com/office/drawing/2014/main" id="{7230860C-6782-4916-ABF6-8FD62912AEB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233188" y="2590258"/>
              <a:ext cx="895611" cy="895611"/>
            </a:xfrm>
            <a:prstGeom prst="rect">
              <a:avLst/>
            </a:prstGeom>
          </p:spPr>
        </p:pic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F2192AAF-A8B1-4C60-BDC0-15B7F25D95B2}"/>
                </a:ext>
              </a:extLst>
            </p:cNvPr>
            <p:cNvSpPr/>
            <p:nvPr/>
          </p:nvSpPr>
          <p:spPr>
            <a:xfrm>
              <a:off x="7419513" y="3731527"/>
              <a:ext cx="522960" cy="343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634D4323-36BD-4D5C-B253-096D320F7269}"/>
                </a:ext>
              </a:extLst>
            </p:cNvPr>
            <p:cNvSpPr txBox="1"/>
            <p:nvPr/>
          </p:nvSpPr>
          <p:spPr>
            <a:xfrm>
              <a:off x="6417343" y="3451380"/>
              <a:ext cx="2527300" cy="2391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altLang="zh-CN" sz="16600" b="1" i="1" kern="1200" dirty="0">
                  <a:solidFill>
                    <a:schemeClr val="bg1">
                      <a:alpha val="1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3</a:t>
              </a:r>
              <a:endParaRPr lang="zh-CN" altLang="de-DE" sz="16600" b="1" i="1" kern="1200" dirty="0">
                <a:solidFill>
                  <a:schemeClr val="bg1">
                    <a:alpha val="1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AE37CFB-8E5B-413A-8E5B-79DC020B83CC}"/>
                </a:ext>
              </a:extLst>
            </p:cNvPr>
            <p:cNvSpPr txBox="1"/>
            <p:nvPr/>
          </p:nvSpPr>
          <p:spPr>
            <a:xfrm>
              <a:off x="6417343" y="4047673"/>
              <a:ext cx="2527300" cy="5355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de-DE" sz="3200" b="1" kern="12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技术研发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27513C25-385C-4C72-9D32-53FD3A08DCE0}"/>
                </a:ext>
              </a:extLst>
            </p:cNvPr>
            <p:cNvSpPr txBox="1"/>
            <p:nvPr/>
          </p:nvSpPr>
          <p:spPr>
            <a:xfrm>
              <a:off x="6417343" y="4636396"/>
              <a:ext cx="2527300" cy="2585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altLang="zh-CN" sz="1200" kern="1200" dirty="0">
                  <a:solidFill>
                    <a:schemeClr val="bg1">
                      <a:alpha val="8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TECHNOLOGY RESEARCH</a:t>
              </a:r>
              <a:endParaRPr lang="zh-CN" altLang="de-DE" sz="1200" kern="1200" dirty="0">
                <a:solidFill>
                  <a:schemeClr val="bg1">
                    <a:alpha val="8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D7009B0-56C9-8AAF-AFDA-9841C17C61FE}"/>
              </a:ext>
            </a:extLst>
          </p:cNvPr>
          <p:cNvGrpSpPr/>
          <p:nvPr/>
        </p:nvGrpSpPr>
        <p:grpSpPr>
          <a:xfrm>
            <a:off x="9121800" y="2260318"/>
            <a:ext cx="2808351" cy="3562682"/>
            <a:chOff x="9140923" y="2280122"/>
            <a:chExt cx="2808351" cy="3562682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E46F4A72-9C84-428F-E0B4-D503226B2E82}"/>
                </a:ext>
              </a:extLst>
            </p:cNvPr>
            <p:cNvSpPr/>
            <p:nvPr/>
          </p:nvSpPr>
          <p:spPr>
            <a:xfrm>
              <a:off x="9140923" y="2280122"/>
              <a:ext cx="2808351" cy="3482604"/>
            </a:xfrm>
            <a:prstGeom prst="roundRect">
              <a:avLst>
                <a:gd name="adj" fmla="val 5445"/>
              </a:avLst>
            </a:prstGeom>
            <a:solidFill>
              <a:schemeClr val="bg1"/>
            </a:solidFill>
            <a:ln>
              <a:noFill/>
            </a:ln>
            <a:effectLst>
              <a:outerShdw blurRad="393700" dist="381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1909E2CA-DC74-4A77-BF89-283C5BD6EEF8}"/>
                </a:ext>
              </a:extLst>
            </p:cNvPr>
            <p:cNvSpPr/>
            <p:nvPr/>
          </p:nvSpPr>
          <p:spPr>
            <a:xfrm>
              <a:off x="9252640" y="2418662"/>
              <a:ext cx="2584916" cy="3205525"/>
            </a:xfrm>
            <a:prstGeom prst="roundRect">
              <a:avLst>
                <a:gd name="adj" fmla="val 5445"/>
              </a:avLst>
            </a:prstGeom>
            <a:gradFill>
              <a:gsLst>
                <a:gs pos="0">
                  <a:srgbClr val="348EFE"/>
                </a:gs>
                <a:gs pos="100000">
                  <a:srgbClr val="204EFC"/>
                </a:gs>
              </a:gsLst>
            </a:gradFill>
            <a:ln>
              <a:noFill/>
            </a:ln>
            <a:effectLst>
              <a:outerShdw blurRad="393700" dist="381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pic>
          <p:nvPicPr>
            <p:cNvPr id="36" name="图形 35">
              <a:extLst>
                <a:ext uri="{FF2B5EF4-FFF2-40B4-BE49-F238E27FC236}">
                  <a16:creationId xmlns:a16="http://schemas.microsoft.com/office/drawing/2014/main" id="{3E4C4CEC-0D55-43BE-9BAE-A7B48CEE803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0118533" y="2611498"/>
              <a:ext cx="853131" cy="853131"/>
            </a:xfrm>
            <a:prstGeom prst="rect">
              <a:avLst/>
            </a:prstGeom>
          </p:spPr>
        </p:pic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4101AE6C-65BD-4C97-81C8-36D133AFC5A8}"/>
                </a:ext>
              </a:extLst>
            </p:cNvPr>
            <p:cNvSpPr/>
            <p:nvPr/>
          </p:nvSpPr>
          <p:spPr>
            <a:xfrm>
              <a:off x="10283618" y="3731527"/>
              <a:ext cx="522960" cy="343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E90DAD95-806A-436E-9654-88D778B44E03}"/>
                </a:ext>
              </a:extLst>
            </p:cNvPr>
            <p:cNvSpPr txBox="1"/>
            <p:nvPr/>
          </p:nvSpPr>
          <p:spPr>
            <a:xfrm>
              <a:off x="9799730" y="3451380"/>
              <a:ext cx="1490736" cy="2391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altLang="zh-CN" sz="16600" b="1" i="1" kern="1200" dirty="0">
                  <a:solidFill>
                    <a:schemeClr val="bg1">
                      <a:alpha val="1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4</a:t>
              </a:r>
              <a:endParaRPr lang="zh-CN" altLang="de-DE" sz="16600" b="1" i="1" kern="1200" dirty="0">
                <a:solidFill>
                  <a:schemeClr val="bg1">
                    <a:alpha val="1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D20D9E5-37F0-4E9B-8019-A65316BAD7D5}"/>
                </a:ext>
              </a:extLst>
            </p:cNvPr>
            <p:cNvSpPr txBox="1"/>
            <p:nvPr/>
          </p:nvSpPr>
          <p:spPr>
            <a:xfrm>
              <a:off x="9281448" y="4047673"/>
              <a:ext cx="2527300" cy="5355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de-DE" sz="3200" b="1" kern="12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经营理念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6D4BC29-4BAE-4CF5-AAA2-5FB09E375332}"/>
                </a:ext>
              </a:extLst>
            </p:cNvPr>
            <p:cNvSpPr txBox="1"/>
            <p:nvPr/>
          </p:nvSpPr>
          <p:spPr>
            <a:xfrm>
              <a:off x="9281448" y="4636396"/>
              <a:ext cx="2527300" cy="2585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altLang="zh-CN" sz="1200" kern="1200" dirty="0">
                  <a:solidFill>
                    <a:schemeClr val="bg1">
                      <a:alpha val="8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BUSINESS PHILOSOPHY</a:t>
              </a:r>
              <a:endParaRPr lang="zh-CN" altLang="de-DE" sz="1200" kern="1200" dirty="0">
                <a:solidFill>
                  <a:schemeClr val="bg1">
                    <a:alpha val="8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07AA9502-FC9F-BF3E-2455-FAEC4FBBD87E}"/>
              </a:ext>
            </a:extLst>
          </p:cNvPr>
          <p:cNvGrpSpPr/>
          <p:nvPr/>
        </p:nvGrpSpPr>
        <p:grpSpPr>
          <a:xfrm>
            <a:off x="4887829" y="488218"/>
            <a:ext cx="2416341" cy="1420426"/>
            <a:chOff x="4887829" y="488218"/>
            <a:chExt cx="2416341" cy="1420426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3CD8792-9337-86B2-CDFF-3A2F6B934EE4}"/>
                </a:ext>
              </a:extLst>
            </p:cNvPr>
            <p:cNvSpPr txBox="1"/>
            <p:nvPr/>
          </p:nvSpPr>
          <p:spPr>
            <a:xfrm>
              <a:off x="4887829" y="585205"/>
              <a:ext cx="241634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dirty="0">
                  <a:gradFill>
                    <a:gsLst>
                      <a:gs pos="0">
                        <a:srgbClr val="2255FC"/>
                      </a:gs>
                      <a:gs pos="100000">
                        <a:srgbClr val="348DFE"/>
                      </a:gs>
                    </a:gsLst>
                    <a:lin ang="1800000" scaled="0"/>
                  </a:gradFill>
                  <a:latin typeface="演示斜黑体" panose="00000A08000000000000" pitchFamily="50" charset="-122"/>
                  <a:ea typeface="演示斜黑体" panose="00000A08000000000000" pitchFamily="50" charset="-122"/>
                </a:rPr>
                <a:t>目录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A989EEE0-C024-B261-F626-62DEC71CCC5E}"/>
                </a:ext>
              </a:extLst>
            </p:cNvPr>
            <p:cNvSpPr txBox="1"/>
            <p:nvPr/>
          </p:nvSpPr>
          <p:spPr>
            <a:xfrm>
              <a:off x="5140096" y="488218"/>
              <a:ext cx="20089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gradFill>
                    <a:gsLst>
                      <a:gs pos="100000">
                        <a:schemeClr val="bg1">
                          <a:alpha val="0"/>
                        </a:schemeClr>
                      </a:gs>
                      <a:gs pos="65000">
                        <a:srgbClr val="348DFE">
                          <a:alpha val="30000"/>
                        </a:srgbClr>
                      </a:gs>
                    </a:gsLst>
                    <a:lin ang="5400000" scaled="0"/>
                  </a:gradFill>
                  <a:latin typeface="演示斜黑体" panose="00000A08000000000000" pitchFamily="50" charset="-122"/>
                  <a:ea typeface="演示斜黑体" panose="00000A08000000000000" pitchFamily="50" charset="-122"/>
                </a:rPr>
                <a:t>CONTENTS</a:t>
              </a:r>
              <a:endParaRPr lang="zh-CN" altLang="en-US" sz="2400" dirty="0"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65000">
                      <a:srgbClr val="348DFE">
                        <a:alpha val="30000"/>
                      </a:srgbClr>
                    </a:gs>
                  </a:gsLst>
                  <a:lin ang="5400000" scaled="0"/>
                </a:gradFill>
                <a:latin typeface="演示斜黑体" panose="00000A08000000000000" pitchFamily="50" charset="-122"/>
                <a:ea typeface="演示斜黑体" panose="00000A08000000000000" pitchFamily="50" charset="-122"/>
              </a:endParaRPr>
            </a:p>
          </p:txBody>
        </p:sp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id="{53F96B2D-1085-ECE9-28E5-5906B42C3FFD}"/>
              </a:ext>
            </a:extLst>
          </p:cNvPr>
          <p:cNvSpPr/>
          <p:nvPr/>
        </p:nvSpPr>
        <p:spPr>
          <a:xfrm>
            <a:off x="0" y="6452240"/>
            <a:ext cx="12192000" cy="405760"/>
          </a:xfrm>
          <a:prstGeom prst="rect">
            <a:avLst/>
          </a:prstGeom>
          <a:gradFill flip="none" rotWithShape="1">
            <a:gsLst>
              <a:gs pos="18000">
                <a:srgbClr val="348DFE"/>
              </a:gs>
              <a:gs pos="86000">
                <a:srgbClr val="2255FC"/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9742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ļidè">
            <a:extLst>
              <a:ext uri="{FF2B5EF4-FFF2-40B4-BE49-F238E27FC236}">
                <a16:creationId xmlns:a16="http://schemas.microsoft.com/office/drawing/2014/main" id="{23B65538-440D-E842-B265-987C2CDCA15B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0">
                <a:srgbClr val="348EFE">
                  <a:lumMod val="97000"/>
                </a:srgbClr>
              </a:gs>
              <a:gs pos="100000">
                <a:srgbClr val="204EFC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Medium" panose="020B0600000000000000" pitchFamily="34" charset="-122"/>
              <a:ea typeface="HarmonyOS Sans SC"/>
              <a:cs typeface="+mn-cs"/>
            </a:endParaRPr>
          </a:p>
        </p:txBody>
      </p:sp>
      <p:pic>
        <p:nvPicPr>
          <p:cNvPr id="30" name="图片 29" descr="底部点">
            <a:extLst>
              <a:ext uri="{FF2B5EF4-FFF2-40B4-BE49-F238E27FC236}">
                <a16:creationId xmlns:a16="http://schemas.microsoft.com/office/drawing/2014/main" id="{38EBC9A8-75CA-5391-AF77-A7020543E4C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40000"/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3137191"/>
            <a:ext cx="12191999" cy="3720809"/>
          </a:xfrm>
          <a:custGeom>
            <a:avLst/>
            <a:gdLst>
              <a:gd name="connsiteX0" fmla="*/ 0 w 12026749"/>
              <a:gd name="connsiteY0" fmla="*/ 0 h 3720809"/>
              <a:gd name="connsiteX1" fmla="*/ 12026749 w 12026749"/>
              <a:gd name="connsiteY1" fmla="*/ 0 h 3720809"/>
              <a:gd name="connsiteX2" fmla="*/ 12026749 w 12026749"/>
              <a:gd name="connsiteY2" fmla="*/ 3720809 h 3720809"/>
              <a:gd name="connsiteX3" fmla="*/ 0 w 12026749"/>
              <a:gd name="connsiteY3" fmla="*/ 3720809 h 3720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26749" h="3720809">
                <a:moveTo>
                  <a:pt x="0" y="0"/>
                </a:moveTo>
                <a:lnTo>
                  <a:pt x="12026749" y="0"/>
                </a:lnTo>
                <a:lnTo>
                  <a:pt x="12026749" y="3720809"/>
                </a:lnTo>
                <a:lnTo>
                  <a:pt x="0" y="3720809"/>
                </a:lnTo>
                <a:close/>
              </a:path>
            </a:pathLst>
          </a:custGeom>
          <a:effectLst/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279C51F1-2785-EBAE-4BF2-2E65548A2344}"/>
              </a:ext>
            </a:extLst>
          </p:cNvPr>
          <p:cNvSpPr txBox="1"/>
          <p:nvPr/>
        </p:nvSpPr>
        <p:spPr>
          <a:xfrm>
            <a:off x="691957" y="-1642426"/>
            <a:ext cx="5404043" cy="11079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1400" b="0" i="0" u="none" strike="noStrike" kern="1200" cap="none" spc="0" normalizeH="0" baseline="0" noProof="0" dirty="0">
                <a:ln w="12700">
                  <a:noFill/>
                </a:ln>
                <a:gradFill>
                  <a:gsLst>
                    <a:gs pos="22000">
                      <a:schemeClr val="accent5">
                        <a:lumMod val="40000"/>
                        <a:lumOff val="60000"/>
                      </a:schemeClr>
                    </a:gs>
                    <a:gs pos="88000">
                      <a:srgbClr val="348DFE">
                        <a:alpha val="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思源黑体 CN Medium" panose="020B0600000000000000" pitchFamily="34" charset="-122"/>
                <a:ea typeface="HarmonyOS Sans SC"/>
                <a:cs typeface="+mn-cs"/>
              </a:rPr>
              <a:t>1</a:t>
            </a:r>
            <a:endParaRPr kumimoji="0" lang="zh-CN" altLang="en-US" sz="71400" b="0" i="0" u="none" strike="noStrike" kern="1200" cap="none" spc="0" normalizeH="0" baseline="0" noProof="0" dirty="0" err="1">
              <a:ln w="12700">
                <a:noFill/>
              </a:ln>
              <a:gradFill>
                <a:gsLst>
                  <a:gs pos="22000">
                    <a:schemeClr val="accent5">
                      <a:lumMod val="40000"/>
                      <a:lumOff val="60000"/>
                    </a:schemeClr>
                  </a:gs>
                  <a:gs pos="88000">
                    <a:srgbClr val="348DFE">
                      <a:alpha val="0"/>
                    </a:srgbClr>
                  </a:gs>
                </a:gsLst>
                <a:lin ang="5400000" scaled="1"/>
              </a:gradFill>
              <a:effectLst/>
              <a:uLnTx/>
              <a:uFillTx/>
              <a:latin typeface="思源黑体 CN Medium" panose="020B0600000000000000" pitchFamily="34" charset="-122"/>
              <a:ea typeface="HarmonyOS Sans SC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75BAD0B-E4B8-C01B-F040-3E71BE49CE4A}"/>
              </a:ext>
            </a:extLst>
          </p:cNvPr>
          <p:cNvSpPr txBox="1"/>
          <p:nvPr/>
        </p:nvSpPr>
        <p:spPr>
          <a:xfrm>
            <a:off x="5481533" y="2172423"/>
            <a:ext cx="5132715" cy="1089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7200" b="1" kern="12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公司概况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0584C4E-AD52-22B3-BC38-C3B021DBC6FC}"/>
              </a:ext>
            </a:extLst>
          </p:cNvPr>
          <p:cNvSpPr txBox="1"/>
          <p:nvPr/>
        </p:nvSpPr>
        <p:spPr>
          <a:xfrm>
            <a:off x="4771291" y="3405542"/>
            <a:ext cx="6553200" cy="7275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b="1" dirty="0">
                <a:solidFill>
                  <a:srgbClr val="CFE4FD"/>
                </a:solidFill>
                <a:latin typeface="思源黑体 CN Medium" panose="020B0600000000000000" pitchFamily="34" charset="-122"/>
                <a:ea typeface="HarmonyOS Sans SC"/>
              </a:rPr>
              <a:t>点击这里填充内容点击这里填充内容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CFE4FD"/>
              </a:solidFill>
              <a:effectLst/>
              <a:uLnTx/>
              <a:uFillTx/>
              <a:latin typeface="思源黑体 CN Medium" panose="020B0600000000000000" pitchFamily="34" charset="-122"/>
              <a:ea typeface="HarmonyOS Sans SC"/>
              <a:cs typeface="+mn-cs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b="1" dirty="0">
                <a:solidFill>
                  <a:srgbClr val="CFE4FD"/>
                </a:solidFill>
                <a:latin typeface="思源黑体 CN Medium" panose="020B0600000000000000" pitchFamily="34" charset="-122"/>
                <a:ea typeface="HarmonyOS Sans SC"/>
              </a:rPr>
              <a:t>点击这里填充内容点击这里填充内容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CFE4FD"/>
              </a:solidFill>
              <a:effectLst/>
              <a:uLnTx/>
              <a:uFillTx/>
              <a:latin typeface="思源黑体 CN Medium" panose="020B0600000000000000" pitchFamily="34" charset="-122"/>
              <a:ea typeface="HarmonyOS Sans SC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G-文本占位符 1">
            <a:extLst>
              <a:ext uri="{FF2B5EF4-FFF2-40B4-BE49-F238E27FC236}">
                <a16:creationId xmlns:a16="http://schemas.microsoft.com/office/drawing/2014/main" id="{A84C448C-3665-4004-9B97-3E0B6BD659AA}"/>
              </a:ext>
            </a:extLst>
          </p:cNvPr>
          <p:cNvSpPr>
            <a:spLocks noGrp="1"/>
          </p:cNvSpPr>
          <p:nvPr>
            <p:ph type="body" sz="quarter" idx="4294967295"/>
            <p:custDataLst>
              <p:tags r:id="rId1"/>
            </p:custDataLst>
          </p:nvPr>
        </p:nvSpPr>
        <p:spPr>
          <a:xfrm>
            <a:off x="617153" y="210048"/>
            <a:ext cx="1436291" cy="430887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gradFill>
                  <a:gsLst>
                    <a:gs pos="0">
                      <a:srgbClr val="348EFE"/>
                    </a:gs>
                    <a:gs pos="100000">
                      <a:srgbClr val="204EFC"/>
                    </a:gs>
                  </a:gsLst>
                  <a:lin ang="5400000" scaled="1"/>
                </a:gradFill>
                <a:latin typeface="演示斜黑体" panose="00000A08000000000000" pitchFamily="50" charset="-122"/>
                <a:ea typeface="演示斜黑体" panose="00000A08000000000000" pitchFamily="50" charset="-122"/>
              </a:rPr>
              <a:t>公司</a:t>
            </a:r>
            <a:r>
              <a:rPr lang="zh-CN" altLang="en-US" b="0" dirty="0">
                <a:gradFill>
                  <a:gsLst>
                    <a:gs pos="0">
                      <a:srgbClr val="348EFE"/>
                    </a:gs>
                    <a:gs pos="100000">
                      <a:srgbClr val="204EFC"/>
                    </a:gs>
                  </a:gsLst>
                  <a:lin ang="5400000" scaled="1"/>
                </a:gradFill>
                <a:latin typeface="演示斜黑体" panose="00000A08000000000000" pitchFamily="50" charset="-122"/>
                <a:ea typeface="演示斜黑体" panose="00000A08000000000000" pitchFamily="50" charset="-122"/>
              </a:rPr>
              <a:t>概述</a:t>
            </a:r>
            <a:endParaRPr lang="zh-CN" altLang="de-DE" b="0" dirty="0">
              <a:gradFill>
                <a:gsLst>
                  <a:gs pos="0">
                    <a:srgbClr val="348EFE"/>
                  </a:gs>
                  <a:gs pos="100000">
                    <a:srgbClr val="204EFC"/>
                  </a:gs>
                </a:gsLst>
                <a:lin ang="5400000" scaled="1"/>
              </a:gradFill>
              <a:latin typeface="演示斜黑体" panose="00000A08000000000000" pitchFamily="50" charset="-122"/>
              <a:ea typeface="演示斜黑体" panose="00000A08000000000000" pitchFamily="50" charset="-122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51AED289-A988-274D-D5BE-AB76821831F4}"/>
              </a:ext>
            </a:extLst>
          </p:cNvPr>
          <p:cNvSpPr/>
          <p:nvPr/>
        </p:nvSpPr>
        <p:spPr>
          <a:xfrm rot="21181832">
            <a:off x="-166769" y="2639972"/>
            <a:ext cx="12223842" cy="4963192"/>
          </a:xfrm>
          <a:custGeom>
            <a:avLst/>
            <a:gdLst>
              <a:gd name="connsiteX0" fmla="*/ 12078471 w 12223842"/>
              <a:gd name="connsiteY0" fmla="*/ 0 h 4963192"/>
              <a:gd name="connsiteX1" fmla="*/ 12223842 w 12223842"/>
              <a:gd name="connsiteY1" fmla="*/ 184808 h 4963192"/>
              <a:gd name="connsiteX2" fmla="*/ 12223841 w 12223842"/>
              <a:gd name="connsiteY2" fmla="*/ 3965764 h 4963192"/>
              <a:gd name="connsiteX3" fmla="*/ 12101911 w 12223842"/>
              <a:gd name="connsiteY3" fmla="*/ 4963192 h 4963192"/>
              <a:gd name="connsiteX4" fmla="*/ 0 w 12223842"/>
              <a:gd name="connsiteY4" fmla="*/ 3483810 h 4963192"/>
              <a:gd name="connsiteX5" fmla="*/ 425873 w 12223842"/>
              <a:gd name="connsiteY5" fmla="*/ 0 h 4963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23842" h="4963192">
                <a:moveTo>
                  <a:pt x="12078471" y="0"/>
                </a:moveTo>
                <a:cubicBezTo>
                  <a:pt x="12158757" y="0"/>
                  <a:pt x="12223842" y="82742"/>
                  <a:pt x="12223842" y="184808"/>
                </a:cubicBezTo>
                <a:lnTo>
                  <a:pt x="12223841" y="3965764"/>
                </a:lnTo>
                <a:lnTo>
                  <a:pt x="12101911" y="4963192"/>
                </a:lnTo>
                <a:lnTo>
                  <a:pt x="0" y="3483810"/>
                </a:lnTo>
                <a:lnTo>
                  <a:pt x="425873" y="0"/>
                </a:lnTo>
                <a:close/>
              </a:path>
            </a:pathLst>
          </a:custGeom>
          <a:gradFill>
            <a:gsLst>
              <a:gs pos="0">
                <a:srgbClr val="348EFE"/>
              </a:gs>
              <a:gs pos="100000">
                <a:srgbClr val="204EFC"/>
              </a:gs>
            </a:gsLst>
            <a:lin ang="5400000" scaled="1"/>
          </a:gradFill>
          <a:ln>
            <a:noFill/>
          </a:ln>
          <a:effectLst>
            <a:outerShdw blurRad="393700" dist="38100" dir="5400000" algn="t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00" name="MG-文本占位符 1">
            <a:extLst>
              <a:ext uri="{FF2B5EF4-FFF2-40B4-BE49-F238E27FC236}">
                <a16:creationId xmlns:a16="http://schemas.microsoft.com/office/drawing/2014/main" id="{FA17FAD0-21B9-697B-1626-233195311732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479425" y="1252613"/>
            <a:ext cx="16618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1" kern="1200">
                <a:solidFill>
                  <a:schemeClr val="tx1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defRPr>
            </a:lvl1pPr>
            <a:lvl2pPr marL="457200" indent="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思源黑体 CN" panose="020B0500000000000000" pitchFamily="3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思源黑体 CN" panose="020B0500000000000000" pitchFamily="3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思源黑体 CN" panose="020B0500000000000000" pitchFamily="3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思源黑体 CN" panose="020B0500000000000000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2400" b="0" dirty="0">
                <a:gradFill>
                  <a:gsLst>
                    <a:gs pos="0">
                      <a:srgbClr val="348DFE"/>
                    </a:gs>
                    <a:gs pos="100000">
                      <a:srgbClr val="2255FC"/>
                    </a:gs>
                  </a:gsLst>
                  <a:lin ang="2700000" scaled="0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标题文本</a:t>
            </a:r>
          </a:p>
        </p:txBody>
      </p:sp>
      <p:sp>
        <p:nvSpPr>
          <p:cNvPr id="101" name="MG-文本占位符 1">
            <a:extLst>
              <a:ext uri="{FF2B5EF4-FFF2-40B4-BE49-F238E27FC236}">
                <a16:creationId xmlns:a16="http://schemas.microsoft.com/office/drawing/2014/main" id="{8833E137-6E66-D095-3ECA-3D5368EF4C3C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 bwMode="auto">
          <a:xfrm>
            <a:off x="479425" y="1757551"/>
            <a:ext cx="5400514" cy="792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1" kern="1200">
                <a:solidFill>
                  <a:schemeClr val="tx1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defRPr>
            </a:lvl1pPr>
            <a:lvl2pPr marL="457200" indent="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思源黑体 CN" panose="020B0500000000000000" pitchFamily="3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思源黑体 CN" panose="020B0500000000000000" pitchFamily="3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思源黑体 CN" panose="020B0500000000000000" pitchFamily="3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思源黑体 CN" panose="020B0500000000000000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1600" b="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51PPT</a:t>
            </a:r>
            <a:r>
              <a:rPr lang="zh-CN" altLang="en-US" sz="1600" b="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模板网，幻灯片演示模板及素材免费下载！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1600" b="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51PPT</a:t>
            </a:r>
            <a:r>
              <a:rPr lang="zh-CN" altLang="en-US" sz="1600" b="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模板网 官网唯一网址：</a:t>
            </a:r>
            <a:r>
              <a:rPr lang="en-US" altLang="zh-CN" sz="1600" b="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www.51pptmoban.com</a:t>
            </a:r>
            <a:endParaRPr lang="zh-CN" altLang="de-DE" sz="1600" b="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3143" name="组合 3142">
            <a:extLst>
              <a:ext uri="{FF2B5EF4-FFF2-40B4-BE49-F238E27FC236}">
                <a16:creationId xmlns:a16="http://schemas.microsoft.com/office/drawing/2014/main" id="{97F9477F-6A76-9D21-67E4-EDFDCB7C8DA9}"/>
              </a:ext>
            </a:extLst>
          </p:cNvPr>
          <p:cNvGrpSpPr/>
          <p:nvPr/>
        </p:nvGrpSpPr>
        <p:grpSpPr>
          <a:xfrm>
            <a:off x="763718" y="3505334"/>
            <a:ext cx="5375356" cy="2580685"/>
            <a:chOff x="763718" y="3505334"/>
            <a:chExt cx="5375356" cy="2580685"/>
          </a:xfrm>
        </p:grpSpPr>
        <p:grpSp>
          <p:nvGrpSpPr>
            <p:cNvPr id="3097" name="组合 3096">
              <a:extLst>
                <a:ext uri="{FF2B5EF4-FFF2-40B4-BE49-F238E27FC236}">
                  <a16:creationId xmlns:a16="http://schemas.microsoft.com/office/drawing/2014/main" id="{6D1828D8-31CA-039A-9894-C454CEBE12FC}"/>
                </a:ext>
              </a:extLst>
            </p:cNvPr>
            <p:cNvGrpSpPr/>
            <p:nvPr/>
          </p:nvGrpSpPr>
          <p:grpSpPr>
            <a:xfrm>
              <a:off x="778490" y="3505334"/>
              <a:ext cx="2709783" cy="1107922"/>
              <a:chOff x="562518" y="3934087"/>
              <a:chExt cx="3024697" cy="1236678"/>
            </a:xfrm>
          </p:grpSpPr>
          <p:sp>
            <p:nvSpPr>
              <p:cNvPr id="3073" name="矩形: 圆角 3072">
                <a:extLst>
                  <a:ext uri="{FF2B5EF4-FFF2-40B4-BE49-F238E27FC236}">
                    <a16:creationId xmlns:a16="http://schemas.microsoft.com/office/drawing/2014/main" id="{FF94BFC9-C719-9038-0BF1-A1F4EA15BDD8}"/>
                  </a:ext>
                </a:extLst>
              </p:cNvPr>
              <p:cNvSpPr/>
              <p:nvPr/>
            </p:nvSpPr>
            <p:spPr>
              <a:xfrm>
                <a:off x="562518" y="3934087"/>
                <a:ext cx="1106255" cy="1236678"/>
              </a:xfrm>
              <a:prstGeom prst="roundRect">
                <a:avLst>
                  <a:gd name="adj" fmla="val 5445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937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4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3075" name="矩形: 圆角 3074">
                <a:extLst>
                  <a:ext uri="{FF2B5EF4-FFF2-40B4-BE49-F238E27FC236}">
                    <a16:creationId xmlns:a16="http://schemas.microsoft.com/office/drawing/2014/main" id="{6A400F42-15DF-BA9D-F819-4015D0AA0684}"/>
                  </a:ext>
                </a:extLst>
              </p:cNvPr>
              <p:cNvSpPr/>
              <p:nvPr/>
            </p:nvSpPr>
            <p:spPr>
              <a:xfrm>
                <a:off x="633642" y="4041072"/>
                <a:ext cx="964006" cy="1022708"/>
              </a:xfrm>
              <a:prstGeom prst="roundRect">
                <a:avLst>
                  <a:gd name="adj" fmla="val 5445"/>
                </a:avLst>
              </a:prstGeom>
              <a:gradFill>
                <a:gsLst>
                  <a:gs pos="0">
                    <a:srgbClr val="348EFE"/>
                  </a:gs>
                  <a:gs pos="100000">
                    <a:srgbClr val="204EFC"/>
                  </a:gs>
                </a:gsLst>
                <a:lin ang="5400000" scaled="1"/>
              </a:gradFill>
              <a:ln>
                <a:noFill/>
              </a:ln>
              <a:effectLst>
                <a:outerShdw blurRad="3937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4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pic>
            <p:nvPicPr>
              <p:cNvPr id="3076" name="图形 3075">
                <a:extLst>
                  <a:ext uri="{FF2B5EF4-FFF2-40B4-BE49-F238E27FC236}">
                    <a16:creationId xmlns:a16="http://schemas.microsoft.com/office/drawing/2014/main" id="{237FCFC8-CF58-BB2B-6766-F10CCAEAAE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876692" y="4299160"/>
                <a:ext cx="477906" cy="506529"/>
              </a:xfrm>
              <a:prstGeom prst="rect">
                <a:avLst/>
              </a:prstGeom>
            </p:spPr>
          </p:pic>
          <p:grpSp>
            <p:nvGrpSpPr>
              <p:cNvPr id="3096" name="组合 3095">
                <a:extLst>
                  <a:ext uri="{FF2B5EF4-FFF2-40B4-BE49-F238E27FC236}">
                    <a16:creationId xmlns:a16="http://schemas.microsoft.com/office/drawing/2014/main" id="{8C5EC747-58E2-BE2B-5285-A2B7A33CC235}"/>
                  </a:ext>
                </a:extLst>
              </p:cNvPr>
              <p:cNvGrpSpPr/>
              <p:nvPr/>
            </p:nvGrpSpPr>
            <p:grpSpPr>
              <a:xfrm>
                <a:off x="1739897" y="4114223"/>
                <a:ext cx="1847318" cy="891732"/>
                <a:chOff x="1739897" y="4114223"/>
                <a:chExt cx="1847318" cy="891732"/>
              </a:xfrm>
            </p:grpSpPr>
            <p:sp>
              <p:nvSpPr>
                <p:cNvPr id="3078" name="文本框 3077">
                  <a:extLst>
                    <a:ext uri="{FF2B5EF4-FFF2-40B4-BE49-F238E27FC236}">
                      <a16:creationId xmlns:a16="http://schemas.microsoft.com/office/drawing/2014/main" id="{5D0C30CD-09D5-65DB-3CBB-538B2A33EF16}"/>
                    </a:ext>
                  </a:extLst>
                </p:cNvPr>
                <p:cNvSpPr txBox="1"/>
                <p:nvPr/>
              </p:nvSpPr>
              <p:spPr>
                <a:xfrm>
                  <a:off x="1739897" y="4624621"/>
                  <a:ext cx="1847318" cy="38133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lvl="0" indent="0" defTabSz="17780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r>
                    <a:rPr lang="zh-CN" altLang="en-US" b="1" dirty="0">
                      <a:solidFill>
                        <a:schemeClr val="bg1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标题文本</a:t>
                  </a:r>
                  <a:endParaRPr lang="zh-CN" altLang="en-US" b="1" kern="1200" dirty="0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3095" name="文本框 3094">
                  <a:extLst>
                    <a:ext uri="{FF2B5EF4-FFF2-40B4-BE49-F238E27FC236}">
                      <a16:creationId xmlns:a16="http://schemas.microsoft.com/office/drawing/2014/main" id="{366EF2D4-4324-09A7-B24C-C6989D1ED739}"/>
                    </a:ext>
                  </a:extLst>
                </p:cNvPr>
                <p:cNvSpPr txBox="1"/>
                <p:nvPr/>
              </p:nvSpPr>
              <p:spPr>
                <a:xfrm>
                  <a:off x="1739897" y="4114223"/>
                  <a:ext cx="1847318" cy="38133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lvl="0" indent="0" defTabSz="17780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r>
                    <a:rPr lang="en-US" altLang="zh-CN" b="1" kern="1200" dirty="0">
                      <a:solidFill>
                        <a:schemeClr val="bg1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2000+</a:t>
                  </a:r>
                  <a:endParaRPr lang="zh-CN" altLang="en-US" b="1" kern="1200" dirty="0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</p:grpSp>
        </p:grpSp>
        <p:grpSp>
          <p:nvGrpSpPr>
            <p:cNvPr id="3098" name="组合 3097">
              <a:extLst>
                <a:ext uri="{FF2B5EF4-FFF2-40B4-BE49-F238E27FC236}">
                  <a16:creationId xmlns:a16="http://schemas.microsoft.com/office/drawing/2014/main" id="{FE964C89-223F-EB0D-B2A5-D236965E9C2E}"/>
                </a:ext>
              </a:extLst>
            </p:cNvPr>
            <p:cNvGrpSpPr/>
            <p:nvPr/>
          </p:nvGrpSpPr>
          <p:grpSpPr>
            <a:xfrm>
              <a:off x="3429291" y="3505334"/>
              <a:ext cx="2709783" cy="1107922"/>
              <a:chOff x="562518" y="3934087"/>
              <a:chExt cx="3024697" cy="1236678"/>
            </a:xfrm>
          </p:grpSpPr>
          <p:sp>
            <p:nvSpPr>
              <p:cNvPr id="3099" name="矩形: 圆角 3098">
                <a:extLst>
                  <a:ext uri="{FF2B5EF4-FFF2-40B4-BE49-F238E27FC236}">
                    <a16:creationId xmlns:a16="http://schemas.microsoft.com/office/drawing/2014/main" id="{B681BD79-E01C-2D9F-0026-FFD0DE42CE55}"/>
                  </a:ext>
                </a:extLst>
              </p:cNvPr>
              <p:cNvSpPr/>
              <p:nvPr/>
            </p:nvSpPr>
            <p:spPr>
              <a:xfrm>
                <a:off x="562518" y="3934087"/>
                <a:ext cx="1106255" cy="1236678"/>
              </a:xfrm>
              <a:prstGeom prst="roundRect">
                <a:avLst>
                  <a:gd name="adj" fmla="val 5445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937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4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3100" name="矩形: 圆角 3099">
                <a:extLst>
                  <a:ext uri="{FF2B5EF4-FFF2-40B4-BE49-F238E27FC236}">
                    <a16:creationId xmlns:a16="http://schemas.microsoft.com/office/drawing/2014/main" id="{5B312039-7205-F03C-A65C-9B6242016515}"/>
                  </a:ext>
                </a:extLst>
              </p:cNvPr>
              <p:cNvSpPr/>
              <p:nvPr/>
            </p:nvSpPr>
            <p:spPr>
              <a:xfrm>
                <a:off x="633642" y="4041072"/>
                <a:ext cx="964006" cy="1022708"/>
              </a:xfrm>
              <a:prstGeom prst="roundRect">
                <a:avLst>
                  <a:gd name="adj" fmla="val 5445"/>
                </a:avLst>
              </a:prstGeom>
              <a:gradFill>
                <a:gsLst>
                  <a:gs pos="0">
                    <a:srgbClr val="348EFE"/>
                  </a:gs>
                  <a:gs pos="100000">
                    <a:srgbClr val="204EFC"/>
                  </a:gs>
                </a:gsLst>
                <a:lin ang="5400000" scaled="1"/>
              </a:gradFill>
              <a:ln>
                <a:noFill/>
              </a:ln>
              <a:effectLst>
                <a:outerShdw blurRad="3937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4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pic>
            <p:nvPicPr>
              <p:cNvPr id="3101" name="图形 3100">
                <a:extLst>
                  <a:ext uri="{FF2B5EF4-FFF2-40B4-BE49-F238E27FC236}">
                    <a16:creationId xmlns:a16="http://schemas.microsoft.com/office/drawing/2014/main" id="{8803931D-3654-0450-789A-5B641687A7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876692" y="4299160"/>
                <a:ext cx="477906" cy="506529"/>
              </a:xfrm>
              <a:prstGeom prst="rect">
                <a:avLst/>
              </a:prstGeom>
            </p:spPr>
          </p:pic>
          <p:grpSp>
            <p:nvGrpSpPr>
              <p:cNvPr id="3102" name="组合 3101">
                <a:extLst>
                  <a:ext uri="{FF2B5EF4-FFF2-40B4-BE49-F238E27FC236}">
                    <a16:creationId xmlns:a16="http://schemas.microsoft.com/office/drawing/2014/main" id="{13E69C5C-2697-9DBA-A96C-DE94CE361119}"/>
                  </a:ext>
                </a:extLst>
              </p:cNvPr>
              <p:cNvGrpSpPr/>
              <p:nvPr/>
            </p:nvGrpSpPr>
            <p:grpSpPr>
              <a:xfrm>
                <a:off x="1739897" y="4114223"/>
                <a:ext cx="1847318" cy="891732"/>
                <a:chOff x="1739897" y="4114223"/>
                <a:chExt cx="1847318" cy="891732"/>
              </a:xfrm>
            </p:grpSpPr>
            <p:sp>
              <p:nvSpPr>
                <p:cNvPr id="3103" name="文本框 3102">
                  <a:extLst>
                    <a:ext uri="{FF2B5EF4-FFF2-40B4-BE49-F238E27FC236}">
                      <a16:creationId xmlns:a16="http://schemas.microsoft.com/office/drawing/2014/main" id="{7AC06867-AE33-3494-DCDC-3982D38F0149}"/>
                    </a:ext>
                  </a:extLst>
                </p:cNvPr>
                <p:cNvSpPr txBox="1"/>
                <p:nvPr/>
              </p:nvSpPr>
              <p:spPr>
                <a:xfrm>
                  <a:off x="1739897" y="4624621"/>
                  <a:ext cx="1847318" cy="38133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lvl="0" indent="0" defTabSz="17780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r>
                    <a:rPr lang="zh-CN" altLang="en-US" b="1" dirty="0">
                      <a:solidFill>
                        <a:schemeClr val="bg1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标题文本</a:t>
                  </a:r>
                  <a:endParaRPr lang="zh-CN" altLang="en-US" b="1" kern="1200" dirty="0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3104" name="文本框 3103">
                  <a:extLst>
                    <a:ext uri="{FF2B5EF4-FFF2-40B4-BE49-F238E27FC236}">
                      <a16:creationId xmlns:a16="http://schemas.microsoft.com/office/drawing/2014/main" id="{6033F2D6-7D3B-F4CC-3ACA-8536673B2AD2}"/>
                    </a:ext>
                  </a:extLst>
                </p:cNvPr>
                <p:cNvSpPr txBox="1"/>
                <p:nvPr/>
              </p:nvSpPr>
              <p:spPr>
                <a:xfrm>
                  <a:off x="1739897" y="4114223"/>
                  <a:ext cx="1847318" cy="38133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lvl="0" indent="0" defTabSz="17780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r>
                    <a:rPr lang="en-US" altLang="zh-CN" b="1" kern="1200" dirty="0">
                      <a:solidFill>
                        <a:schemeClr val="bg1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2000+</a:t>
                  </a:r>
                  <a:endParaRPr lang="zh-CN" altLang="en-US" b="1" kern="1200" dirty="0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</p:grpSp>
        </p:grpSp>
        <p:grpSp>
          <p:nvGrpSpPr>
            <p:cNvPr id="3105" name="组合 3104">
              <a:extLst>
                <a:ext uri="{FF2B5EF4-FFF2-40B4-BE49-F238E27FC236}">
                  <a16:creationId xmlns:a16="http://schemas.microsoft.com/office/drawing/2014/main" id="{6A590551-8E9F-3DB2-E73C-0CC047BA4FB4}"/>
                </a:ext>
              </a:extLst>
            </p:cNvPr>
            <p:cNvGrpSpPr/>
            <p:nvPr/>
          </p:nvGrpSpPr>
          <p:grpSpPr>
            <a:xfrm>
              <a:off x="763718" y="4978097"/>
              <a:ext cx="2709783" cy="1107922"/>
              <a:chOff x="562518" y="3934087"/>
              <a:chExt cx="3024697" cy="1236678"/>
            </a:xfrm>
          </p:grpSpPr>
          <p:sp>
            <p:nvSpPr>
              <p:cNvPr id="3106" name="矩形: 圆角 3105">
                <a:extLst>
                  <a:ext uri="{FF2B5EF4-FFF2-40B4-BE49-F238E27FC236}">
                    <a16:creationId xmlns:a16="http://schemas.microsoft.com/office/drawing/2014/main" id="{42DB5DDF-6F9C-FA71-EA71-40108F08352A}"/>
                  </a:ext>
                </a:extLst>
              </p:cNvPr>
              <p:cNvSpPr/>
              <p:nvPr/>
            </p:nvSpPr>
            <p:spPr>
              <a:xfrm>
                <a:off x="562518" y="3934087"/>
                <a:ext cx="1106255" cy="1236678"/>
              </a:xfrm>
              <a:prstGeom prst="roundRect">
                <a:avLst>
                  <a:gd name="adj" fmla="val 5445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937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4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3107" name="矩形: 圆角 3106">
                <a:extLst>
                  <a:ext uri="{FF2B5EF4-FFF2-40B4-BE49-F238E27FC236}">
                    <a16:creationId xmlns:a16="http://schemas.microsoft.com/office/drawing/2014/main" id="{2587610F-6F1F-25C9-1B52-F5F62F67A500}"/>
                  </a:ext>
                </a:extLst>
              </p:cNvPr>
              <p:cNvSpPr/>
              <p:nvPr/>
            </p:nvSpPr>
            <p:spPr>
              <a:xfrm>
                <a:off x="633642" y="4041072"/>
                <a:ext cx="964006" cy="1022708"/>
              </a:xfrm>
              <a:prstGeom prst="roundRect">
                <a:avLst>
                  <a:gd name="adj" fmla="val 5445"/>
                </a:avLst>
              </a:prstGeom>
              <a:gradFill>
                <a:gsLst>
                  <a:gs pos="0">
                    <a:srgbClr val="348EFE"/>
                  </a:gs>
                  <a:gs pos="100000">
                    <a:srgbClr val="204EFC"/>
                  </a:gs>
                </a:gsLst>
                <a:lin ang="5400000" scaled="1"/>
              </a:gradFill>
              <a:ln>
                <a:noFill/>
              </a:ln>
              <a:effectLst>
                <a:outerShdw blurRad="3937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4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pic>
            <p:nvPicPr>
              <p:cNvPr id="3108" name="图形 3107">
                <a:extLst>
                  <a:ext uri="{FF2B5EF4-FFF2-40B4-BE49-F238E27FC236}">
                    <a16:creationId xmlns:a16="http://schemas.microsoft.com/office/drawing/2014/main" id="{E7787338-0DB8-E244-2CCE-92F97719E8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876692" y="4299160"/>
                <a:ext cx="477906" cy="506529"/>
              </a:xfrm>
              <a:prstGeom prst="rect">
                <a:avLst/>
              </a:prstGeom>
            </p:spPr>
          </p:pic>
          <p:grpSp>
            <p:nvGrpSpPr>
              <p:cNvPr id="3109" name="组合 3108">
                <a:extLst>
                  <a:ext uri="{FF2B5EF4-FFF2-40B4-BE49-F238E27FC236}">
                    <a16:creationId xmlns:a16="http://schemas.microsoft.com/office/drawing/2014/main" id="{05E737B8-1A7A-8967-4B6D-C53A81F78BF3}"/>
                  </a:ext>
                </a:extLst>
              </p:cNvPr>
              <p:cNvGrpSpPr/>
              <p:nvPr/>
            </p:nvGrpSpPr>
            <p:grpSpPr>
              <a:xfrm>
                <a:off x="1739897" y="4114223"/>
                <a:ext cx="1847318" cy="891732"/>
                <a:chOff x="1739897" y="4114223"/>
                <a:chExt cx="1847318" cy="891732"/>
              </a:xfrm>
            </p:grpSpPr>
            <p:sp>
              <p:nvSpPr>
                <p:cNvPr id="3110" name="文本框 3109">
                  <a:extLst>
                    <a:ext uri="{FF2B5EF4-FFF2-40B4-BE49-F238E27FC236}">
                      <a16:creationId xmlns:a16="http://schemas.microsoft.com/office/drawing/2014/main" id="{819E04F1-6037-133A-5D67-73BF9499FB85}"/>
                    </a:ext>
                  </a:extLst>
                </p:cNvPr>
                <p:cNvSpPr txBox="1"/>
                <p:nvPr/>
              </p:nvSpPr>
              <p:spPr>
                <a:xfrm>
                  <a:off x="1739897" y="4624621"/>
                  <a:ext cx="1847318" cy="38133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lvl="0" indent="0" defTabSz="17780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r>
                    <a:rPr lang="zh-CN" altLang="en-US" b="1" dirty="0">
                      <a:solidFill>
                        <a:schemeClr val="bg1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标题文本</a:t>
                  </a:r>
                  <a:endParaRPr lang="zh-CN" altLang="en-US" b="1" kern="1200" dirty="0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3111" name="文本框 3110">
                  <a:extLst>
                    <a:ext uri="{FF2B5EF4-FFF2-40B4-BE49-F238E27FC236}">
                      <a16:creationId xmlns:a16="http://schemas.microsoft.com/office/drawing/2014/main" id="{C7D39D25-5B6C-0B4B-78D9-FC429ED9925D}"/>
                    </a:ext>
                  </a:extLst>
                </p:cNvPr>
                <p:cNvSpPr txBox="1"/>
                <p:nvPr/>
              </p:nvSpPr>
              <p:spPr>
                <a:xfrm>
                  <a:off x="1739897" y="4114223"/>
                  <a:ext cx="1847318" cy="38133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lvl="0" indent="0" defTabSz="17780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r>
                    <a:rPr lang="en-US" altLang="zh-CN" b="1" kern="1200" dirty="0">
                      <a:solidFill>
                        <a:schemeClr val="bg1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2000+</a:t>
                  </a:r>
                  <a:endParaRPr lang="zh-CN" altLang="en-US" b="1" kern="1200" dirty="0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</p:grpSp>
        </p:grpSp>
        <p:grpSp>
          <p:nvGrpSpPr>
            <p:cNvPr id="3113" name="组合 3112">
              <a:extLst>
                <a:ext uri="{FF2B5EF4-FFF2-40B4-BE49-F238E27FC236}">
                  <a16:creationId xmlns:a16="http://schemas.microsoft.com/office/drawing/2014/main" id="{21F4D35E-4954-F2BF-7C9E-95C7CEC99748}"/>
                </a:ext>
              </a:extLst>
            </p:cNvPr>
            <p:cNvGrpSpPr/>
            <p:nvPr/>
          </p:nvGrpSpPr>
          <p:grpSpPr>
            <a:xfrm>
              <a:off x="3429291" y="4978097"/>
              <a:ext cx="2709783" cy="1107922"/>
              <a:chOff x="484116" y="3934087"/>
              <a:chExt cx="3024697" cy="1236678"/>
            </a:xfrm>
          </p:grpSpPr>
          <p:sp>
            <p:nvSpPr>
              <p:cNvPr id="3114" name="矩形: 圆角 3113">
                <a:extLst>
                  <a:ext uri="{FF2B5EF4-FFF2-40B4-BE49-F238E27FC236}">
                    <a16:creationId xmlns:a16="http://schemas.microsoft.com/office/drawing/2014/main" id="{D6001E2A-FB81-D780-FD5A-C18FA13B5CE1}"/>
                  </a:ext>
                </a:extLst>
              </p:cNvPr>
              <p:cNvSpPr/>
              <p:nvPr/>
            </p:nvSpPr>
            <p:spPr>
              <a:xfrm>
                <a:off x="484116" y="3934087"/>
                <a:ext cx="1106255" cy="1236678"/>
              </a:xfrm>
              <a:prstGeom prst="roundRect">
                <a:avLst>
                  <a:gd name="adj" fmla="val 5445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937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4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3115" name="矩形: 圆角 3114">
                <a:extLst>
                  <a:ext uri="{FF2B5EF4-FFF2-40B4-BE49-F238E27FC236}">
                    <a16:creationId xmlns:a16="http://schemas.microsoft.com/office/drawing/2014/main" id="{5844E445-03C0-BEEA-F11B-BEE3323D64DE}"/>
                  </a:ext>
                </a:extLst>
              </p:cNvPr>
              <p:cNvSpPr/>
              <p:nvPr/>
            </p:nvSpPr>
            <p:spPr>
              <a:xfrm>
                <a:off x="555240" y="4041072"/>
                <a:ext cx="964006" cy="1022708"/>
              </a:xfrm>
              <a:prstGeom prst="roundRect">
                <a:avLst>
                  <a:gd name="adj" fmla="val 5445"/>
                </a:avLst>
              </a:prstGeom>
              <a:gradFill>
                <a:gsLst>
                  <a:gs pos="0">
                    <a:srgbClr val="348EFE"/>
                  </a:gs>
                  <a:gs pos="100000">
                    <a:srgbClr val="204EFC"/>
                  </a:gs>
                </a:gsLst>
                <a:lin ang="5400000" scaled="1"/>
              </a:gradFill>
              <a:ln>
                <a:noFill/>
              </a:ln>
              <a:effectLst>
                <a:outerShdw blurRad="3937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4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pic>
            <p:nvPicPr>
              <p:cNvPr id="3116" name="图形 3115">
                <a:extLst>
                  <a:ext uri="{FF2B5EF4-FFF2-40B4-BE49-F238E27FC236}">
                    <a16:creationId xmlns:a16="http://schemas.microsoft.com/office/drawing/2014/main" id="{0746FC99-9210-98B0-3183-C411A097EC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798290" y="4258386"/>
                <a:ext cx="477906" cy="506529"/>
              </a:xfrm>
              <a:prstGeom prst="rect">
                <a:avLst/>
              </a:prstGeom>
            </p:spPr>
          </p:pic>
          <p:grpSp>
            <p:nvGrpSpPr>
              <p:cNvPr id="3117" name="组合 3116">
                <a:extLst>
                  <a:ext uri="{FF2B5EF4-FFF2-40B4-BE49-F238E27FC236}">
                    <a16:creationId xmlns:a16="http://schemas.microsoft.com/office/drawing/2014/main" id="{F8005D4F-BE78-1C2E-4CA2-F382E62216DD}"/>
                  </a:ext>
                </a:extLst>
              </p:cNvPr>
              <p:cNvGrpSpPr/>
              <p:nvPr/>
            </p:nvGrpSpPr>
            <p:grpSpPr>
              <a:xfrm>
                <a:off x="1661495" y="4114223"/>
                <a:ext cx="1847318" cy="891732"/>
                <a:chOff x="1661495" y="4114223"/>
                <a:chExt cx="1847318" cy="891732"/>
              </a:xfrm>
            </p:grpSpPr>
            <p:sp>
              <p:nvSpPr>
                <p:cNvPr id="3118" name="文本框 3117">
                  <a:extLst>
                    <a:ext uri="{FF2B5EF4-FFF2-40B4-BE49-F238E27FC236}">
                      <a16:creationId xmlns:a16="http://schemas.microsoft.com/office/drawing/2014/main" id="{F43B5D85-458F-7569-4670-315894C64B10}"/>
                    </a:ext>
                  </a:extLst>
                </p:cNvPr>
                <p:cNvSpPr txBox="1"/>
                <p:nvPr/>
              </p:nvSpPr>
              <p:spPr>
                <a:xfrm>
                  <a:off x="1661495" y="4624621"/>
                  <a:ext cx="1847318" cy="38133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lvl="0" indent="0" defTabSz="17780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r>
                    <a:rPr lang="zh-CN" altLang="en-US" b="1" dirty="0">
                      <a:solidFill>
                        <a:schemeClr val="bg1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标题文本</a:t>
                  </a:r>
                  <a:endParaRPr lang="zh-CN" altLang="en-US" b="1" kern="1200" dirty="0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3119" name="文本框 3118">
                  <a:extLst>
                    <a:ext uri="{FF2B5EF4-FFF2-40B4-BE49-F238E27FC236}">
                      <a16:creationId xmlns:a16="http://schemas.microsoft.com/office/drawing/2014/main" id="{9B731467-7BC0-4073-5D66-B6D186645A8A}"/>
                    </a:ext>
                  </a:extLst>
                </p:cNvPr>
                <p:cNvSpPr txBox="1"/>
                <p:nvPr/>
              </p:nvSpPr>
              <p:spPr>
                <a:xfrm>
                  <a:off x="1661495" y="4114223"/>
                  <a:ext cx="1847318" cy="38133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lvl="0" indent="0" defTabSz="17780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r>
                    <a:rPr lang="en-US" altLang="zh-CN" b="1" kern="1200" dirty="0">
                      <a:solidFill>
                        <a:schemeClr val="bg1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2000+</a:t>
                  </a:r>
                  <a:endParaRPr lang="zh-CN" altLang="en-US" b="1" kern="1200" dirty="0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</p:grpSp>
        </p:grpSp>
      </p:grpSp>
      <p:pic>
        <p:nvPicPr>
          <p:cNvPr id="3145" name="图片 3144">
            <a:extLst>
              <a:ext uri="{FF2B5EF4-FFF2-40B4-BE49-F238E27FC236}">
                <a16:creationId xmlns:a16="http://schemas.microsoft.com/office/drawing/2014/main" id="{E5F770A4-BA59-6E0A-6015-FE0FEF221F9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3658" y="1219164"/>
            <a:ext cx="5632991" cy="5638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5285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文本框 77">
            <a:extLst>
              <a:ext uri="{FF2B5EF4-FFF2-40B4-BE49-F238E27FC236}">
                <a16:creationId xmlns:a16="http://schemas.microsoft.com/office/drawing/2014/main" id="{E1D9C68F-2FBA-A9B6-291A-E8403ACFFD87}"/>
              </a:ext>
            </a:extLst>
          </p:cNvPr>
          <p:cNvSpPr txBox="1"/>
          <p:nvPr/>
        </p:nvSpPr>
        <p:spPr>
          <a:xfrm>
            <a:off x="698500" y="256319"/>
            <a:ext cx="16414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>
            <a:lvl1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="0">
                <a:gradFill>
                  <a:gsLst>
                    <a:gs pos="0">
                      <a:srgbClr val="348EFE"/>
                    </a:gs>
                    <a:gs pos="100000">
                      <a:srgbClr val="204EFC"/>
                    </a:gs>
                  </a:gsLst>
                  <a:lin ang="5400000" scaled="1"/>
                </a:gradFill>
                <a:latin typeface="演示斜黑体" panose="00000A08000000000000" pitchFamily="50" charset="-122"/>
                <a:ea typeface="演示斜黑体" panose="00000A08000000000000" pitchFamily="50" charset="-122"/>
              </a:defRPr>
            </a:lvl1pPr>
            <a:lvl2pPr indent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>
                <a:ea typeface="思源黑体 CN" panose="020B0500000000000000" pitchFamily="34" charset="-122"/>
              </a:defRPr>
            </a:lvl2pPr>
            <a:lvl3pPr marL="1143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ea typeface="思源黑体 CN" panose="020B0500000000000000" pitchFamily="34" charset="-122"/>
              </a:defRPr>
            </a:lvl3pPr>
            <a:lvl4pPr marL="1600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ea typeface="思源黑体 CN" panose="020B0500000000000000" pitchFamily="34" charset="-122"/>
              </a:defRPr>
            </a:lvl4pPr>
            <a:lvl5pPr marL="20574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ea typeface="思源黑体 CN" panose="020B0500000000000000" pitchFamily="3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r>
              <a:rPr lang="zh-CN" altLang="en-US" dirty="0"/>
              <a:t>专业团队</a:t>
            </a: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84916D23-560B-38F3-A037-68441D594E72}"/>
              </a:ext>
            </a:extLst>
          </p:cNvPr>
          <p:cNvGrpSpPr/>
          <p:nvPr/>
        </p:nvGrpSpPr>
        <p:grpSpPr>
          <a:xfrm>
            <a:off x="-2364" y="4955615"/>
            <a:ext cx="12196729" cy="1902385"/>
            <a:chOff x="0" y="4976199"/>
            <a:chExt cx="12196729" cy="1902385"/>
          </a:xfrm>
        </p:grpSpPr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A1D4ED33-39D9-3DB5-A8DA-FEB20BBE0378}"/>
                </a:ext>
              </a:extLst>
            </p:cNvPr>
            <p:cNvSpPr/>
            <p:nvPr/>
          </p:nvSpPr>
          <p:spPr>
            <a:xfrm>
              <a:off x="0" y="5451676"/>
              <a:ext cx="12196729" cy="1426908"/>
            </a:xfrm>
            <a:prstGeom prst="rect">
              <a:avLst/>
            </a:prstGeom>
            <a:gradFill>
              <a:gsLst>
                <a:gs pos="0">
                  <a:srgbClr val="348DFE"/>
                </a:gs>
                <a:gs pos="100000">
                  <a:srgbClr val="2255FC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76AF54D2-EC3B-2F01-D33D-772070BEE545}"/>
                </a:ext>
              </a:extLst>
            </p:cNvPr>
            <p:cNvGrpSpPr/>
            <p:nvPr/>
          </p:nvGrpSpPr>
          <p:grpSpPr>
            <a:xfrm>
              <a:off x="4729" y="4976199"/>
              <a:ext cx="12192000" cy="1488934"/>
              <a:chOff x="4729" y="4976199"/>
              <a:chExt cx="12192000" cy="1488934"/>
            </a:xfrm>
          </p:grpSpPr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DAFA9840-9198-B2CB-A3D7-0D1C05D80FD0}"/>
                  </a:ext>
                </a:extLst>
              </p:cNvPr>
              <p:cNvSpPr/>
              <p:nvPr/>
            </p:nvSpPr>
            <p:spPr>
              <a:xfrm>
                <a:off x="4729" y="5107072"/>
                <a:ext cx="12192000" cy="1358061"/>
              </a:xfrm>
              <a:custGeom>
                <a:avLst/>
                <a:gdLst>
                  <a:gd name="connsiteX0" fmla="*/ 0 w 12192000"/>
                  <a:gd name="connsiteY0" fmla="*/ 0 h 1358061"/>
                  <a:gd name="connsiteX1" fmla="*/ 498178 w 12192000"/>
                  <a:gd name="connsiteY1" fmla="*/ 109261 h 1358061"/>
                  <a:gd name="connsiteX2" fmla="*/ 6096001 w 12192000"/>
                  <a:gd name="connsiteY2" fmla="*/ 650140 h 1358061"/>
                  <a:gd name="connsiteX3" fmla="*/ 11693824 w 12192000"/>
                  <a:gd name="connsiteY3" fmla="*/ 109261 h 1358061"/>
                  <a:gd name="connsiteX4" fmla="*/ 12192000 w 12192000"/>
                  <a:gd name="connsiteY4" fmla="*/ 0 h 1358061"/>
                  <a:gd name="connsiteX5" fmla="*/ 12192000 w 12192000"/>
                  <a:gd name="connsiteY5" fmla="*/ 709346 h 1358061"/>
                  <a:gd name="connsiteX6" fmla="*/ 12096803 w 12192000"/>
                  <a:gd name="connsiteY6" fmla="*/ 731720 h 1358061"/>
                  <a:gd name="connsiteX7" fmla="*/ 6096001 w 12192000"/>
                  <a:gd name="connsiteY7" fmla="*/ 1358061 h 1358061"/>
                  <a:gd name="connsiteX8" fmla="*/ 95198 w 12192000"/>
                  <a:gd name="connsiteY8" fmla="*/ 731720 h 1358061"/>
                  <a:gd name="connsiteX9" fmla="*/ 0 w 12192000"/>
                  <a:gd name="connsiteY9" fmla="*/ 709346 h 1358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92000" h="1358061">
                    <a:moveTo>
                      <a:pt x="0" y="0"/>
                    </a:moveTo>
                    <a:lnTo>
                      <a:pt x="498178" y="109261"/>
                    </a:lnTo>
                    <a:cubicBezTo>
                      <a:pt x="2209757" y="456987"/>
                      <a:pt x="4103724" y="650140"/>
                      <a:pt x="6096001" y="650140"/>
                    </a:cubicBezTo>
                    <a:cubicBezTo>
                      <a:pt x="8088279" y="650140"/>
                      <a:pt x="9982245" y="456987"/>
                      <a:pt x="11693824" y="109261"/>
                    </a:cubicBezTo>
                    <a:lnTo>
                      <a:pt x="12192000" y="0"/>
                    </a:lnTo>
                    <a:lnTo>
                      <a:pt x="12192000" y="709346"/>
                    </a:lnTo>
                    <a:lnTo>
                      <a:pt x="12096803" y="731720"/>
                    </a:lnTo>
                    <a:cubicBezTo>
                      <a:pt x="10281470" y="1133118"/>
                      <a:pt x="8245981" y="1358061"/>
                      <a:pt x="6096001" y="1358061"/>
                    </a:cubicBezTo>
                    <a:cubicBezTo>
                      <a:pt x="3946021" y="1358061"/>
                      <a:pt x="1910532" y="1133118"/>
                      <a:pt x="95198" y="731720"/>
                    </a:cubicBezTo>
                    <a:lnTo>
                      <a:pt x="0" y="709346"/>
                    </a:lnTo>
                    <a:close/>
                  </a:path>
                </a:pathLst>
              </a:custGeom>
              <a:gradFill>
                <a:gsLst>
                  <a:gs pos="100000">
                    <a:srgbClr val="3186EF"/>
                  </a:gs>
                  <a:gs pos="0">
                    <a:srgbClr val="348DFE"/>
                  </a:gs>
                </a:gsLst>
                <a:lin ang="5400000" scaled="1"/>
              </a:gradFill>
              <a:ln>
                <a:noFill/>
              </a:ln>
              <a:effectLst>
                <a:innerShdw blurRad="673100">
                  <a:srgbClr val="92C2F6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5FBEB19D-BEEB-F735-DB11-778F4D995F04}"/>
                  </a:ext>
                </a:extLst>
              </p:cNvPr>
              <p:cNvSpPr/>
              <p:nvPr/>
            </p:nvSpPr>
            <p:spPr>
              <a:xfrm>
                <a:off x="4729" y="4976199"/>
                <a:ext cx="12192000" cy="1081936"/>
              </a:xfrm>
              <a:custGeom>
                <a:avLst/>
                <a:gdLst>
                  <a:gd name="connsiteX0" fmla="*/ 0 w 12192000"/>
                  <a:gd name="connsiteY0" fmla="*/ 0 h 1081936"/>
                  <a:gd name="connsiteX1" fmla="*/ 582501 w 12192000"/>
                  <a:gd name="connsiteY1" fmla="*/ 125416 h 1081936"/>
                  <a:gd name="connsiteX2" fmla="*/ 6096001 w 12192000"/>
                  <a:gd name="connsiteY2" fmla="*/ 649319 h 1081936"/>
                  <a:gd name="connsiteX3" fmla="*/ 11609501 w 12192000"/>
                  <a:gd name="connsiteY3" fmla="*/ 125416 h 1081936"/>
                  <a:gd name="connsiteX4" fmla="*/ 12192000 w 12192000"/>
                  <a:gd name="connsiteY4" fmla="*/ 0 h 1081936"/>
                  <a:gd name="connsiteX5" fmla="*/ 12192000 w 12192000"/>
                  <a:gd name="connsiteY5" fmla="*/ 431796 h 1081936"/>
                  <a:gd name="connsiteX6" fmla="*/ 11693824 w 12192000"/>
                  <a:gd name="connsiteY6" fmla="*/ 541057 h 1081936"/>
                  <a:gd name="connsiteX7" fmla="*/ 6096001 w 12192000"/>
                  <a:gd name="connsiteY7" fmla="*/ 1081936 h 1081936"/>
                  <a:gd name="connsiteX8" fmla="*/ 498178 w 12192000"/>
                  <a:gd name="connsiteY8" fmla="*/ 541057 h 1081936"/>
                  <a:gd name="connsiteX9" fmla="*/ 0 w 12192000"/>
                  <a:gd name="connsiteY9" fmla="*/ 431796 h 1081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92000" h="1081936">
                    <a:moveTo>
                      <a:pt x="0" y="0"/>
                    </a:moveTo>
                    <a:lnTo>
                      <a:pt x="582501" y="125416"/>
                    </a:lnTo>
                    <a:cubicBezTo>
                      <a:pt x="2271881" y="462446"/>
                      <a:pt x="4136385" y="649319"/>
                      <a:pt x="6096001" y="649319"/>
                    </a:cubicBezTo>
                    <a:cubicBezTo>
                      <a:pt x="8055619" y="649319"/>
                      <a:pt x="9920122" y="462446"/>
                      <a:pt x="11609501" y="125416"/>
                    </a:cubicBezTo>
                    <a:lnTo>
                      <a:pt x="12192000" y="0"/>
                    </a:lnTo>
                    <a:lnTo>
                      <a:pt x="12192000" y="431796"/>
                    </a:lnTo>
                    <a:lnTo>
                      <a:pt x="11693824" y="541057"/>
                    </a:lnTo>
                    <a:cubicBezTo>
                      <a:pt x="9982245" y="888783"/>
                      <a:pt x="8088279" y="1081936"/>
                      <a:pt x="6096001" y="1081936"/>
                    </a:cubicBezTo>
                    <a:cubicBezTo>
                      <a:pt x="4103724" y="1081936"/>
                      <a:pt x="2209757" y="888783"/>
                      <a:pt x="498178" y="541057"/>
                    </a:cubicBezTo>
                    <a:lnTo>
                      <a:pt x="0" y="431796"/>
                    </a:lnTo>
                    <a:close/>
                  </a:path>
                </a:pathLst>
              </a:custGeom>
              <a:solidFill>
                <a:srgbClr val="75D7FF"/>
              </a:solidFill>
              <a:ln>
                <a:noFill/>
              </a:ln>
              <a:effectLst>
                <a:innerShdw blurRad="368300" dist="50800" dir="5400000">
                  <a:schemeClr val="bg1">
                    <a:alpha val="68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Regular"/>
                  <a:cs typeface="+mn-cs"/>
                </a:endParaRPr>
              </a:p>
            </p:txBody>
          </p:sp>
        </p:grp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93707147-BC6A-DA3A-EA66-8B265E87656D}"/>
              </a:ext>
            </a:extLst>
          </p:cNvPr>
          <p:cNvGrpSpPr/>
          <p:nvPr/>
        </p:nvGrpSpPr>
        <p:grpSpPr>
          <a:xfrm>
            <a:off x="808669" y="1137210"/>
            <a:ext cx="10837862" cy="4453101"/>
            <a:chOff x="698500" y="1308608"/>
            <a:chExt cx="10837862" cy="4453101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56FB4736-0DF3-D61B-2889-A438580CC7A1}"/>
                </a:ext>
              </a:extLst>
            </p:cNvPr>
            <p:cNvSpPr/>
            <p:nvPr/>
          </p:nvSpPr>
          <p:spPr>
            <a:xfrm>
              <a:off x="698500" y="3339602"/>
              <a:ext cx="10837862" cy="2422107"/>
            </a:xfrm>
            <a:prstGeom prst="roundRect">
              <a:avLst>
                <a:gd name="adj" fmla="val 6594"/>
              </a:avLst>
            </a:prstGeom>
            <a:gradFill>
              <a:gsLst>
                <a:gs pos="0">
                  <a:srgbClr val="348DFE"/>
                </a:gs>
                <a:gs pos="100000">
                  <a:srgbClr val="2255FC"/>
                </a:gs>
              </a:gsLst>
              <a:lin ang="2700000" scaled="0"/>
            </a:gradFill>
            <a:ln>
              <a:solidFill>
                <a:schemeClr val="bg1"/>
              </a:solidFill>
            </a:ln>
            <a:effectLst>
              <a:outerShdw blurRad="457200" dist="266700" dir="5400000" sx="96000" sy="96000" algn="t" rotWithShape="0">
                <a:srgbClr val="00206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Regular"/>
                <a:cs typeface="+mn-cs"/>
              </a:endParaRPr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9C305A83-3FDA-2819-B150-E50D926C1F11}"/>
                </a:ext>
              </a:extLst>
            </p:cNvPr>
            <p:cNvSpPr/>
            <p:nvPr/>
          </p:nvSpPr>
          <p:spPr>
            <a:xfrm>
              <a:off x="780380" y="3429000"/>
              <a:ext cx="10674103" cy="2243310"/>
            </a:xfrm>
            <a:prstGeom prst="roundRect">
              <a:avLst>
                <a:gd name="adj" fmla="val 7120"/>
              </a:avLst>
            </a:prstGeom>
            <a:solidFill>
              <a:schemeClr val="bg1"/>
            </a:solidFill>
            <a:ln w="6350">
              <a:solidFill>
                <a:srgbClr val="85DCFF"/>
              </a:solidFill>
              <a:prstDash val="solid"/>
            </a:ln>
            <a:effectLst>
              <a:outerShdw blurRad="419100" sx="102000" sy="102000" algn="ctr" rotWithShape="0">
                <a:srgbClr val="2F84E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Regular"/>
                <a:cs typeface="+mn-cs"/>
              </a:endParaRPr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47B28C6F-5A74-0760-2B8B-154E0BB85EA2}"/>
                </a:ext>
              </a:extLst>
            </p:cNvPr>
            <p:cNvGrpSpPr/>
            <p:nvPr/>
          </p:nvGrpSpPr>
          <p:grpSpPr>
            <a:xfrm>
              <a:off x="963704" y="1391451"/>
              <a:ext cx="1855116" cy="4181030"/>
              <a:chOff x="963704" y="1391451"/>
              <a:chExt cx="1855116" cy="4181030"/>
            </a:xfrm>
          </p:grpSpPr>
          <p:pic>
            <p:nvPicPr>
              <p:cNvPr id="4" name="图片 3">
                <a:extLst>
                  <a:ext uri="{FF2B5EF4-FFF2-40B4-BE49-F238E27FC236}">
                    <a16:creationId xmlns:a16="http://schemas.microsoft.com/office/drawing/2014/main" id="{1F619198-53BA-754C-5886-C43F72858A0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63704" y="1391451"/>
                <a:ext cx="1855116" cy="1941804"/>
              </a:xfrm>
              <a:prstGeom prst="rect">
                <a:avLst/>
              </a:prstGeom>
              <a:effectLst>
                <a:outerShdw blurRad="304800" dist="190500" dir="2700000" algn="tl" rotWithShape="0">
                  <a:srgbClr val="002060">
                    <a:alpha val="30000"/>
                  </a:srgbClr>
                </a:outerShdw>
              </a:effectLst>
            </p:spPr>
          </p:pic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id="{D1A046C3-A356-1F67-7820-94B16281653E}"/>
                  </a:ext>
                </a:extLst>
              </p:cNvPr>
              <p:cNvSpPr/>
              <p:nvPr/>
            </p:nvSpPr>
            <p:spPr>
              <a:xfrm>
                <a:off x="1248597" y="3774739"/>
                <a:ext cx="1285331" cy="3988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3186EF"/>
                  </a:gs>
                  <a:gs pos="100000">
                    <a:srgbClr val="3186EF">
                      <a:lumMod val="74000"/>
                    </a:srgb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prstDash val="solid"/>
              </a:ln>
              <a:effectLst>
                <a:outerShdw blurRad="419100" dist="139700" dir="5400000" sx="97000" sy="97000" algn="t" rotWithShape="0">
                  <a:srgbClr val="297DE5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808FAB5E-873E-6CA4-34DD-0B139D6D98F6}"/>
                  </a:ext>
                </a:extLst>
              </p:cNvPr>
              <p:cNvSpPr/>
              <p:nvPr/>
            </p:nvSpPr>
            <p:spPr>
              <a:xfrm>
                <a:off x="1248597" y="3774739"/>
                <a:ext cx="1285331" cy="3988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rgbClr val="2255FC"/>
                  </a:gs>
                  <a:gs pos="0">
                    <a:srgbClr val="348DFE"/>
                  </a:gs>
                </a:gsLst>
                <a:lin ang="2700000" scaled="0"/>
              </a:gradFill>
              <a:ln w="12700">
                <a:noFill/>
                <a:prstDash val="solid"/>
              </a:ln>
              <a:effectLst>
                <a:innerShdw blurRad="114300">
                  <a:schemeClr val="bg1"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3AF26631-9B73-BCE6-1E7E-68DF3321E32D}"/>
                  </a:ext>
                </a:extLst>
              </p:cNvPr>
              <p:cNvSpPr txBox="1"/>
              <p:nvPr/>
            </p:nvSpPr>
            <p:spPr>
              <a:xfrm>
                <a:off x="1542449" y="3788845"/>
                <a:ext cx="697627" cy="400110"/>
              </a:xfrm>
              <a:prstGeom prst="rect">
                <a:avLst/>
              </a:prstGeom>
              <a:noFill/>
              <a:effectLst>
                <a:outerShdw blurRad="241300" dist="88900" dir="5400000" algn="t" rotWithShape="0">
                  <a:srgbClr val="002060">
                    <a:alpha val="22000"/>
                  </a:srgb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000" dirty="0">
                    <a:solidFill>
                      <a:prstClr val="white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创客贴金刚体" panose="00020600040101010101" pitchFamily="18" charset="-122"/>
                  </a:rPr>
                  <a:t>领导</a:t>
                </a: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创客贴金刚体" panose="00020600040101010101" pitchFamily="18" charset="-122"/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E0A300B2-382C-F4EE-82FE-DB43914A5137}"/>
                  </a:ext>
                </a:extLst>
              </p:cNvPr>
              <p:cNvSpPr txBox="1"/>
              <p:nvPr/>
            </p:nvSpPr>
            <p:spPr>
              <a:xfrm>
                <a:off x="1260320" y="4391340"/>
                <a:ext cx="126188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22222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资深行业</a:t>
                </a:r>
                <a:r>
                  <a:rPr lang="zh-CN" altLang="en-US" sz="1400" dirty="0">
                    <a:solidFill>
                      <a:srgbClr val="22222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专家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613609D9-4289-6090-C218-E14EFB52BE52}"/>
                  </a:ext>
                </a:extLst>
              </p:cNvPr>
              <p:cNvSpPr txBox="1"/>
              <p:nvPr/>
            </p:nvSpPr>
            <p:spPr>
              <a:xfrm>
                <a:off x="1382149" y="4721094"/>
                <a:ext cx="1018227" cy="8513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22222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请填入资质</a:t>
                </a:r>
                <a:endParaRPr kumimoji="0" lang="en-US" altLang="zh-CN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  <a:p>
                <a:pPr algn="ctr">
                  <a:lnSpc>
                    <a:spcPct val="130000"/>
                  </a:lnSpc>
                  <a:defRPr/>
                </a:pPr>
                <a:r>
                  <a:rPr kumimoji="0" lang="zh-CN" altLang="en-US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22222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请填入资质</a:t>
                </a:r>
              </a:p>
              <a:p>
                <a:pPr algn="ctr">
                  <a:lnSpc>
                    <a:spcPct val="130000"/>
                  </a:lnSpc>
                  <a:defRPr/>
                </a:pPr>
                <a:r>
                  <a:rPr kumimoji="0" lang="zh-CN" altLang="en-US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22222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请填入资质</a:t>
                </a:r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CFE8FCC8-80BF-7B7D-5966-3AFE4E92309E}"/>
                </a:ext>
              </a:extLst>
            </p:cNvPr>
            <p:cNvGrpSpPr/>
            <p:nvPr/>
          </p:nvGrpSpPr>
          <p:grpSpPr>
            <a:xfrm>
              <a:off x="3231379" y="1308608"/>
              <a:ext cx="1505365" cy="4263873"/>
              <a:chOff x="3196270" y="1308608"/>
              <a:chExt cx="1505365" cy="4263873"/>
            </a:xfrm>
          </p:grpSpPr>
          <p:pic>
            <p:nvPicPr>
              <p:cNvPr id="3" name="图片 2">
                <a:extLst>
                  <a:ext uri="{FF2B5EF4-FFF2-40B4-BE49-F238E27FC236}">
                    <a16:creationId xmlns:a16="http://schemas.microsoft.com/office/drawing/2014/main" id="{75DAF19D-A329-2BE8-11C6-9A37D6EF1E8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196270" y="1308608"/>
                <a:ext cx="1505365" cy="2019199"/>
              </a:xfrm>
              <a:prstGeom prst="rect">
                <a:avLst/>
              </a:prstGeom>
              <a:effectLst>
                <a:outerShdw blurRad="304800" dist="190500" dir="2700000" algn="tl" rotWithShape="0">
                  <a:srgbClr val="002060">
                    <a:alpha val="30000"/>
                  </a:srgbClr>
                </a:outerShdw>
              </a:effectLst>
            </p:spPr>
          </p:pic>
          <p:sp>
            <p:nvSpPr>
              <p:cNvPr id="18" name="矩形: 圆角 17">
                <a:extLst>
                  <a:ext uri="{FF2B5EF4-FFF2-40B4-BE49-F238E27FC236}">
                    <a16:creationId xmlns:a16="http://schemas.microsoft.com/office/drawing/2014/main" id="{B7D186BE-E00E-59BD-34C8-A352576AEBAC}"/>
                  </a:ext>
                </a:extLst>
              </p:cNvPr>
              <p:cNvSpPr/>
              <p:nvPr/>
            </p:nvSpPr>
            <p:spPr>
              <a:xfrm>
                <a:off x="3306287" y="3774739"/>
                <a:ext cx="1285331" cy="3988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3186EF"/>
                  </a:gs>
                  <a:gs pos="100000">
                    <a:srgbClr val="3186EF">
                      <a:lumMod val="74000"/>
                    </a:srgb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prstDash val="solid"/>
              </a:ln>
              <a:effectLst>
                <a:outerShdw blurRad="419100" dist="139700" dir="5400000" sx="97000" sy="97000" algn="t" rotWithShape="0">
                  <a:srgbClr val="297DE5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1AB93FA5-895B-B18C-C51A-AA500B3D02A0}"/>
                  </a:ext>
                </a:extLst>
              </p:cNvPr>
              <p:cNvSpPr txBox="1"/>
              <p:nvPr/>
            </p:nvSpPr>
            <p:spPr>
              <a:xfrm>
                <a:off x="3318010" y="4391340"/>
                <a:ext cx="126188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22222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资深行业</a:t>
                </a:r>
                <a:r>
                  <a:rPr lang="zh-CN" altLang="en-US" sz="1400" dirty="0">
                    <a:solidFill>
                      <a:srgbClr val="22222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专家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44E170A3-8BE7-EEA0-1E15-AF477DCB370D}"/>
                  </a:ext>
                </a:extLst>
              </p:cNvPr>
              <p:cNvSpPr txBox="1"/>
              <p:nvPr/>
            </p:nvSpPr>
            <p:spPr>
              <a:xfrm>
                <a:off x="3439839" y="4721094"/>
                <a:ext cx="1018227" cy="8513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22222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请填入资质</a:t>
                </a:r>
                <a:endParaRPr kumimoji="0" lang="en-US" altLang="zh-CN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  <a:p>
                <a:pPr algn="ctr">
                  <a:lnSpc>
                    <a:spcPct val="130000"/>
                  </a:lnSpc>
                  <a:defRPr/>
                </a:pPr>
                <a:r>
                  <a:rPr kumimoji="0" lang="zh-CN" altLang="en-US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22222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请填入资质</a:t>
                </a:r>
              </a:p>
              <a:p>
                <a:pPr algn="ctr">
                  <a:lnSpc>
                    <a:spcPct val="130000"/>
                  </a:lnSpc>
                  <a:defRPr/>
                </a:pPr>
                <a:r>
                  <a:rPr kumimoji="0" lang="zh-CN" altLang="en-US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22222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请填入资质</a:t>
                </a:r>
              </a:p>
            </p:txBody>
          </p:sp>
          <p:sp>
            <p:nvSpPr>
              <p:cNvPr id="33" name="矩形: 圆角 32">
                <a:extLst>
                  <a:ext uri="{FF2B5EF4-FFF2-40B4-BE49-F238E27FC236}">
                    <a16:creationId xmlns:a16="http://schemas.microsoft.com/office/drawing/2014/main" id="{2C32E67A-3038-C513-ACC9-77A26EEDC9E7}"/>
                  </a:ext>
                </a:extLst>
              </p:cNvPr>
              <p:cNvSpPr/>
              <p:nvPr/>
            </p:nvSpPr>
            <p:spPr>
              <a:xfrm>
                <a:off x="3306287" y="3774739"/>
                <a:ext cx="1285331" cy="3988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rgbClr val="2255FC"/>
                  </a:gs>
                  <a:gs pos="0">
                    <a:srgbClr val="348DFE"/>
                  </a:gs>
                </a:gsLst>
                <a:lin ang="2700000" scaled="0"/>
              </a:gradFill>
              <a:ln w="12700">
                <a:noFill/>
                <a:prstDash val="solid"/>
              </a:ln>
              <a:effectLst>
                <a:innerShdw blurRad="114300">
                  <a:schemeClr val="bg1"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思源黑体 CN Medium" panose="020B0600000000000000" pitchFamily="34" charset="-122"/>
                  <a:ea typeface="思源黑体 CN Regular"/>
                </a:endParaRP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88320EA2-40BE-F8F2-5B4F-0CC9F59C9241}"/>
                  </a:ext>
                </a:extLst>
              </p:cNvPr>
              <p:cNvSpPr txBox="1"/>
              <p:nvPr/>
            </p:nvSpPr>
            <p:spPr>
              <a:xfrm>
                <a:off x="3600139" y="3788845"/>
                <a:ext cx="697627" cy="400110"/>
              </a:xfrm>
              <a:prstGeom prst="rect">
                <a:avLst/>
              </a:prstGeom>
              <a:noFill/>
              <a:effectLst>
                <a:outerShdw blurRad="241300" dist="88900" dir="5400000" algn="t" rotWithShape="0">
                  <a:srgbClr val="002060">
                    <a:alpha val="22000"/>
                  </a:srgb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000" dirty="0">
                    <a:solidFill>
                      <a:prstClr val="white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创客贴金刚体" panose="00020600040101010101" pitchFamily="18" charset="-122"/>
                  </a:rPr>
                  <a:t>领导</a:t>
                </a: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创客贴金刚体" panose="00020600040101010101" pitchFamily="18" charset="-122"/>
                </a:endParaRPr>
              </a:p>
            </p:txBody>
          </p:sp>
        </p:grp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10F69B74-9DCE-BF80-96B8-DE671C755743}"/>
                </a:ext>
              </a:extLst>
            </p:cNvPr>
            <p:cNvGrpSpPr/>
            <p:nvPr/>
          </p:nvGrpSpPr>
          <p:grpSpPr>
            <a:xfrm>
              <a:off x="5149303" y="1687232"/>
              <a:ext cx="1719454" cy="3885249"/>
              <a:chOff x="5166169" y="1687232"/>
              <a:chExt cx="1719454" cy="3885249"/>
            </a:xfrm>
          </p:grpSpPr>
          <p:pic>
            <p:nvPicPr>
              <p:cNvPr id="2" name="图片 1" descr="人穿着衬衫&#10;&#10;描述已自动生成">
                <a:extLst>
                  <a:ext uri="{FF2B5EF4-FFF2-40B4-BE49-F238E27FC236}">
                    <a16:creationId xmlns:a16="http://schemas.microsoft.com/office/drawing/2014/main" id="{5B616243-CB7C-1594-8BEB-4A5F7BF7712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166169" y="1687232"/>
                <a:ext cx="1719454" cy="1652369"/>
              </a:xfrm>
              <a:prstGeom prst="rect">
                <a:avLst/>
              </a:prstGeom>
              <a:effectLst>
                <a:outerShdw blurRad="685800" sx="102000" sy="102000" algn="ctr" rotWithShape="0">
                  <a:srgbClr val="002060">
                    <a:alpha val="30000"/>
                  </a:srgbClr>
                </a:outerShdw>
              </a:effectLst>
            </p:spPr>
          </p:pic>
          <p:sp>
            <p:nvSpPr>
              <p:cNvPr id="17" name="矩形: 圆角 16">
                <a:extLst>
                  <a:ext uri="{FF2B5EF4-FFF2-40B4-BE49-F238E27FC236}">
                    <a16:creationId xmlns:a16="http://schemas.microsoft.com/office/drawing/2014/main" id="{D68AE723-7D82-8EC3-5EED-E9E4E0E43581}"/>
                  </a:ext>
                </a:extLst>
              </p:cNvPr>
              <p:cNvSpPr/>
              <p:nvPr/>
            </p:nvSpPr>
            <p:spPr>
              <a:xfrm>
                <a:off x="5383231" y="3774739"/>
                <a:ext cx="1285331" cy="3988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3186EF"/>
                  </a:gs>
                  <a:gs pos="100000">
                    <a:srgbClr val="3186EF">
                      <a:lumMod val="74000"/>
                    </a:srgb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prstDash val="solid"/>
              </a:ln>
              <a:effectLst>
                <a:outerShdw blurRad="419100" dist="139700" dir="5400000" sx="97000" sy="97000" algn="t" rotWithShape="0">
                  <a:srgbClr val="297DE5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20813BD8-A516-44BA-8E0B-DA6874D2F31F}"/>
                  </a:ext>
                </a:extLst>
              </p:cNvPr>
              <p:cNvSpPr txBox="1"/>
              <p:nvPr/>
            </p:nvSpPr>
            <p:spPr>
              <a:xfrm>
                <a:off x="5394954" y="4391340"/>
                <a:ext cx="126188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22222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资深行业</a:t>
                </a:r>
                <a:r>
                  <a:rPr lang="zh-CN" altLang="en-US" sz="1400" dirty="0">
                    <a:solidFill>
                      <a:srgbClr val="22222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专家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619EDCF0-40F1-DE3B-BD3F-AF1CD06DB7C7}"/>
                  </a:ext>
                </a:extLst>
              </p:cNvPr>
              <p:cNvSpPr txBox="1"/>
              <p:nvPr/>
            </p:nvSpPr>
            <p:spPr>
              <a:xfrm>
                <a:off x="5516783" y="4721094"/>
                <a:ext cx="1018227" cy="8513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22222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请填入资质</a:t>
                </a:r>
                <a:endParaRPr kumimoji="0" lang="en-US" altLang="zh-CN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  <a:p>
                <a:pPr algn="ctr">
                  <a:lnSpc>
                    <a:spcPct val="130000"/>
                  </a:lnSpc>
                  <a:defRPr/>
                </a:pPr>
                <a:r>
                  <a:rPr kumimoji="0" lang="zh-CN" altLang="en-US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22222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请填入资质</a:t>
                </a:r>
              </a:p>
              <a:p>
                <a:pPr algn="ctr">
                  <a:lnSpc>
                    <a:spcPct val="130000"/>
                  </a:lnSpc>
                  <a:defRPr/>
                </a:pPr>
                <a:r>
                  <a:rPr kumimoji="0" lang="zh-CN" altLang="en-US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22222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请填入资质</a:t>
                </a:r>
              </a:p>
            </p:txBody>
          </p:sp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E7A3A824-2F3F-98D4-7485-168C8FB00960}"/>
                  </a:ext>
                </a:extLst>
              </p:cNvPr>
              <p:cNvSpPr/>
              <p:nvPr/>
            </p:nvSpPr>
            <p:spPr>
              <a:xfrm>
                <a:off x="5383231" y="3774739"/>
                <a:ext cx="1285331" cy="3988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rgbClr val="2255FC"/>
                  </a:gs>
                  <a:gs pos="0">
                    <a:srgbClr val="348DFE"/>
                  </a:gs>
                </a:gsLst>
                <a:lin ang="2700000" scaled="0"/>
              </a:gradFill>
              <a:ln w="12700">
                <a:noFill/>
                <a:prstDash val="solid"/>
              </a:ln>
              <a:effectLst>
                <a:innerShdw blurRad="114300">
                  <a:schemeClr val="bg1"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思源黑体 CN Medium" panose="020B0600000000000000" pitchFamily="34" charset="-122"/>
                  <a:ea typeface="思源黑体 CN Regular"/>
                </a:endParaRP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D4D69D09-4BED-994C-12A8-94C62319B07B}"/>
                  </a:ext>
                </a:extLst>
              </p:cNvPr>
              <p:cNvSpPr txBox="1"/>
              <p:nvPr/>
            </p:nvSpPr>
            <p:spPr>
              <a:xfrm>
                <a:off x="5677083" y="3788845"/>
                <a:ext cx="697627" cy="400110"/>
              </a:xfrm>
              <a:prstGeom prst="rect">
                <a:avLst/>
              </a:prstGeom>
              <a:noFill/>
              <a:effectLst>
                <a:outerShdw blurRad="241300" dist="88900" dir="5400000" algn="t" rotWithShape="0">
                  <a:srgbClr val="002060">
                    <a:alpha val="22000"/>
                  </a:srgb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000" dirty="0">
                    <a:solidFill>
                      <a:prstClr val="white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创客贴金刚体" panose="00020600040101010101" pitchFamily="18" charset="-122"/>
                  </a:rPr>
                  <a:t>领导</a:t>
                </a: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创客贴金刚体" panose="00020600040101010101" pitchFamily="18" charset="-122"/>
                </a:endParaRPr>
              </a:p>
            </p:txBody>
          </p: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DD4A4F85-4240-E694-A433-77E7CF4ADD1D}"/>
                </a:ext>
              </a:extLst>
            </p:cNvPr>
            <p:cNvGrpSpPr/>
            <p:nvPr/>
          </p:nvGrpSpPr>
          <p:grpSpPr>
            <a:xfrm>
              <a:off x="7281316" y="1372915"/>
              <a:ext cx="1651029" cy="4199566"/>
              <a:chOff x="7246173" y="1372915"/>
              <a:chExt cx="1651029" cy="4199566"/>
            </a:xfrm>
          </p:grpSpPr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id="{DA807297-AAFF-F90D-C207-8AC2A2F51AE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246173" y="1372915"/>
                <a:ext cx="1651029" cy="1960340"/>
              </a:xfrm>
              <a:prstGeom prst="rect">
                <a:avLst/>
              </a:prstGeom>
              <a:effectLst>
                <a:outerShdw blurRad="304800" dist="228600" dir="2700000" algn="tl" rotWithShape="0">
                  <a:srgbClr val="002060">
                    <a:alpha val="30000"/>
                  </a:srgbClr>
                </a:outerShdw>
              </a:effectLst>
            </p:spPr>
          </p:pic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id="{61DDAB28-2489-9420-027A-07C6FF4F31D5}"/>
                  </a:ext>
                </a:extLst>
              </p:cNvPr>
              <p:cNvSpPr/>
              <p:nvPr/>
            </p:nvSpPr>
            <p:spPr>
              <a:xfrm>
                <a:off x="7429022" y="3774739"/>
                <a:ext cx="1285331" cy="3988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3186EF"/>
                  </a:gs>
                  <a:gs pos="100000">
                    <a:srgbClr val="3186EF">
                      <a:lumMod val="74000"/>
                    </a:srgb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prstDash val="solid"/>
              </a:ln>
              <a:effectLst>
                <a:outerShdw blurRad="419100" dist="139700" dir="5400000" sx="97000" sy="97000" algn="t" rotWithShape="0">
                  <a:srgbClr val="297DE5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FC393B3E-1B42-C665-42DA-EC420FD52B8E}"/>
                  </a:ext>
                </a:extLst>
              </p:cNvPr>
              <p:cNvSpPr txBox="1"/>
              <p:nvPr/>
            </p:nvSpPr>
            <p:spPr>
              <a:xfrm>
                <a:off x="7440745" y="4391340"/>
                <a:ext cx="126188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22222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资深行业</a:t>
                </a:r>
                <a:r>
                  <a:rPr lang="zh-CN" altLang="en-US" sz="1400" dirty="0">
                    <a:solidFill>
                      <a:srgbClr val="22222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专家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3F1C1CEE-00BD-326D-AE0E-52887602E881}"/>
                  </a:ext>
                </a:extLst>
              </p:cNvPr>
              <p:cNvSpPr txBox="1"/>
              <p:nvPr/>
            </p:nvSpPr>
            <p:spPr>
              <a:xfrm>
                <a:off x="7562574" y="4721094"/>
                <a:ext cx="1018227" cy="8513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22222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请填入资质</a:t>
                </a:r>
                <a:endParaRPr kumimoji="0" lang="en-US" altLang="zh-CN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  <a:p>
                <a:pPr algn="ctr">
                  <a:lnSpc>
                    <a:spcPct val="130000"/>
                  </a:lnSpc>
                  <a:defRPr/>
                </a:pPr>
                <a:r>
                  <a:rPr kumimoji="0" lang="zh-CN" altLang="en-US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22222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请填入资质</a:t>
                </a:r>
              </a:p>
              <a:p>
                <a:pPr algn="ctr">
                  <a:lnSpc>
                    <a:spcPct val="130000"/>
                  </a:lnSpc>
                  <a:defRPr/>
                </a:pPr>
                <a:r>
                  <a:rPr kumimoji="0" lang="zh-CN" altLang="en-US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22222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请填入资质</a:t>
                </a:r>
              </a:p>
            </p:txBody>
          </p:sp>
          <p:sp>
            <p:nvSpPr>
              <p:cNvPr id="39" name="矩形: 圆角 38">
                <a:extLst>
                  <a:ext uri="{FF2B5EF4-FFF2-40B4-BE49-F238E27FC236}">
                    <a16:creationId xmlns:a16="http://schemas.microsoft.com/office/drawing/2014/main" id="{DE67C053-DBA1-76BA-08BE-35B2145997B8}"/>
                  </a:ext>
                </a:extLst>
              </p:cNvPr>
              <p:cNvSpPr/>
              <p:nvPr/>
            </p:nvSpPr>
            <p:spPr>
              <a:xfrm>
                <a:off x="7429022" y="3774739"/>
                <a:ext cx="1285331" cy="3988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rgbClr val="2255FC"/>
                  </a:gs>
                  <a:gs pos="0">
                    <a:srgbClr val="348DFE"/>
                  </a:gs>
                </a:gsLst>
                <a:lin ang="2700000" scaled="0"/>
              </a:gradFill>
              <a:ln w="12700">
                <a:noFill/>
                <a:prstDash val="solid"/>
              </a:ln>
              <a:effectLst>
                <a:innerShdw blurRad="114300">
                  <a:schemeClr val="bg1"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思源黑体 CN Medium" panose="020B0600000000000000" pitchFamily="34" charset="-122"/>
                  <a:ea typeface="思源黑体 CN Regular"/>
                </a:endParaRP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867D8392-44DD-76D1-5F88-6BE0AF2263CF}"/>
                  </a:ext>
                </a:extLst>
              </p:cNvPr>
              <p:cNvSpPr txBox="1"/>
              <p:nvPr/>
            </p:nvSpPr>
            <p:spPr>
              <a:xfrm>
                <a:off x="7722874" y="3788845"/>
                <a:ext cx="697627" cy="400110"/>
              </a:xfrm>
              <a:prstGeom prst="rect">
                <a:avLst/>
              </a:prstGeom>
              <a:noFill/>
              <a:effectLst>
                <a:outerShdw blurRad="241300" dist="88900" dir="5400000" algn="t" rotWithShape="0">
                  <a:srgbClr val="002060">
                    <a:alpha val="22000"/>
                  </a:srgb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000" dirty="0">
                    <a:solidFill>
                      <a:prstClr val="white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创客贴金刚体" panose="00020600040101010101" pitchFamily="18" charset="-122"/>
                  </a:rPr>
                  <a:t>领导</a:t>
                </a: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创客贴金刚体" panose="00020600040101010101" pitchFamily="18" charset="-122"/>
                </a:endParaRPr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836AA807-DB79-3409-2A4C-8AB2F5EE1736}"/>
                </a:ext>
              </a:extLst>
            </p:cNvPr>
            <p:cNvGrpSpPr/>
            <p:nvPr/>
          </p:nvGrpSpPr>
          <p:grpSpPr>
            <a:xfrm>
              <a:off x="9344903" y="1431022"/>
              <a:ext cx="1679519" cy="4141459"/>
              <a:chOff x="9344903" y="1431022"/>
              <a:chExt cx="1679519" cy="4141459"/>
            </a:xfrm>
          </p:grpSpPr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id="{B835E8CE-8BAB-3235-A2B9-658B1165D83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344903" y="1431022"/>
                <a:ext cx="1679519" cy="1906084"/>
              </a:xfrm>
              <a:prstGeom prst="rect">
                <a:avLst/>
              </a:prstGeom>
              <a:effectLst>
                <a:outerShdw blurRad="304800" dist="228600" dir="2700000" algn="tl" rotWithShape="0">
                  <a:srgbClr val="002060">
                    <a:alpha val="30000"/>
                  </a:srgbClr>
                </a:outerShdw>
              </a:effectLst>
            </p:spPr>
          </p:pic>
          <p:sp>
            <p:nvSpPr>
              <p:cNvPr id="15" name="矩形: 圆角 14">
                <a:extLst>
                  <a:ext uri="{FF2B5EF4-FFF2-40B4-BE49-F238E27FC236}">
                    <a16:creationId xmlns:a16="http://schemas.microsoft.com/office/drawing/2014/main" id="{271E4218-6B72-B13A-A0D9-0D2075F708C9}"/>
                  </a:ext>
                </a:extLst>
              </p:cNvPr>
              <p:cNvSpPr/>
              <p:nvPr/>
            </p:nvSpPr>
            <p:spPr>
              <a:xfrm>
                <a:off x="9541997" y="3774739"/>
                <a:ext cx="1285331" cy="3988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3186EF"/>
                  </a:gs>
                  <a:gs pos="100000">
                    <a:srgbClr val="3186EF">
                      <a:lumMod val="74000"/>
                    </a:srgb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prstDash val="solid"/>
              </a:ln>
              <a:effectLst>
                <a:outerShdw blurRad="419100" dist="139700" dir="5400000" sx="97000" sy="97000" algn="t" rotWithShape="0">
                  <a:srgbClr val="297DE5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2A1784E5-75E0-D4D0-7315-102645BC854F}"/>
                  </a:ext>
                </a:extLst>
              </p:cNvPr>
              <p:cNvSpPr txBox="1"/>
              <p:nvPr/>
            </p:nvSpPr>
            <p:spPr>
              <a:xfrm>
                <a:off x="9553720" y="4391340"/>
                <a:ext cx="126188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22222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资深行业</a:t>
                </a:r>
                <a:r>
                  <a:rPr lang="zh-CN" altLang="en-US" sz="1400" dirty="0">
                    <a:solidFill>
                      <a:srgbClr val="22222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专家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4A507973-2AA1-23BE-C179-D56328253344}"/>
                  </a:ext>
                </a:extLst>
              </p:cNvPr>
              <p:cNvSpPr txBox="1"/>
              <p:nvPr/>
            </p:nvSpPr>
            <p:spPr>
              <a:xfrm>
                <a:off x="9675549" y="4721094"/>
                <a:ext cx="1018227" cy="8513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22222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请填入资质</a:t>
                </a:r>
                <a:endParaRPr kumimoji="0" lang="en-US" altLang="zh-CN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  <a:p>
                <a:pPr algn="ctr">
                  <a:lnSpc>
                    <a:spcPct val="130000"/>
                  </a:lnSpc>
                  <a:defRPr/>
                </a:pPr>
                <a:r>
                  <a:rPr kumimoji="0" lang="zh-CN" altLang="en-US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22222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请填入资质</a:t>
                </a:r>
              </a:p>
              <a:p>
                <a:pPr algn="ctr">
                  <a:lnSpc>
                    <a:spcPct val="130000"/>
                  </a:lnSpc>
                  <a:defRPr/>
                </a:pPr>
                <a:r>
                  <a:rPr kumimoji="0" lang="zh-CN" altLang="en-US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22222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请填入资质</a:t>
                </a:r>
              </a:p>
            </p:txBody>
          </p:sp>
          <p:sp>
            <p:nvSpPr>
              <p:cNvPr id="42" name="矩形: 圆角 41">
                <a:extLst>
                  <a:ext uri="{FF2B5EF4-FFF2-40B4-BE49-F238E27FC236}">
                    <a16:creationId xmlns:a16="http://schemas.microsoft.com/office/drawing/2014/main" id="{E5262F42-CFEF-09AF-08B4-C9B4D1BCAA43}"/>
                  </a:ext>
                </a:extLst>
              </p:cNvPr>
              <p:cNvSpPr/>
              <p:nvPr/>
            </p:nvSpPr>
            <p:spPr>
              <a:xfrm>
                <a:off x="9541997" y="3774739"/>
                <a:ext cx="1285331" cy="3988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rgbClr val="2255FC"/>
                  </a:gs>
                  <a:gs pos="0">
                    <a:srgbClr val="348DFE"/>
                  </a:gs>
                </a:gsLst>
                <a:lin ang="2700000" scaled="0"/>
              </a:gradFill>
              <a:ln w="12700">
                <a:noFill/>
                <a:prstDash val="solid"/>
              </a:ln>
              <a:effectLst>
                <a:innerShdw blurRad="114300">
                  <a:schemeClr val="bg1"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思源黑体 CN Medium" panose="020B0600000000000000" pitchFamily="34" charset="-122"/>
                  <a:ea typeface="思源黑体 CN Regular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6B9A2AA9-614B-994F-9019-497ACDBAAF0A}"/>
                  </a:ext>
                </a:extLst>
              </p:cNvPr>
              <p:cNvSpPr txBox="1"/>
              <p:nvPr/>
            </p:nvSpPr>
            <p:spPr>
              <a:xfrm>
                <a:off x="9835849" y="3788845"/>
                <a:ext cx="697627" cy="400110"/>
              </a:xfrm>
              <a:prstGeom prst="rect">
                <a:avLst/>
              </a:prstGeom>
              <a:noFill/>
              <a:effectLst>
                <a:outerShdw blurRad="241300" dist="88900" dir="5400000" algn="t" rotWithShape="0">
                  <a:srgbClr val="002060">
                    <a:alpha val="22000"/>
                  </a:srgb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000" dirty="0">
                    <a:solidFill>
                      <a:prstClr val="white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创客贴金刚体" panose="00020600040101010101" pitchFamily="18" charset="-122"/>
                  </a:rPr>
                  <a:t>领导</a:t>
                </a: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创客贴金刚体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800151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G-文本占位符 1">
            <a:extLst>
              <a:ext uri="{FF2B5EF4-FFF2-40B4-BE49-F238E27FC236}">
                <a16:creationId xmlns:a16="http://schemas.microsoft.com/office/drawing/2014/main" id="{A84C448C-3665-4004-9B97-3E0B6BD659AA}"/>
              </a:ext>
            </a:extLst>
          </p:cNvPr>
          <p:cNvSpPr>
            <a:spLocks noGrp="1"/>
          </p:cNvSpPr>
          <p:nvPr>
            <p:ph type="body" sz="quarter" idx="4294967295"/>
            <p:custDataLst>
              <p:tags r:id="rId1"/>
            </p:custDataLst>
          </p:nvPr>
        </p:nvSpPr>
        <p:spPr>
          <a:xfrm>
            <a:off x="617153" y="210048"/>
            <a:ext cx="1436291" cy="430887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b="0" dirty="0">
                <a:gradFill>
                  <a:gsLst>
                    <a:gs pos="0">
                      <a:srgbClr val="348EFE"/>
                    </a:gs>
                    <a:gs pos="100000">
                      <a:srgbClr val="204EFC"/>
                    </a:gs>
                  </a:gsLst>
                  <a:lin ang="5400000" scaled="1"/>
                </a:gradFill>
                <a:latin typeface="演示斜黑体" panose="00000A08000000000000" pitchFamily="50" charset="-122"/>
                <a:ea typeface="演示斜黑体" panose="00000A08000000000000" pitchFamily="50" charset="-122"/>
              </a:rPr>
              <a:t>组织架构</a:t>
            </a:r>
            <a:endParaRPr lang="zh-CN" altLang="de-DE" b="0" dirty="0">
              <a:gradFill>
                <a:gsLst>
                  <a:gs pos="0">
                    <a:srgbClr val="348EFE"/>
                  </a:gs>
                  <a:gs pos="100000">
                    <a:srgbClr val="204EFC"/>
                  </a:gs>
                </a:gsLst>
                <a:lin ang="5400000" scaled="1"/>
              </a:gradFill>
              <a:latin typeface="演示斜黑体" panose="00000A08000000000000" pitchFamily="50" charset="-122"/>
              <a:ea typeface="演示斜黑体" panose="00000A08000000000000" pitchFamily="50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3583620-1B44-14FF-2712-AD75668FFC3A}"/>
              </a:ext>
            </a:extLst>
          </p:cNvPr>
          <p:cNvGrpSpPr/>
          <p:nvPr/>
        </p:nvGrpSpPr>
        <p:grpSpPr>
          <a:xfrm>
            <a:off x="728748" y="1105692"/>
            <a:ext cx="3327526" cy="4723294"/>
            <a:chOff x="728748" y="1266602"/>
            <a:chExt cx="3327526" cy="4723294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221ADC94-2174-F931-6C0F-44A54F04111C}"/>
                </a:ext>
              </a:extLst>
            </p:cNvPr>
            <p:cNvSpPr/>
            <p:nvPr/>
          </p:nvSpPr>
          <p:spPr>
            <a:xfrm>
              <a:off x="728748" y="1266602"/>
              <a:ext cx="3327526" cy="4723294"/>
            </a:xfrm>
            <a:prstGeom prst="roundRect">
              <a:avLst>
                <a:gd name="adj" fmla="val 2412"/>
              </a:avLst>
            </a:prstGeom>
            <a:gradFill>
              <a:gsLst>
                <a:gs pos="0">
                  <a:srgbClr val="348EFE"/>
                </a:gs>
                <a:gs pos="100000">
                  <a:srgbClr val="204EFC"/>
                </a:gs>
              </a:gsLst>
              <a:lin ang="5400000" scaled="1"/>
            </a:gradFill>
            <a:ln>
              <a:noFill/>
            </a:ln>
            <a:effectLst>
              <a:outerShdw blurRad="393700" dist="381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grpSp>
          <p:nvGrpSpPr>
            <p:cNvPr id="3151" name="组合 3150">
              <a:extLst>
                <a:ext uri="{FF2B5EF4-FFF2-40B4-BE49-F238E27FC236}">
                  <a16:creationId xmlns:a16="http://schemas.microsoft.com/office/drawing/2014/main" id="{761B3976-83A6-C4E5-DC3F-ED024D9E47FF}"/>
                </a:ext>
              </a:extLst>
            </p:cNvPr>
            <p:cNvGrpSpPr/>
            <p:nvPr/>
          </p:nvGrpSpPr>
          <p:grpSpPr>
            <a:xfrm>
              <a:off x="899492" y="3989433"/>
              <a:ext cx="1388427" cy="436822"/>
              <a:chOff x="991506" y="4229463"/>
              <a:chExt cx="1388427" cy="436822"/>
            </a:xfrm>
          </p:grpSpPr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037C8FC-D35D-4B40-5C01-887DDF5EA4CB}"/>
                  </a:ext>
                </a:extLst>
              </p:cNvPr>
              <p:cNvSpPr/>
              <p:nvPr/>
            </p:nvSpPr>
            <p:spPr>
              <a:xfrm>
                <a:off x="991506" y="4229463"/>
                <a:ext cx="1388427" cy="436822"/>
              </a:xfrm>
              <a:prstGeom prst="roundRect">
                <a:avLst>
                  <a:gd name="adj" fmla="val 12335"/>
                </a:avLst>
              </a:prstGeom>
              <a:solidFill>
                <a:schemeClr val="bg1"/>
              </a:solidFill>
              <a:ln w="12700">
                <a:solidFill>
                  <a:srgbClr val="FFFFFF"/>
                </a:solidFill>
              </a:ln>
              <a:effectLst>
                <a:outerShdw blurRad="203200" dist="203200" dir="5400000" sx="80000" sy="80000" algn="t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OPPOSans B" panose="00020600040101010101" pitchFamily="18" charset="-122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39D050E5-B9B8-2E21-C3EE-27EDC0FBE5B8}"/>
                  </a:ext>
                </a:extLst>
              </p:cNvPr>
              <p:cNvSpPr txBox="1"/>
              <p:nvPr/>
            </p:nvSpPr>
            <p:spPr>
              <a:xfrm>
                <a:off x="1096098" y="4293986"/>
                <a:ext cx="1179242" cy="307777"/>
              </a:xfrm>
              <a:prstGeom prst="rect">
                <a:avLst/>
              </a:prstGeom>
              <a:noFill/>
              <a:effectLst/>
            </p:spPr>
            <p:txBody>
              <a:bodyPr wrap="square" lIns="91440" tIns="45720" rIns="91440" bIns="45720" rtlCol="0">
                <a:spAutoFit/>
              </a:bodyPr>
              <a:lstStyle>
                <a:defPPr>
                  <a:defRPr lang="zh-CN"/>
                </a:defPPr>
                <a:lvl1pPr>
                  <a:defRPr sz="3200">
                    <a:gradFill>
                      <a:gsLst>
                        <a:gs pos="0">
                          <a:srgbClr val="171B26"/>
                        </a:gs>
                        <a:gs pos="100000">
                          <a:srgbClr val="325682"/>
                        </a:gs>
                      </a:gsLst>
                      <a:lin ang="2700000" scaled="1"/>
                    </a:gradFill>
                    <a:effectLst>
                      <a:outerShdw algn="tl" rotWithShape="0">
                        <a:srgbClr val="325682">
                          <a:alpha val="40000"/>
                        </a:srgbClr>
                      </a:outerShdw>
                    </a:effectLst>
                    <a:latin typeface="思源宋体 CN Heavy" panose="02020900000000000000" pitchFamily="18" charset="-122"/>
                    <a:ea typeface="思源宋体 CN Heavy" panose="02020900000000000000" pitchFamily="18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OPPOSans R" panose="00020600040101010101" pitchFamily="18" charset="-122"/>
                  </a:rPr>
                  <a:t>总经理一</a:t>
                </a:r>
              </a:p>
            </p:txBody>
          </p:sp>
        </p:grpSp>
        <p:grpSp>
          <p:nvGrpSpPr>
            <p:cNvPr id="3152" name="组合 3151">
              <a:extLst>
                <a:ext uri="{FF2B5EF4-FFF2-40B4-BE49-F238E27FC236}">
                  <a16:creationId xmlns:a16="http://schemas.microsoft.com/office/drawing/2014/main" id="{A31E1371-89DB-51A0-C24A-CF2CE92D1E1C}"/>
                </a:ext>
              </a:extLst>
            </p:cNvPr>
            <p:cNvGrpSpPr/>
            <p:nvPr/>
          </p:nvGrpSpPr>
          <p:grpSpPr>
            <a:xfrm>
              <a:off x="2494766" y="3989433"/>
              <a:ext cx="1388427" cy="436822"/>
              <a:chOff x="2647833" y="4229463"/>
              <a:chExt cx="1388427" cy="436822"/>
            </a:xfrm>
          </p:grpSpPr>
          <p:sp>
            <p:nvSpPr>
              <p:cNvPr id="14" name="矩形: 圆角 13">
                <a:extLst>
                  <a:ext uri="{FF2B5EF4-FFF2-40B4-BE49-F238E27FC236}">
                    <a16:creationId xmlns:a16="http://schemas.microsoft.com/office/drawing/2014/main" id="{12492D46-8228-B7DD-C419-1DB85356C7CC}"/>
                  </a:ext>
                </a:extLst>
              </p:cNvPr>
              <p:cNvSpPr/>
              <p:nvPr/>
            </p:nvSpPr>
            <p:spPr>
              <a:xfrm>
                <a:off x="2647833" y="4229463"/>
                <a:ext cx="1388427" cy="436822"/>
              </a:xfrm>
              <a:prstGeom prst="roundRect">
                <a:avLst>
                  <a:gd name="adj" fmla="val 12335"/>
                </a:avLst>
              </a:prstGeom>
              <a:solidFill>
                <a:schemeClr val="bg1"/>
              </a:solidFill>
              <a:ln w="12700">
                <a:solidFill>
                  <a:srgbClr val="FFFFFF"/>
                </a:solidFill>
              </a:ln>
              <a:effectLst>
                <a:outerShdw blurRad="203200" dist="203200" dir="5400000" sx="80000" sy="80000" algn="t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OPPOSans B" panose="00020600040101010101" pitchFamily="18" charset="-122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970A5E36-11FE-2E26-8201-ED66883A842B}"/>
                  </a:ext>
                </a:extLst>
              </p:cNvPr>
              <p:cNvSpPr txBox="1"/>
              <p:nvPr/>
            </p:nvSpPr>
            <p:spPr>
              <a:xfrm>
                <a:off x="2857018" y="4293986"/>
                <a:ext cx="970057" cy="307777"/>
              </a:xfrm>
              <a:prstGeom prst="rect">
                <a:avLst/>
              </a:prstGeom>
              <a:noFill/>
              <a:effectLst/>
            </p:spPr>
            <p:txBody>
              <a:bodyPr wrap="square" lIns="91440" tIns="45720" rIns="91440" bIns="45720" rtlCol="0">
                <a:spAutoFit/>
              </a:bodyPr>
              <a:lstStyle>
                <a:defPPr>
                  <a:defRPr lang="zh-CN"/>
                </a:defPPr>
                <a:lvl1pPr>
                  <a:defRPr sz="3200">
                    <a:gradFill>
                      <a:gsLst>
                        <a:gs pos="0">
                          <a:srgbClr val="171B26"/>
                        </a:gs>
                        <a:gs pos="100000">
                          <a:srgbClr val="325682"/>
                        </a:gs>
                      </a:gsLst>
                      <a:lin ang="2700000" scaled="1"/>
                    </a:gradFill>
                    <a:effectLst>
                      <a:outerShdw algn="tl" rotWithShape="0">
                        <a:srgbClr val="325682">
                          <a:alpha val="40000"/>
                        </a:srgbClr>
                      </a:outerShdw>
                    </a:effectLst>
                    <a:latin typeface="思源宋体 CN Heavy" panose="02020900000000000000" pitchFamily="18" charset="-122"/>
                    <a:ea typeface="思源宋体 CN Heavy" panose="02020900000000000000" pitchFamily="18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OPPOSans R" panose="00020600040101010101" pitchFamily="18" charset="-122"/>
                  </a:rPr>
                  <a:t>总经理二</a:t>
                </a:r>
              </a:p>
            </p:txBody>
          </p:sp>
        </p:grp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B615F849-3192-3627-2DFE-3BBEE722BFE4}"/>
                </a:ext>
              </a:extLst>
            </p:cNvPr>
            <p:cNvGrpSpPr/>
            <p:nvPr/>
          </p:nvGrpSpPr>
          <p:grpSpPr>
            <a:xfrm>
              <a:off x="899492" y="4573273"/>
              <a:ext cx="1388427" cy="436822"/>
              <a:chOff x="1050221" y="4813303"/>
              <a:chExt cx="1388427" cy="436822"/>
            </a:xfrm>
          </p:grpSpPr>
          <p:sp>
            <p:nvSpPr>
              <p:cNvPr id="17" name="矩形: 圆角 16">
                <a:extLst>
                  <a:ext uri="{FF2B5EF4-FFF2-40B4-BE49-F238E27FC236}">
                    <a16:creationId xmlns:a16="http://schemas.microsoft.com/office/drawing/2014/main" id="{CF1851FB-B26C-36CA-8FB9-32EFB8C31335}"/>
                  </a:ext>
                </a:extLst>
              </p:cNvPr>
              <p:cNvSpPr/>
              <p:nvPr/>
            </p:nvSpPr>
            <p:spPr>
              <a:xfrm>
                <a:off x="1050221" y="4813303"/>
                <a:ext cx="1388427" cy="436822"/>
              </a:xfrm>
              <a:prstGeom prst="roundRect">
                <a:avLst>
                  <a:gd name="adj" fmla="val 12335"/>
                </a:avLst>
              </a:prstGeom>
              <a:solidFill>
                <a:schemeClr val="bg1"/>
              </a:solidFill>
              <a:ln w="12700">
                <a:solidFill>
                  <a:srgbClr val="FFFFFF"/>
                </a:solidFill>
              </a:ln>
              <a:effectLst>
                <a:outerShdw blurRad="203200" dist="203200" dir="5400000" sx="80000" sy="80000" algn="t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OPPOSans B" panose="00020600040101010101" pitchFamily="18" charset="-122"/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DC8EAD14-2773-2594-C68E-D725655F20D0}"/>
                  </a:ext>
                </a:extLst>
              </p:cNvPr>
              <p:cNvSpPr txBox="1"/>
              <p:nvPr/>
            </p:nvSpPr>
            <p:spPr>
              <a:xfrm>
                <a:off x="1154813" y="4877826"/>
                <a:ext cx="1179242" cy="307777"/>
              </a:xfrm>
              <a:prstGeom prst="rect">
                <a:avLst/>
              </a:prstGeom>
              <a:noFill/>
              <a:effectLst/>
            </p:spPr>
            <p:txBody>
              <a:bodyPr wrap="square" lIns="91440" tIns="45720" rIns="91440" bIns="45720" rtlCol="0">
                <a:spAutoFit/>
              </a:bodyPr>
              <a:lstStyle>
                <a:defPPr>
                  <a:defRPr lang="zh-CN"/>
                </a:defPPr>
                <a:lvl1pPr>
                  <a:defRPr sz="3200">
                    <a:gradFill>
                      <a:gsLst>
                        <a:gs pos="0">
                          <a:srgbClr val="171B26"/>
                        </a:gs>
                        <a:gs pos="100000">
                          <a:srgbClr val="325682"/>
                        </a:gs>
                      </a:gsLst>
                      <a:lin ang="2700000" scaled="1"/>
                    </a:gradFill>
                    <a:effectLst>
                      <a:outerShdw algn="tl" rotWithShape="0">
                        <a:srgbClr val="325682">
                          <a:alpha val="40000"/>
                        </a:srgbClr>
                      </a:outerShdw>
                    </a:effectLst>
                    <a:latin typeface="思源宋体 CN Heavy" panose="02020900000000000000" pitchFamily="18" charset="-122"/>
                    <a:ea typeface="思源宋体 CN Heavy" panose="02020900000000000000" pitchFamily="18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4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OPPOSans R" panose="00020600040101010101" pitchFamily="18" charset="-122"/>
                  </a:rPr>
                  <a:t>组长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OPPOSans R" panose="00020600040101010101" pitchFamily="18" charset="-122"/>
                  </a:rPr>
                  <a:t>一</a:t>
                </a:r>
              </a:p>
            </p:txBody>
          </p:sp>
        </p:grpSp>
        <p:grpSp>
          <p:nvGrpSpPr>
            <p:cNvPr id="3145" name="组合 3144">
              <a:extLst>
                <a:ext uri="{FF2B5EF4-FFF2-40B4-BE49-F238E27FC236}">
                  <a16:creationId xmlns:a16="http://schemas.microsoft.com/office/drawing/2014/main" id="{BC640CAF-6332-1E9F-8F2B-A88746212000}"/>
                </a:ext>
              </a:extLst>
            </p:cNvPr>
            <p:cNvGrpSpPr/>
            <p:nvPr/>
          </p:nvGrpSpPr>
          <p:grpSpPr>
            <a:xfrm>
              <a:off x="2494766" y="4573273"/>
              <a:ext cx="1388427" cy="436822"/>
              <a:chOff x="2647833" y="4813303"/>
              <a:chExt cx="1388427" cy="436822"/>
            </a:xfrm>
          </p:grpSpPr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id="{86BE1358-33D2-1939-8688-11C895652A88}"/>
                  </a:ext>
                </a:extLst>
              </p:cNvPr>
              <p:cNvSpPr/>
              <p:nvPr/>
            </p:nvSpPr>
            <p:spPr>
              <a:xfrm>
                <a:off x="2647833" y="4813303"/>
                <a:ext cx="1388427" cy="436822"/>
              </a:xfrm>
              <a:prstGeom prst="roundRect">
                <a:avLst>
                  <a:gd name="adj" fmla="val 12335"/>
                </a:avLst>
              </a:prstGeom>
              <a:solidFill>
                <a:schemeClr val="bg1"/>
              </a:solidFill>
              <a:ln w="12700">
                <a:solidFill>
                  <a:srgbClr val="FFFFFF"/>
                </a:solidFill>
              </a:ln>
              <a:effectLst>
                <a:outerShdw blurRad="203200" dist="203200" dir="5400000" sx="80000" sy="80000" algn="t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OPPOSans B" panose="00020600040101010101" pitchFamily="18" charset="-122"/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A616DF0C-404F-6FBF-94A4-0F60EE083AF6}"/>
                  </a:ext>
                </a:extLst>
              </p:cNvPr>
              <p:cNvSpPr txBox="1"/>
              <p:nvPr/>
            </p:nvSpPr>
            <p:spPr>
              <a:xfrm>
                <a:off x="2857018" y="4877826"/>
                <a:ext cx="970057" cy="307777"/>
              </a:xfrm>
              <a:prstGeom prst="rect">
                <a:avLst/>
              </a:prstGeom>
              <a:noFill/>
              <a:effectLst/>
            </p:spPr>
            <p:txBody>
              <a:bodyPr wrap="square" lIns="91440" tIns="45720" rIns="91440" bIns="45720" rtlCol="0">
                <a:spAutoFit/>
              </a:bodyPr>
              <a:lstStyle>
                <a:defPPr>
                  <a:defRPr lang="zh-CN"/>
                </a:defPPr>
                <a:lvl1pPr>
                  <a:defRPr sz="3200">
                    <a:gradFill>
                      <a:gsLst>
                        <a:gs pos="0">
                          <a:srgbClr val="171B26"/>
                        </a:gs>
                        <a:gs pos="100000">
                          <a:srgbClr val="325682"/>
                        </a:gs>
                      </a:gsLst>
                      <a:lin ang="2700000" scaled="1"/>
                    </a:gradFill>
                    <a:effectLst>
                      <a:outerShdw algn="tl" rotWithShape="0">
                        <a:srgbClr val="325682">
                          <a:alpha val="40000"/>
                        </a:srgbClr>
                      </a:outerShdw>
                    </a:effectLst>
                    <a:latin typeface="思源宋体 CN Heavy" panose="02020900000000000000" pitchFamily="18" charset="-122"/>
                    <a:ea typeface="思源宋体 CN Heavy" panose="02020900000000000000" pitchFamily="18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4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OPPOSans R" panose="00020600040101010101" pitchFamily="18" charset="-122"/>
                  </a:rPr>
                  <a:t>组长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OPPOSans R" panose="00020600040101010101" pitchFamily="18" charset="-122"/>
                  </a:rPr>
                  <a:t>一</a:t>
                </a:r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273C535F-D7B8-4BB5-0E0C-227F35FCCCFB}"/>
                </a:ext>
              </a:extLst>
            </p:cNvPr>
            <p:cNvGrpSpPr/>
            <p:nvPr/>
          </p:nvGrpSpPr>
          <p:grpSpPr>
            <a:xfrm>
              <a:off x="899492" y="5173753"/>
              <a:ext cx="1388427" cy="436822"/>
              <a:chOff x="1050221" y="5413783"/>
              <a:chExt cx="1388427" cy="436822"/>
            </a:xfrm>
          </p:grpSpPr>
          <p:sp>
            <p:nvSpPr>
              <p:cNvPr id="51" name="矩形: 圆角 50">
                <a:extLst>
                  <a:ext uri="{FF2B5EF4-FFF2-40B4-BE49-F238E27FC236}">
                    <a16:creationId xmlns:a16="http://schemas.microsoft.com/office/drawing/2014/main" id="{4BAD4D97-0497-E38B-9F6A-43E35C60CCF7}"/>
                  </a:ext>
                </a:extLst>
              </p:cNvPr>
              <p:cNvSpPr/>
              <p:nvPr/>
            </p:nvSpPr>
            <p:spPr>
              <a:xfrm>
                <a:off x="1050221" y="5413783"/>
                <a:ext cx="1388427" cy="436822"/>
              </a:xfrm>
              <a:prstGeom prst="roundRect">
                <a:avLst>
                  <a:gd name="adj" fmla="val 12335"/>
                </a:avLst>
              </a:prstGeom>
              <a:solidFill>
                <a:schemeClr val="bg1"/>
              </a:solidFill>
              <a:ln w="12700">
                <a:solidFill>
                  <a:srgbClr val="FFFFFF"/>
                </a:solidFill>
              </a:ln>
              <a:effectLst>
                <a:outerShdw blurRad="203200" dist="203200" dir="5400000" sx="80000" sy="80000" algn="t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OPPOSans B" panose="00020600040101010101" pitchFamily="18" charset="-122"/>
                </a:endParaRPr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9DC4B2C2-1043-17CD-E44F-3EA69C81CF29}"/>
                  </a:ext>
                </a:extLst>
              </p:cNvPr>
              <p:cNvSpPr txBox="1"/>
              <p:nvPr/>
            </p:nvSpPr>
            <p:spPr>
              <a:xfrm>
                <a:off x="1154813" y="5478306"/>
                <a:ext cx="1179242" cy="307777"/>
              </a:xfrm>
              <a:prstGeom prst="rect">
                <a:avLst/>
              </a:prstGeom>
              <a:noFill/>
              <a:effectLst/>
            </p:spPr>
            <p:txBody>
              <a:bodyPr wrap="square" lIns="91440" tIns="45720" rIns="91440" bIns="45720" rtlCol="0">
                <a:spAutoFit/>
              </a:bodyPr>
              <a:lstStyle>
                <a:defPPr>
                  <a:defRPr lang="zh-CN"/>
                </a:defPPr>
                <a:lvl1pPr>
                  <a:defRPr sz="3200">
                    <a:gradFill>
                      <a:gsLst>
                        <a:gs pos="0">
                          <a:srgbClr val="171B26"/>
                        </a:gs>
                        <a:gs pos="100000">
                          <a:srgbClr val="325682"/>
                        </a:gs>
                      </a:gsLst>
                      <a:lin ang="2700000" scaled="1"/>
                    </a:gradFill>
                    <a:effectLst>
                      <a:outerShdw algn="tl" rotWithShape="0">
                        <a:srgbClr val="325682">
                          <a:alpha val="40000"/>
                        </a:srgbClr>
                      </a:outerShdw>
                    </a:effectLst>
                    <a:latin typeface="思源宋体 CN Heavy" panose="02020900000000000000" pitchFamily="18" charset="-122"/>
                    <a:ea typeface="思源宋体 CN Heavy" panose="02020900000000000000" pitchFamily="18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OPPOSans R" panose="00020600040101010101" pitchFamily="18" charset="-122"/>
                  </a:rPr>
                  <a:t>员工一</a:t>
                </a:r>
              </a:p>
            </p:txBody>
          </p:sp>
        </p:grpSp>
        <p:grpSp>
          <p:nvGrpSpPr>
            <p:cNvPr id="3143" name="组合 3142">
              <a:extLst>
                <a:ext uri="{FF2B5EF4-FFF2-40B4-BE49-F238E27FC236}">
                  <a16:creationId xmlns:a16="http://schemas.microsoft.com/office/drawing/2014/main" id="{37016149-5BA9-DD82-2890-75409F3263A1}"/>
                </a:ext>
              </a:extLst>
            </p:cNvPr>
            <p:cNvGrpSpPr/>
            <p:nvPr/>
          </p:nvGrpSpPr>
          <p:grpSpPr>
            <a:xfrm>
              <a:off x="2494766" y="5173753"/>
              <a:ext cx="1388427" cy="436822"/>
              <a:chOff x="2647833" y="5413783"/>
              <a:chExt cx="1388427" cy="436822"/>
            </a:xfrm>
          </p:grpSpPr>
          <p:sp>
            <p:nvSpPr>
              <p:cNvPr id="53" name="矩形: 圆角 52">
                <a:extLst>
                  <a:ext uri="{FF2B5EF4-FFF2-40B4-BE49-F238E27FC236}">
                    <a16:creationId xmlns:a16="http://schemas.microsoft.com/office/drawing/2014/main" id="{C1381D89-A8B1-0E1C-6C80-16C9A358ABC6}"/>
                  </a:ext>
                </a:extLst>
              </p:cNvPr>
              <p:cNvSpPr/>
              <p:nvPr/>
            </p:nvSpPr>
            <p:spPr>
              <a:xfrm>
                <a:off x="2647833" y="5413783"/>
                <a:ext cx="1388427" cy="436822"/>
              </a:xfrm>
              <a:prstGeom prst="roundRect">
                <a:avLst>
                  <a:gd name="adj" fmla="val 12335"/>
                </a:avLst>
              </a:prstGeom>
              <a:solidFill>
                <a:schemeClr val="bg1"/>
              </a:solidFill>
              <a:ln w="12700">
                <a:solidFill>
                  <a:srgbClr val="FFFFFF"/>
                </a:solidFill>
              </a:ln>
              <a:effectLst>
                <a:outerShdw blurRad="203200" dist="203200" dir="5400000" sx="80000" sy="80000" algn="t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OPPOSans B" panose="00020600040101010101" pitchFamily="18" charset="-122"/>
                </a:endParaRP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8DC857B2-8E1C-A2E0-6763-993211787868}"/>
                  </a:ext>
                </a:extLst>
              </p:cNvPr>
              <p:cNvSpPr txBox="1"/>
              <p:nvPr/>
            </p:nvSpPr>
            <p:spPr>
              <a:xfrm>
                <a:off x="2857018" y="5478306"/>
                <a:ext cx="970057" cy="307777"/>
              </a:xfrm>
              <a:prstGeom prst="rect">
                <a:avLst/>
              </a:prstGeom>
              <a:noFill/>
              <a:effectLst/>
            </p:spPr>
            <p:txBody>
              <a:bodyPr wrap="square" lIns="91440" tIns="45720" rIns="91440" bIns="45720" rtlCol="0">
                <a:spAutoFit/>
              </a:bodyPr>
              <a:lstStyle>
                <a:defPPr>
                  <a:defRPr lang="zh-CN"/>
                </a:defPPr>
                <a:lvl1pPr>
                  <a:defRPr sz="3200">
                    <a:gradFill>
                      <a:gsLst>
                        <a:gs pos="0">
                          <a:srgbClr val="171B26"/>
                        </a:gs>
                        <a:gs pos="100000">
                          <a:srgbClr val="325682"/>
                        </a:gs>
                      </a:gsLst>
                      <a:lin ang="2700000" scaled="1"/>
                    </a:gradFill>
                    <a:effectLst>
                      <a:outerShdw algn="tl" rotWithShape="0">
                        <a:srgbClr val="325682">
                          <a:alpha val="40000"/>
                        </a:srgbClr>
                      </a:outerShdw>
                    </a:effectLst>
                    <a:latin typeface="思源宋体 CN Heavy" panose="02020900000000000000" pitchFamily="18" charset="-122"/>
                    <a:ea typeface="思源宋体 CN Heavy" panose="02020900000000000000" pitchFamily="18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OPPOSans R" panose="00020600040101010101" pitchFamily="18" charset="-122"/>
                  </a:rPr>
                  <a:t>员工一</a:t>
                </a:r>
              </a:p>
            </p:txBody>
          </p:sp>
        </p:grp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327B6A4F-E268-C187-5C99-06C64F825DD7}"/>
                </a:ext>
              </a:extLst>
            </p:cNvPr>
            <p:cNvGrpSpPr/>
            <p:nvPr/>
          </p:nvGrpSpPr>
          <p:grpSpPr>
            <a:xfrm>
              <a:off x="1511018" y="1479845"/>
              <a:ext cx="1762986" cy="882116"/>
              <a:chOff x="1625318" y="1796210"/>
              <a:chExt cx="1762986" cy="882116"/>
            </a:xfrm>
          </p:grpSpPr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8622B9FF-1672-9FDF-A69A-560AFA57A612}"/>
                  </a:ext>
                </a:extLst>
              </p:cNvPr>
              <p:cNvSpPr txBox="1"/>
              <p:nvPr/>
            </p:nvSpPr>
            <p:spPr>
              <a:xfrm>
                <a:off x="1625318" y="2216661"/>
                <a:ext cx="1762986" cy="461665"/>
              </a:xfrm>
              <a:prstGeom prst="rect">
                <a:avLst/>
              </a:prstGeom>
              <a:noFill/>
              <a:effectLst/>
            </p:spPr>
            <p:txBody>
              <a:bodyPr wrap="square" lIns="91440" tIns="45720" rIns="91440" bIns="45720" rtlCol="0">
                <a:spAutoFit/>
              </a:bodyPr>
              <a:lstStyle>
                <a:defPPr>
                  <a:defRPr lang="zh-CN"/>
                </a:defPPr>
                <a:lvl1pPr>
                  <a:defRPr sz="3200">
                    <a:gradFill>
                      <a:gsLst>
                        <a:gs pos="0">
                          <a:srgbClr val="171B26"/>
                        </a:gs>
                        <a:gs pos="100000">
                          <a:srgbClr val="325682"/>
                        </a:gs>
                      </a:gsLst>
                      <a:lin ang="2700000" scaled="1"/>
                    </a:gradFill>
                    <a:effectLst>
                      <a:outerShdw algn="tl" rotWithShape="0">
                        <a:srgbClr val="325682">
                          <a:alpha val="40000"/>
                        </a:srgbClr>
                      </a:outerShdw>
                    </a:effectLst>
                    <a:latin typeface="思源宋体 CN Heavy" panose="02020900000000000000" pitchFamily="18" charset="-122"/>
                    <a:ea typeface="思源宋体 CN Heavy" panose="02020900000000000000" pitchFamily="18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>
                      <a:outerShdw algn="tl" rotWithShape="0">
                        <a:srgbClr val="325682">
                          <a:alpha val="40000"/>
                        </a:srgbClr>
                      </a:outerShdw>
                    </a:effectLst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部门一</a:t>
                </a:r>
              </a:p>
            </p:txBody>
          </p:sp>
          <p:pic>
            <p:nvPicPr>
              <p:cNvPr id="47" name="图形 46">
                <a:extLst>
                  <a:ext uri="{FF2B5EF4-FFF2-40B4-BE49-F238E27FC236}">
                    <a16:creationId xmlns:a16="http://schemas.microsoft.com/office/drawing/2014/main" id="{E32A95BA-C343-8C82-8E3D-9FC2FA4FFD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2273345" y="1796210"/>
                <a:ext cx="466932" cy="466932"/>
              </a:xfrm>
              <a:prstGeom prst="rect">
                <a:avLst/>
              </a:prstGeom>
            </p:spPr>
          </p:pic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4F10F343-A29C-E49F-934F-A13841236582}"/>
                </a:ext>
              </a:extLst>
            </p:cNvPr>
            <p:cNvGrpSpPr/>
            <p:nvPr/>
          </p:nvGrpSpPr>
          <p:grpSpPr>
            <a:xfrm>
              <a:off x="899492" y="2388507"/>
              <a:ext cx="2986039" cy="1453908"/>
              <a:chOff x="1090514" y="2628537"/>
              <a:chExt cx="2986039" cy="1453908"/>
            </a:xfrm>
          </p:grpSpPr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523A2458-A504-8794-D997-D035DCC4CEF5}"/>
                  </a:ext>
                </a:extLst>
              </p:cNvPr>
              <p:cNvSpPr/>
              <p:nvPr/>
            </p:nvSpPr>
            <p:spPr>
              <a:xfrm>
                <a:off x="1090514" y="2628537"/>
                <a:ext cx="2986039" cy="1453908"/>
              </a:xfrm>
              <a:prstGeom prst="roundRect">
                <a:avLst>
                  <a:gd name="adj" fmla="val 12335"/>
                </a:avLst>
              </a:prstGeom>
              <a:solidFill>
                <a:schemeClr val="bg1"/>
              </a:solidFill>
              <a:ln w="12700">
                <a:solidFill>
                  <a:srgbClr val="FFFFFF"/>
                </a:solidFill>
              </a:ln>
              <a:effectLst>
                <a:outerShdw blurRad="304800" dist="304800" dir="5400000" sx="85000" sy="85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演示斜黑体" panose="00000A08000000000000" pitchFamily="50" charset="-122"/>
                  <a:ea typeface="演示斜黑体" panose="00000A08000000000000" pitchFamily="50" charset="-122"/>
                  <a:cs typeface="OPPOSans B" panose="00020600040101010101" pitchFamily="18" charset="-122"/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A547D6CC-0CA5-C2E0-FF41-00475423FF07}"/>
                  </a:ext>
                </a:extLst>
              </p:cNvPr>
              <p:cNvSpPr txBox="1"/>
              <p:nvPr/>
            </p:nvSpPr>
            <p:spPr>
              <a:xfrm>
                <a:off x="2647833" y="3749239"/>
                <a:ext cx="1321829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solidFill>
                      <a:srgbClr val="325682"/>
                    </a:solidFill>
                    <a:latin typeface="Century Gothic" panose="020B0502020202020204" pitchFamily="34" charset="0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1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部门领导二</a:t>
                </a: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3165" name="文本框 3164">
                <a:extLst>
                  <a:ext uri="{FF2B5EF4-FFF2-40B4-BE49-F238E27FC236}">
                    <a16:creationId xmlns:a16="http://schemas.microsoft.com/office/drawing/2014/main" id="{991D054F-1F21-43BE-77B8-41E1BB15A0E3}"/>
                  </a:ext>
                </a:extLst>
              </p:cNvPr>
              <p:cNvSpPr txBox="1"/>
              <p:nvPr/>
            </p:nvSpPr>
            <p:spPr>
              <a:xfrm>
                <a:off x="1134826" y="3736402"/>
                <a:ext cx="1321829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solidFill>
                      <a:srgbClr val="325682"/>
                    </a:solidFill>
                    <a:latin typeface="Century Gothic" panose="020B0502020202020204" pitchFamily="34" charset="0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1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部门领导一</a:t>
                </a: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id="{74E8F953-198B-CF13-6D3B-62996BD76915}"/>
                  </a:ext>
                </a:extLst>
              </p:cNvPr>
              <p:cNvGrpSpPr/>
              <p:nvPr/>
            </p:nvGrpSpPr>
            <p:grpSpPr>
              <a:xfrm>
                <a:off x="1378038" y="2840287"/>
                <a:ext cx="826844" cy="835810"/>
                <a:chOff x="1378038" y="2810116"/>
                <a:chExt cx="826844" cy="835810"/>
              </a:xfrm>
            </p:grpSpPr>
            <p:sp>
              <p:nvSpPr>
                <p:cNvPr id="3166" name="矩形: 圆角 3165">
                  <a:extLst>
                    <a:ext uri="{FF2B5EF4-FFF2-40B4-BE49-F238E27FC236}">
                      <a16:creationId xmlns:a16="http://schemas.microsoft.com/office/drawing/2014/main" id="{E083C477-6A45-F984-CC48-5C38F828E14C}"/>
                    </a:ext>
                  </a:extLst>
                </p:cNvPr>
                <p:cNvSpPr/>
                <p:nvPr/>
              </p:nvSpPr>
              <p:spPr>
                <a:xfrm>
                  <a:off x="1378038" y="2828726"/>
                  <a:ext cx="818284" cy="817200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rgbClr val="3186EF"/>
                    </a:gs>
                    <a:gs pos="100000">
                      <a:srgbClr val="3186EF">
                        <a:lumMod val="74000"/>
                      </a:srgbClr>
                    </a:gs>
                  </a:gsLst>
                  <a:lin ang="2700000" scaled="0"/>
                </a:gradFill>
                <a:ln w="12700">
                  <a:solidFill>
                    <a:srgbClr val="FFFFFF"/>
                  </a:solidFill>
                </a:ln>
                <a:effectLst>
                  <a:outerShdw blurRad="304800" dist="304800" dir="5400000" sx="85000" sy="85000" algn="t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演示斜黑体" panose="00000A08000000000000" pitchFamily="50" charset="-122"/>
                    <a:ea typeface="演示斜黑体" panose="00000A08000000000000" pitchFamily="50" charset="-122"/>
                    <a:cs typeface="OPPOSans B" panose="00020600040101010101" pitchFamily="18" charset="-122"/>
                  </a:endParaRPr>
                </a:p>
              </p:txBody>
            </p:sp>
            <p:pic>
              <p:nvPicPr>
                <p:cNvPr id="31" name="图片 30">
                  <a:extLst>
                    <a:ext uri="{FF2B5EF4-FFF2-40B4-BE49-F238E27FC236}">
                      <a16:creationId xmlns:a16="http://schemas.microsoft.com/office/drawing/2014/main" id="{4845FAD1-2898-C776-7623-5D1451ED1BA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386598" y="2810116"/>
                  <a:ext cx="818284" cy="817199"/>
                </a:xfrm>
                <a:custGeom>
                  <a:avLst/>
                  <a:gdLst>
                    <a:gd name="connsiteX0" fmla="*/ 408600 w 818284"/>
                    <a:gd name="connsiteY0" fmla="*/ 0 h 817199"/>
                    <a:gd name="connsiteX1" fmla="*/ 409684 w 818284"/>
                    <a:gd name="connsiteY1" fmla="*/ 0 h 817199"/>
                    <a:gd name="connsiteX2" fmla="*/ 818284 w 818284"/>
                    <a:gd name="connsiteY2" fmla="*/ 408600 h 817199"/>
                    <a:gd name="connsiteX3" fmla="*/ 492031 w 818284"/>
                    <a:gd name="connsiteY3" fmla="*/ 808899 h 817199"/>
                    <a:gd name="connsiteX4" fmla="*/ 409694 w 818284"/>
                    <a:gd name="connsiteY4" fmla="*/ 817199 h 817199"/>
                    <a:gd name="connsiteX5" fmla="*/ 408590 w 818284"/>
                    <a:gd name="connsiteY5" fmla="*/ 817199 h 817199"/>
                    <a:gd name="connsiteX6" fmla="*/ 326253 w 818284"/>
                    <a:gd name="connsiteY6" fmla="*/ 808899 h 817199"/>
                    <a:gd name="connsiteX7" fmla="*/ 0 w 818284"/>
                    <a:gd name="connsiteY7" fmla="*/ 408600 h 817199"/>
                    <a:gd name="connsiteX8" fmla="*/ 408600 w 818284"/>
                    <a:gd name="connsiteY8" fmla="*/ 0 h 817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18284" h="817199">
                      <a:moveTo>
                        <a:pt x="408600" y="0"/>
                      </a:moveTo>
                      <a:lnTo>
                        <a:pt x="409684" y="0"/>
                      </a:lnTo>
                      <a:cubicBezTo>
                        <a:pt x="635348" y="0"/>
                        <a:pt x="818284" y="182936"/>
                        <a:pt x="818284" y="408600"/>
                      </a:cubicBezTo>
                      <a:cubicBezTo>
                        <a:pt x="818284" y="606056"/>
                        <a:pt x="678224" y="770799"/>
                        <a:pt x="492031" y="808899"/>
                      </a:cubicBezTo>
                      <a:lnTo>
                        <a:pt x="409694" y="817199"/>
                      </a:lnTo>
                      <a:lnTo>
                        <a:pt x="408590" y="817199"/>
                      </a:lnTo>
                      <a:lnTo>
                        <a:pt x="326253" y="808899"/>
                      </a:lnTo>
                      <a:cubicBezTo>
                        <a:pt x="140060" y="770799"/>
                        <a:pt x="0" y="606056"/>
                        <a:pt x="0" y="408600"/>
                      </a:cubicBezTo>
                      <a:cubicBezTo>
                        <a:pt x="0" y="182936"/>
                        <a:pt x="182936" y="0"/>
                        <a:pt x="408600" y="0"/>
                      </a:cubicBezTo>
                      <a:close/>
                    </a:path>
                  </a:pathLst>
                </a:custGeom>
                <a:effectLst>
                  <a:outerShdw blurRad="304800" dist="190500" dir="2700000" algn="tl" rotWithShape="0">
                    <a:srgbClr val="002060">
                      <a:alpha val="30000"/>
                    </a:srgbClr>
                  </a:outerShdw>
                </a:effectLst>
              </p:spPr>
            </p:pic>
          </p:grpSp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8DE54E1E-BF2F-B6E3-8CFB-A71FA35157DC}"/>
                  </a:ext>
                </a:extLst>
              </p:cNvPr>
              <p:cNvGrpSpPr/>
              <p:nvPr/>
            </p:nvGrpSpPr>
            <p:grpSpPr>
              <a:xfrm>
                <a:off x="2861502" y="2840287"/>
                <a:ext cx="826844" cy="835810"/>
                <a:chOff x="1378038" y="2810116"/>
                <a:chExt cx="826844" cy="835810"/>
              </a:xfrm>
            </p:grpSpPr>
            <p:sp>
              <p:nvSpPr>
                <p:cNvPr id="34" name="矩形: 圆角 33">
                  <a:extLst>
                    <a:ext uri="{FF2B5EF4-FFF2-40B4-BE49-F238E27FC236}">
                      <a16:creationId xmlns:a16="http://schemas.microsoft.com/office/drawing/2014/main" id="{1C8D8260-7DFF-074C-E243-2B74943D73C4}"/>
                    </a:ext>
                  </a:extLst>
                </p:cNvPr>
                <p:cNvSpPr/>
                <p:nvPr/>
              </p:nvSpPr>
              <p:spPr>
                <a:xfrm>
                  <a:off x="1378038" y="2828726"/>
                  <a:ext cx="818284" cy="817200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rgbClr val="3186EF"/>
                    </a:gs>
                    <a:gs pos="100000">
                      <a:srgbClr val="3186EF">
                        <a:lumMod val="74000"/>
                      </a:srgbClr>
                    </a:gs>
                  </a:gsLst>
                  <a:lin ang="2700000" scaled="0"/>
                </a:gradFill>
                <a:ln w="12700">
                  <a:solidFill>
                    <a:srgbClr val="FFFFFF"/>
                  </a:solidFill>
                </a:ln>
                <a:effectLst>
                  <a:outerShdw blurRad="304800" dist="304800" dir="5400000" sx="85000" sy="85000" algn="t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演示斜黑体" panose="00000A08000000000000" pitchFamily="50" charset="-122"/>
                    <a:ea typeface="演示斜黑体" panose="00000A08000000000000" pitchFamily="50" charset="-122"/>
                    <a:cs typeface="OPPOSans B" panose="00020600040101010101" pitchFamily="18" charset="-122"/>
                  </a:endParaRPr>
                </a:p>
              </p:txBody>
            </p:sp>
            <p:pic>
              <p:nvPicPr>
                <p:cNvPr id="35" name="图片 34">
                  <a:extLst>
                    <a:ext uri="{FF2B5EF4-FFF2-40B4-BE49-F238E27FC236}">
                      <a16:creationId xmlns:a16="http://schemas.microsoft.com/office/drawing/2014/main" id="{0EEBF4F9-9576-A16C-46E3-8D782254B61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386598" y="2810116"/>
                  <a:ext cx="818284" cy="817199"/>
                </a:xfrm>
                <a:custGeom>
                  <a:avLst/>
                  <a:gdLst>
                    <a:gd name="connsiteX0" fmla="*/ 408600 w 818284"/>
                    <a:gd name="connsiteY0" fmla="*/ 0 h 817199"/>
                    <a:gd name="connsiteX1" fmla="*/ 409684 w 818284"/>
                    <a:gd name="connsiteY1" fmla="*/ 0 h 817199"/>
                    <a:gd name="connsiteX2" fmla="*/ 818284 w 818284"/>
                    <a:gd name="connsiteY2" fmla="*/ 408600 h 817199"/>
                    <a:gd name="connsiteX3" fmla="*/ 492031 w 818284"/>
                    <a:gd name="connsiteY3" fmla="*/ 808899 h 817199"/>
                    <a:gd name="connsiteX4" fmla="*/ 409694 w 818284"/>
                    <a:gd name="connsiteY4" fmla="*/ 817199 h 817199"/>
                    <a:gd name="connsiteX5" fmla="*/ 408590 w 818284"/>
                    <a:gd name="connsiteY5" fmla="*/ 817199 h 817199"/>
                    <a:gd name="connsiteX6" fmla="*/ 326253 w 818284"/>
                    <a:gd name="connsiteY6" fmla="*/ 808899 h 817199"/>
                    <a:gd name="connsiteX7" fmla="*/ 0 w 818284"/>
                    <a:gd name="connsiteY7" fmla="*/ 408600 h 817199"/>
                    <a:gd name="connsiteX8" fmla="*/ 408600 w 818284"/>
                    <a:gd name="connsiteY8" fmla="*/ 0 h 817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18284" h="817199">
                      <a:moveTo>
                        <a:pt x="408600" y="0"/>
                      </a:moveTo>
                      <a:lnTo>
                        <a:pt x="409684" y="0"/>
                      </a:lnTo>
                      <a:cubicBezTo>
                        <a:pt x="635348" y="0"/>
                        <a:pt x="818284" y="182936"/>
                        <a:pt x="818284" y="408600"/>
                      </a:cubicBezTo>
                      <a:cubicBezTo>
                        <a:pt x="818284" y="606056"/>
                        <a:pt x="678224" y="770799"/>
                        <a:pt x="492031" y="808899"/>
                      </a:cubicBezTo>
                      <a:lnTo>
                        <a:pt x="409694" y="817199"/>
                      </a:lnTo>
                      <a:lnTo>
                        <a:pt x="408590" y="817199"/>
                      </a:lnTo>
                      <a:lnTo>
                        <a:pt x="326253" y="808899"/>
                      </a:lnTo>
                      <a:cubicBezTo>
                        <a:pt x="140060" y="770799"/>
                        <a:pt x="0" y="606056"/>
                        <a:pt x="0" y="408600"/>
                      </a:cubicBezTo>
                      <a:cubicBezTo>
                        <a:pt x="0" y="182936"/>
                        <a:pt x="182936" y="0"/>
                        <a:pt x="408600" y="0"/>
                      </a:cubicBezTo>
                      <a:close/>
                    </a:path>
                  </a:pathLst>
                </a:custGeom>
                <a:effectLst>
                  <a:outerShdw blurRad="304800" dist="190500" dir="2700000" algn="tl" rotWithShape="0">
                    <a:srgbClr val="002060">
                      <a:alpha val="30000"/>
                    </a:srgbClr>
                  </a:outerShdw>
                </a:effectLst>
              </p:spPr>
            </p:pic>
          </p:grp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68012D8-8D78-4C85-4ADA-F194D0A15AB8}"/>
              </a:ext>
            </a:extLst>
          </p:cNvPr>
          <p:cNvGrpSpPr/>
          <p:nvPr/>
        </p:nvGrpSpPr>
        <p:grpSpPr>
          <a:xfrm>
            <a:off x="7920799" y="1096709"/>
            <a:ext cx="3327526" cy="4723294"/>
            <a:chOff x="7920799" y="1257619"/>
            <a:chExt cx="3327526" cy="4723294"/>
          </a:xfrm>
        </p:grpSpPr>
        <p:sp>
          <p:nvSpPr>
            <p:cNvPr id="3147" name="矩形: 圆角 3146">
              <a:extLst>
                <a:ext uri="{FF2B5EF4-FFF2-40B4-BE49-F238E27FC236}">
                  <a16:creationId xmlns:a16="http://schemas.microsoft.com/office/drawing/2014/main" id="{B1D4DE1B-2DB8-7D2D-8F89-E4021DA41052}"/>
                </a:ext>
              </a:extLst>
            </p:cNvPr>
            <p:cNvSpPr/>
            <p:nvPr/>
          </p:nvSpPr>
          <p:spPr>
            <a:xfrm>
              <a:off x="7920799" y="1257619"/>
              <a:ext cx="3327526" cy="4723294"/>
            </a:xfrm>
            <a:prstGeom prst="roundRect">
              <a:avLst>
                <a:gd name="adj" fmla="val 2412"/>
              </a:avLst>
            </a:prstGeom>
            <a:gradFill>
              <a:gsLst>
                <a:gs pos="0">
                  <a:srgbClr val="348EFE"/>
                </a:gs>
                <a:gs pos="100000">
                  <a:srgbClr val="204EFC"/>
                </a:gs>
              </a:gsLst>
              <a:lin ang="5400000" scaled="1"/>
            </a:gradFill>
            <a:ln>
              <a:noFill/>
            </a:ln>
            <a:effectLst>
              <a:outerShdw blurRad="393700" dist="381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149" name="矩形: 圆角 3148">
              <a:extLst>
                <a:ext uri="{FF2B5EF4-FFF2-40B4-BE49-F238E27FC236}">
                  <a16:creationId xmlns:a16="http://schemas.microsoft.com/office/drawing/2014/main" id="{641B7DEC-9D00-A515-3C80-E5313270C2CC}"/>
                </a:ext>
              </a:extLst>
            </p:cNvPr>
            <p:cNvSpPr/>
            <p:nvPr/>
          </p:nvSpPr>
          <p:spPr>
            <a:xfrm>
              <a:off x="8127972" y="3989433"/>
              <a:ext cx="2986039" cy="436822"/>
            </a:xfrm>
            <a:prstGeom prst="roundRect">
              <a:avLst>
                <a:gd name="adj" fmla="val 12335"/>
              </a:avLst>
            </a:prstGeom>
            <a:solidFill>
              <a:schemeClr val="bg1"/>
            </a:solidFill>
            <a:ln w="12700">
              <a:solidFill>
                <a:srgbClr val="FFFFFF"/>
              </a:solidFill>
            </a:ln>
            <a:effectLst>
              <a:outerShdw blurRad="203200" dist="203200" dir="5400000" sx="80000" sy="8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B" panose="00020600040101010101" pitchFamily="18" charset="-122"/>
              </a:endParaRPr>
            </a:p>
          </p:txBody>
        </p:sp>
        <p:sp>
          <p:nvSpPr>
            <p:cNvPr id="3150" name="文本框 3149">
              <a:extLst>
                <a:ext uri="{FF2B5EF4-FFF2-40B4-BE49-F238E27FC236}">
                  <a16:creationId xmlns:a16="http://schemas.microsoft.com/office/drawing/2014/main" id="{497B8926-7131-AD79-BAC1-5740573E7EFD}"/>
                </a:ext>
              </a:extLst>
            </p:cNvPr>
            <p:cNvSpPr txBox="1"/>
            <p:nvPr/>
          </p:nvSpPr>
          <p:spPr>
            <a:xfrm>
              <a:off x="9031370" y="4069159"/>
              <a:ext cx="1179242" cy="307777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>
                <a:defRPr sz="3200">
                  <a:gradFill>
                    <a:gsLst>
                      <a:gs pos="0">
                        <a:srgbClr val="171B26"/>
                      </a:gs>
                      <a:gs pos="100000">
                        <a:srgbClr val="325682"/>
                      </a:gs>
                    </a:gsLst>
                    <a:lin ang="2700000" scaled="1"/>
                  </a:gradFill>
                  <a:effectLst>
                    <a:outerShdw algn="tl" rotWithShape="0">
                      <a:srgbClr val="325682">
                        <a:alpha val="40000"/>
                      </a:srgb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OPPOSans R" panose="00020600040101010101" pitchFamily="18" charset="-122"/>
                </a:rPr>
                <a:t>总经理一</a:t>
              </a:r>
            </a:p>
          </p:txBody>
        </p:sp>
        <p:sp>
          <p:nvSpPr>
            <p:cNvPr id="3153" name="矩形: 圆角 3152">
              <a:extLst>
                <a:ext uri="{FF2B5EF4-FFF2-40B4-BE49-F238E27FC236}">
                  <a16:creationId xmlns:a16="http://schemas.microsoft.com/office/drawing/2014/main" id="{47CA82F7-839D-BF4D-4735-E9036F1D6C81}"/>
                </a:ext>
              </a:extLst>
            </p:cNvPr>
            <p:cNvSpPr/>
            <p:nvPr/>
          </p:nvSpPr>
          <p:spPr>
            <a:xfrm>
              <a:off x="8127972" y="4573273"/>
              <a:ext cx="2986039" cy="436822"/>
            </a:xfrm>
            <a:prstGeom prst="roundRect">
              <a:avLst>
                <a:gd name="adj" fmla="val 12335"/>
              </a:avLst>
            </a:prstGeom>
            <a:solidFill>
              <a:schemeClr val="bg1"/>
            </a:solidFill>
            <a:ln w="12700">
              <a:solidFill>
                <a:srgbClr val="FFFFFF"/>
              </a:solidFill>
            </a:ln>
            <a:effectLst>
              <a:outerShdw blurRad="203200" dist="203200" dir="5400000" sx="80000" sy="8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B" panose="00020600040101010101" pitchFamily="18" charset="-122"/>
              </a:endParaRPr>
            </a:p>
          </p:txBody>
        </p:sp>
        <p:sp>
          <p:nvSpPr>
            <p:cNvPr id="3154" name="文本框 3153">
              <a:extLst>
                <a:ext uri="{FF2B5EF4-FFF2-40B4-BE49-F238E27FC236}">
                  <a16:creationId xmlns:a16="http://schemas.microsoft.com/office/drawing/2014/main" id="{5C0CED46-F605-4E71-7379-B7DBC2BB2C04}"/>
                </a:ext>
              </a:extLst>
            </p:cNvPr>
            <p:cNvSpPr txBox="1"/>
            <p:nvPr/>
          </p:nvSpPr>
          <p:spPr>
            <a:xfrm>
              <a:off x="8942536" y="4637796"/>
              <a:ext cx="1356910" cy="307777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>
                <a:defRPr sz="3200">
                  <a:gradFill>
                    <a:gsLst>
                      <a:gs pos="0">
                        <a:srgbClr val="171B26"/>
                      </a:gs>
                      <a:gs pos="100000">
                        <a:srgbClr val="325682"/>
                      </a:gs>
                    </a:gsLst>
                    <a:lin ang="2700000" scaled="1"/>
                  </a:gradFill>
                  <a:effectLst>
                    <a:outerShdw algn="tl" rotWithShape="0">
                      <a:srgbClr val="325682">
                        <a:alpha val="40000"/>
                      </a:srgb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OPPOSans R" panose="00020600040101010101" pitchFamily="18" charset="-122"/>
                </a:rPr>
                <a:t>组长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R" panose="00020600040101010101" pitchFamily="18" charset="-122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EC270FA9-5237-3B27-1AF3-FB5AD8613027}"/>
                </a:ext>
              </a:extLst>
            </p:cNvPr>
            <p:cNvGrpSpPr/>
            <p:nvPr/>
          </p:nvGrpSpPr>
          <p:grpSpPr>
            <a:xfrm>
              <a:off x="8703069" y="1479845"/>
              <a:ext cx="1762986" cy="882116"/>
              <a:chOff x="8817369" y="1796210"/>
              <a:chExt cx="1762986" cy="882116"/>
            </a:xfrm>
          </p:grpSpPr>
          <p:sp>
            <p:nvSpPr>
              <p:cNvPr id="3158" name="文本框 3157">
                <a:extLst>
                  <a:ext uri="{FF2B5EF4-FFF2-40B4-BE49-F238E27FC236}">
                    <a16:creationId xmlns:a16="http://schemas.microsoft.com/office/drawing/2014/main" id="{CFF92F62-5E15-9B6E-BCAA-200553CE62BC}"/>
                  </a:ext>
                </a:extLst>
              </p:cNvPr>
              <p:cNvSpPr txBox="1"/>
              <p:nvPr/>
            </p:nvSpPr>
            <p:spPr>
              <a:xfrm>
                <a:off x="8817369" y="2216661"/>
                <a:ext cx="1762986" cy="461665"/>
              </a:xfrm>
              <a:prstGeom prst="rect">
                <a:avLst/>
              </a:prstGeom>
              <a:noFill/>
              <a:effectLst/>
            </p:spPr>
            <p:txBody>
              <a:bodyPr wrap="square" lIns="91440" tIns="45720" rIns="91440" bIns="45720" rtlCol="0">
                <a:spAutoFit/>
              </a:bodyPr>
              <a:lstStyle>
                <a:defPPr>
                  <a:defRPr lang="zh-CN"/>
                </a:defPPr>
                <a:lvl1pPr>
                  <a:defRPr sz="3200">
                    <a:gradFill>
                      <a:gsLst>
                        <a:gs pos="0">
                          <a:srgbClr val="171B26"/>
                        </a:gs>
                        <a:gs pos="100000">
                          <a:srgbClr val="325682"/>
                        </a:gs>
                      </a:gsLst>
                      <a:lin ang="2700000" scaled="1"/>
                    </a:gradFill>
                    <a:effectLst>
                      <a:outerShdw algn="tl" rotWithShape="0">
                        <a:srgbClr val="325682">
                          <a:alpha val="40000"/>
                        </a:srgbClr>
                      </a:outerShdw>
                    </a:effectLst>
                    <a:latin typeface="思源宋体 CN Heavy" panose="02020900000000000000" pitchFamily="18" charset="-122"/>
                    <a:ea typeface="思源宋体 CN Heavy" panose="02020900000000000000" pitchFamily="18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>
                      <a:outerShdw algn="tl" rotWithShape="0">
                        <a:srgbClr val="325682">
                          <a:alpha val="40000"/>
                        </a:srgbClr>
                      </a:outerShdw>
                    </a:effectLst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部门三</a:t>
                </a:r>
              </a:p>
            </p:txBody>
          </p:sp>
          <p:pic>
            <p:nvPicPr>
              <p:cNvPr id="3159" name="图形 3158">
                <a:extLst>
                  <a:ext uri="{FF2B5EF4-FFF2-40B4-BE49-F238E27FC236}">
                    <a16:creationId xmlns:a16="http://schemas.microsoft.com/office/drawing/2014/main" id="{34D82FD4-27E9-B418-B925-1C2A5BFAB7D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9465396" y="1796210"/>
                <a:ext cx="466932" cy="466932"/>
              </a:xfrm>
              <a:prstGeom prst="rect">
                <a:avLst/>
              </a:prstGeom>
            </p:spPr>
          </p:pic>
        </p:grpSp>
        <p:sp>
          <p:nvSpPr>
            <p:cNvPr id="3161" name="矩形: 圆角 3160">
              <a:extLst>
                <a:ext uri="{FF2B5EF4-FFF2-40B4-BE49-F238E27FC236}">
                  <a16:creationId xmlns:a16="http://schemas.microsoft.com/office/drawing/2014/main" id="{76F19D75-0AED-1745-3A19-D5270AB80E9F}"/>
                </a:ext>
              </a:extLst>
            </p:cNvPr>
            <p:cNvSpPr/>
            <p:nvPr/>
          </p:nvSpPr>
          <p:spPr>
            <a:xfrm>
              <a:off x="8127972" y="5173753"/>
              <a:ext cx="1388427" cy="436822"/>
            </a:xfrm>
            <a:prstGeom prst="roundRect">
              <a:avLst>
                <a:gd name="adj" fmla="val 12335"/>
              </a:avLst>
            </a:prstGeom>
            <a:solidFill>
              <a:schemeClr val="bg1"/>
            </a:solidFill>
            <a:ln w="12700">
              <a:solidFill>
                <a:srgbClr val="FFFFFF"/>
              </a:solidFill>
            </a:ln>
            <a:effectLst>
              <a:outerShdw blurRad="203200" dist="203200" dir="5400000" sx="80000" sy="8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B" panose="00020600040101010101" pitchFamily="18" charset="-122"/>
              </a:endParaRPr>
            </a:p>
          </p:txBody>
        </p:sp>
        <p:sp>
          <p:nvSpPr>
            <p:cNvPr id="3162" name="文本框 3161">
              <a:extLst>
                <a:ext uri="{FF2B5EF4-FFF2-40B4-BE49-F238E27FC236}">
                  <a16:creationId xmlns:a16="http://schemas.microsoft.com/office/drawing/2014/main" id="{07686B6B-42C9-746F-0EBB-3CE0F451E6C9}"/>
                </a:ext>
              </a:extLst>
            </p:cNvPr>
            <p:cNvSpPr txBox="1"/>
            <p:nvPr/>
          </p:nvSpPr>
          <p:spPr>
            <a:xfrm>
              <a:off x="8232564" y="5253479"/>
              <a:ext cx="1179242" cy="307777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>
                <a:defRPr sz="3200">
                  <a:gradFill>
                    <a:gsLst>
                      <a:gs pos="0">
                        <a:srgbClr val="171B26"/>
                      </a:gs>
                      <a:gs pos="100000">
                        <a:srgbClr val="325682"/>
                      </a:gs>
                    </a:gsLst>
                    <a:lin ang="2700000" scaled="1"/>
                  </a:gradFill>
                  <a:effectLst>
                    <a:outerShdw algn="tl" rotWithShape="0">
                      <a:srgbClr val="325682">
                        <a:alpha val="40000"/>
                      </a:srgb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OPPOSans R" panose="00020600040101010101" pitchFamily="18" charset="-122"/>
                </a:rPr>
                <a:t>员工一</a:t>
              </a:r>
            </a:p>
          </p:txBody>
        </p:sp>
        <p:sp>
          <p:nvSpPr>
            <p:cNvPr id="3163" name="矩形: 圆角 3162">
              <a:extLst>
                <a:ext uri="{FF2B5EF4-FFF2-40B4-BE49-F238E27FC236}">
                  <a16:creationId xmlns:a16="http://schemas.microsoft.com/office/drawing/2014/main" id="{DC5B6C12-54BF-1EF4-7D03-A1041A58DF9B}"/>
                </a:ext>
              </a:extLst>
            </p:cNvPr>
            <p:cNvSpPr/>
            <p:nvPr/>
          </p:nvSpPr>
          <p:spPr>
            <a:xfrm>
              <a:off x="9725584" y="5173753"/>
              <a:ext cx="1388427" cy="436822"/>
            </a:xfrm>
            <a:prstGeom prst="roundRect">
              <a:avLst>
                <a:gd name="adj" fmla="val 12335"/>
              </a:avLst>
            </a:prstGeom>
            <a:solidFill>
              <a:schemeClr val="bg1"/>
            </a:solidFill>
            <a:ln w="12700">
              <a:solidFill>
                <a:srgbClr val="FFFFFF"/>
              </a:solidFill>
            </a:ln>
            <a:effectLst>
              <a:outerShdw blurRad="203200" dist="203200" dir="5400000" sx="80000" sy="8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B" panose="00020600040101010101" pitchFamily="18" charset="-122"/>
              </a:endParaRPr>
            </a:p>
          </p:txBody>
        </p:sp>
        <p:sp>
          <p:nvSpPr>
            <p:cNvPr id="3164" name="文本框 3163">
              <a:extLst>
                <a:ext uri="{FF2B5EF4-FFF2-40B4-BE49-F238E27FC236}">
                  <a16:creationId xmlns:a16="http://schemas.microsoft.com/office/drawing/2014/main" id="{ED08EBD9-F849-BD2D-2910-0143C36C81B3}"/>
                </a:ext>
              </a:extLst>
            </p:cNvPr>
            <p:cNvSpPr txBox="1"/>
            <p:nvPr/>
          </p:nvSpPr>
          <p:spPr>
            <a:xfrm>
              <a:off x="9934769" y="5253479"/>
              <a:ext cx="970057" cy="307777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>
                <a:defRPr sz="3200">
                  <a:gradFill>
                    <a:gsLst>
                      <a:gs pos="0">
                        <a:srgbClr val="171B26"/>
                      </a:gs>
                      <a:gs pos="100000">
                        <a:srgbClr val="325682"/>
                      </a:gs>
                    </a:gsLst>
                    <a:lin ang="2700000" scaled="1"/>
                  </a:gradFill>
                  <a:effectLst>
                    <a:outerShdw algn="tl" rotWithShape="0">
                      <a:srgbClr val="325682">
                        <a:alpha val="40000"/>
                      </a:srgb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OPPOSans R" panose="00020600040101010101" pitchFamily="18" charset="-122"/>
                </a:rPr>
                <a:t>员工一</a:t>
              </a: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14E5C43A-A333-C9AF-2543-CB0E9DCE5752}"/>
                </a:ext>
              </a:extLst>
            </p:cNvPr>
            <p:cNvGrpSpPr/>
            <p:nvPr/>
          </p:nvGrpSpPr>
          <p:grpSpPr>
            <a:xfrm>
              <a:off x="8581738" y="2388507"/>
              <a:ext cx="2005648" cy="1453908"/>
              <a:chOff x="8696038" y="2628537"/>
              <a:chExt cx="2005648" cy="1453908"/>
            </a:xfrm>
          </p:grpSpPr>
          <p:sp>
            <p:nvSpPr>
              <p:cNvPr id="3148" name="矩形: 圆角 3147">
                <a:extLst>
                  <a:ext uri="{FF2B5EF4-FFF2-40B4-BE49-F238E27FC236}">
                    <a16:creationId xmlns:a16="http://schemas.microsoft.com/office/drawing/2014/main" id="{7C4C908F-3E9C-94E0-BBFE-6D1E17515866}"/>
                  </a:ext>
                </a:extLst>
              </p:cNvPr>
              <p:cNvSpPr/>
              <p:nvPr/>
            </p:nvSpPr>
            <p:spPr>
              <a:xfrm>
                <a:off x="8696038" y="2628537"/>
                <a:ext cx="2005648" cy="1453908"/>
              </a:xfrm>
              <a:prstGeom prst="roundRect">
                <a:avLst>
                  <a:gd name="adj" fmla="val 12335"/>
                </a:avLst>
              </a:prstGeom>
              <a:solidFill>
                <a:schemeClr val="bg1"/>
              </a:solidFill>
              <a:ln w="12700">
                <a:solidFill>
                  <a:srgbClr val="FFFFFF"/>
                </a:solidFill>
              </a:ln>
              <a:effectLst>
                <a:outerShdw blurRad="304800" dist="304800" dir="5400000" sx="85000" sy="85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演示斜黑体" panose="00000A08000000000000" pitchFamily="50" charset="-122"/>
                  <a:ea typeface="演示斜黑体" panose="00000A08000000000000" pitchFamily="50" charset="-122"/>
                  <a:cs typeface="OPPOSans B" panose="00020600040101010101" pitchFamily="18" charset="-122"/>
                </a:endParaRPr>
              </a:p>
            </p:txBody>
          </p:sp>
          <p:sp>
            <p:nvSpPr>
              <p:cNvPr id="3157" name="文本框 3156">
                <a:extLst>
                  <a:ext uri="{FF2B5EF4-FFF2-40B4-BE49-F238E27FC236}">
                    <a16:creationId xmlns:a16="http://schemas.microsoft.com/office/drawing/2014/main" id="{B0C58BD0-CC02-EBEF-308F-144ED513B7A0}"/>
                  </a:ext>
                </a:extLst>
              </p:cNvPr>
              <p:cNvSpPr txBox="1"/>
              <p:nvPr/>
            </p:nvSpPr>
            <p:spPr>
              <a:xfrm>
                <a:off x="9037948" y="3749239"/>
                <a:ext cx="1321829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solidFill>
                      <a:srgbClr val="325682"/>
                    </a:solidFill>
                    <a:latin typeface="Century Gothic" panose="020B0502020202020204" pitchFamily="34" charset="0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1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部门领导</a:t>
                </a: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4DF8B143-D719-6969-C893-13E0D13F4AC0}"/>
                  </a:ext>
                </a:extLst>
              </p:cNvPr>
              <p:cNvGrpSpPr/>
              <p:nvPr/>
            </p:nvGrpSpPr>
            <p:grpSpPr>
              <a:xfrm>
                <a:off x="9285440" y="2873566"/>
                <a:ext cx="826844" cy="835810"/>
                <a:chOff x="1378038" y="2810116"/>
                <a:chExt cx="826844" cy="835810"/>
              </a:xfrm>
            </p:grpSpPr>
            <p:sp>
              <p:nvSpPr>
                <p:cNvPr id="37" name="矩形: 圆角 36">
                  <a:extLst>
                    <a:ext uri="{FF2B5EF4-FFF2-40B4-BE49-F238E27FC236}">
                      <a16:creationId xmlns:a16="http://schemas.microsoft.com/office/drawing/2014/main" id="{BB12F332-EFF9-67DB-A16C-C8BC75E597CC}"/>
                    </a:ext>
                  </a:extLst>
                </p:cNvPr>
                <p:cNvSpPr/>
                <p:nvPr/>
              </p:nvSpPr>
              <p:spPr>
                <a:xfrm>
                  <a:off x="1378038" y="2828726"/>
                  <a:ext cx="818284" cy="817200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rgbClr val="3186EF"/>
                    </a:gs>
                    <a:gs pos="100000">
                      <a:srgbClr val="3186EF">
                        <a:lumMod val="74000"/>
                      </a:srgbClr>
                    </a:gs>
                  </a:gsLst>
                  <a:lin ang="2700000" scaled="0"/>
                </a:gradFill>
                <a:ln w="12700">
                  <a:solidFill>
                    <a:srgbClr val="FFFFFF"/>
                  </a:solidFill>
                </a:ln>
                <a:effectLst>
                  <a:outerShdw blurRad="304800" dist="304800" dir="5400000" sx="85000" sy="85000" algn="t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演示斜黑体" panose="00000A08000000000000" pitchFamily="50" charset="-122"/>
                    <a:ea typeface="演示斜黑体" panose="00000A08000000000000" pitchFamily="50" charset="-122"/>
                    <a:cs typeface="OPPOSans B" panose="00020600040101010101" pitchFamily="18" charset="-122"/>
                  </a:endParaRPr>
                </a:p>
              </p:txBody>
            </p:sp>
            <p:pic>
              <p:nvPicPr>
                <p:cNvPr id="38" name="图片 37">
                  <a:extLst>
                    <a:ext uri="{FF2B5EF4-FFF2-40B4-BE49-F238E27FC236}">
                      <a16:creationId xmlns:a16="http://schemas.microsoft.com/office/drawing/2014/main" id="{8F799CCA-3DFB-FC9A-5549-4998D256633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386598" y="2810116"/>
                  <a:ext cx="818284" cy="817199"/>
                </a:xfrm>
                <a:custGeom>
                  <a:avLst/>
                  <a:gdLst>
                    <a:gd name="connsiteX0" fmla="*/ 408600 w 818284"/>
                    <a:gd name="connsiteY0" fmla="*/ 0 h 817199"/>
                    <a:gd name="connsiteX1" fmla="*/ 409684 w 818284"/>
                    <a:gd name="connsiteY1" fmla="*/ 0 h 817199"/>
                    <a:gd name="connsiteX2" fmla="*/ 818284 w 818284"/>
                    <a:gd name="connsiteY2" fmla="*/ 408600 h 817199"/>
                    <a:gd name="connsiteX3" fmla="*/ 492031 w 818284"/>
                    <a:gd name="connsiteY3" fmla="*/ 808899 h 817199"/>
                    <a:gd name="connsiteX4" fmla="*/ 409694 w 818284"/>
                    <a:gd name="connsiteY4" fmla="*/ 817199 h 817199"/>
                    <a:gd name="connsiteX5" fmla="*/ 408590 w 818284"/>
                    <a:gd name="connsiteY5" fmla="*/ 817199 h 817199"/>
                    <a:gd name="connsiteX6" fmla="*/ 326253 w 818284"/>
                    <a:gd name="connsiteY6" fmla="*/ 808899 h 817199"/>
                    <a:gd name="connsiteX7" fmla="*/ 0 w 818284"/>
                    <a:gd name="connsiteY7" fmla="*/ 408600 h 817199"/>
                    <a:gd name="connsiteX8" fmla="*/ 408600 w 818284"/>
                    <a:gd name="connsiteY8" fmla="*/ 0 h 817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18284" h="817199">
                      <a:moveTo>
                        <a:pt x="408600" y="0"/>
                      </a:moveTo>
                      <a:lnTo>
                        <a:pt x="409684" y="0"/>
                      </a:lnTo>
                      <a:cubicBezTo>
                        <a:pt x="635348" y="0"/>
                        <a:pt x="818284" y="182936"/>
                        <a:pt x="818284" y="408600"/>
                      </a:cubicBezTo>
                      <a:cubicBezTo>
                        <a:pt x="818284" y="606056"/>
                        <a:pt x="678224" y="770799"/>
                        <a:pt x="492031" y="808899"/>
                      </a:cubicBezTo>
                      <a:lnTo>
                        <a:pt x="409694" y="817199"/>
                      </a:lnTo>
                      <a:lnTo>
                        <a:pt x="408590" y="817199"/>
                      </a:lnTo>
                      <a:lnTo>
                        <a:pt x="326253" y="808899"/>
                      </a:lnTo>
                      <a:cubicBezTo>
                        <a:pt x="140060" y="770799"/>
                        <a:pt x="0" y="606056"/>
                        <a:pt x="0" y="408600"/>
                      </a:cubicBezTo>
                      <a:cubicBezTo>
                        <a:pt x="0" y="182936"/>
                        <a:pt x="182936" y="0"/>
                        <a:pt x="408600" y="0"/>
                      </a:cubicBezTo>
                      <a:close/>
                    </a:path>
                  </a:pathLst>
                </a:custGeom>
                <a:effectLst>
                  <a:outerShdw blurRad="304800" dist="190500" dir="2700000" algn="tl" rotWithShape="0">
                    <a:srgbClr val="002060">
                      <a:alpha val="30000"/>
                    </a:srgbClr>
                  </a:outerShdw>
                </a:effectLst>
              </p:spPr>
            </p:pic>
          </p:grp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A393AA8-6879-AECA-AE65-F4420832D0B5}"/>
              </a:ext>
            </a:extLst>
          </p:cNvPr>
          <p:cNvGrpSpPr/>
          <p:nvPr/>
        </p:nvGrpSpPr>
        <p:grpSpPr>
          <a:xfrm>
            <a:off x="4317937" y="1105692"/>
            <a:ext cx="3327526" cy="4723294"/>
            <a:chOff x="4317937" y="1266602"/>
            <a:chExt cx="3327526" cy="4723294"/>
          </a:xfrm>
        </p:grpSpPr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C9C8D4D4-A49F-8CFD-C2D2-3690300876D8}"/>
                </a:ext>
              </a:extLst>
            </p:cNvPr>
            <p:cNvSpPr/>
            <p:nvPr/>
          </p:nvSpPr>
          <p:spPr>
            <a:xfrm>
              <a:off x="4317937" y="1266602"/>
              <a:ext cx="3327526" cy="4723294"/>
            </a:xfrm>
            <a:prstGeom prst="roundRect">
              <a:avLst>
                <a:gd name="adj" fmla="val 2412"/>
              </a:avLst>
            </a:prstGeom>
            <a:gradFill>
              <a:gsLst>
                <a:gs pos="0">
                  <a:srgbClr val="348EFE"/>
                </a:gs>
                <a:gs pos="100000">
                  <a:srgbClr val="204EFC"/>
                </a:gs>
              </a:gsLst>
              <a:lin ang="5400000" scaled="1"/>
            </a:gradFill>
            <a:ln>
              <a:noFill/>
            </a:ln>
            <a:effectLst>
              <a:outerShdw blurRad="393700" dist="381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A9ED842-742D-9553-776A-0FE59DC2AE29}"/>
                </a:ext>
              </a:extLst>
            </p:cNvPr>
            <p:cNvGrpSpPr/>
            <p:nvPr/>
          </p:nvGrpSpPr>
          <p:grpSpPr>
            <a:xfrm>
              <a:off x="4525110" y="1479845"/>
              <a:ext cx="2986039" cy="4130730"/>
              <a:chOff x="4525110" y="1479845"/>
              <a:chExt cx="2986039" cy="4130730"/>
            </a:xfrm>
          </p:grpSpPr>
          <p:sp>
            <p:nvSpPr>
              <p:cNvPr id="57" name="矩形: 圆角 56">
                <a:extLst>
                  <a:ext uri="{FF2B5EF4-FFF2-40B4-BE49-F238E27FC236}">
                    <a16:creationId xmlns:a16="http://schemas.microsoft.com/office/drawing/2014/main" id="{A9BBF3A7-6102-E414-4600-E87F4A6196FD}"/>
                  </a:ext>
                </a:extLst>
              </p:cNvPr>
              <p:cNvSpPr/>
              <p:nvPr/>
            </p:nvSpPr>
            <p:spPr>
              <a:xfrm>
                <a:off x="4525110" y="3989433"/>
                <a:ext cx="1388427" cy="436822"/>
              </a:xfrm>
              <a:prstGeom prst="roundRect">
                <a:avLst>
                  <a:gd name="adj" fmla="val 12335"/>
                </a:avLst>
              </a:prstGeom>
              <a:solidFill>
                <a:schemeClr val="bg1"/>
              </a:solidFill>
              <a:ln w="12700">
                <a:solidFill>
                  <a:srgbClr val="FFFFFF"/>
                </a:solidFill>
              </a:ln>
              <a:effectLst>
                <a:outerShdw blurRad="203200" dist="203200" dir="5400000" sx="80000" sy="80000" algn="t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OPPOSans B" panose="00020600040101010101" pitchFamily="18" charset="-122"/>
                </a:endParaRPr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EC6B845C-A7AF-B1C2-E64D-8C2F34B52585}"/>
                  </a:ext>
                </a:extLst>
              </p:cNvPr>
              <p:cNvSpPr txBox="1"/>
              <p:nvPr/>
            </p:nvSpPr>
            <p:spPr>
              <a:xfrm>
                <a:off x="4629702" y="4069159"/>
                <a:ext cx="1179242" cy="307777"/>
              </a:xfrm>
              <a:prstGeom prst="rect">
                <a:avLst/>
              </a:prstGeom>
              <a:noFill/>
              <a:effectLst/>
            </p:spPr>
            <p:txBody>
              <a:bodyPr wrap="square" lIns="91440" tIns="45720" rIns="91440" bIns="45720" rtlCol="0">
                <a:spAutoFit/>
              </a:bodyPr>
              <a:lstStyle>
                <a:defPPr>
                  <a:defRPr lang="zh-CN"/>
                </a:defPPr>
                <a:lvl1pPr>
                  <a:defRPr sz="3200">
                    <a:gradFill>
                      <a:gsLst>
                        <a:gs pos="0">
                          <a:srgbClr val="171B26"/>
                        </a:gs>
                        <a:gs pos="100000">
                          <a:srgbClr val="325682"/>
                        </a:gs>
                      </a:gsLst>
                      <a:lin ang="2700000" scaled="1"/>
                    </a:gradFill>
                    <a:effectLst>
                      <a:outerShdw algn="tl" rotWithShape="0">
                        <a:srgbClr val="325682">
                          <a:alpha val="40000"/>
                        </a:srgbClr>
                      </a:outerShdw>
                    </a:effectLst>
                    <a:latin typeface="思源宋体 CN Heavy" panose="02020900000000000000" pitchFamily="18" charset="-122"/>
                    <a:ea typeface="思源宋体 CN Heavy" panose="02020900000000000000" pitchFamily="18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OPPOSans R" panose="00020600040101010101" pitchFamily="18" charset="-122"/>
                  </a:rPr>
                  <a:t>总经理一</a:t>
                </a:r>
              </a:p>
            </p:txBody>
          </p:sp>
          <p:sp>
            <p:nvSpPr>
              <p:cNvPr id="59" name="矩形: 圆角 58">
                <a:extLst>
                  <a:ext uri="{FF2B5EF4-FFF2-40B4-BE49-F238E27FC236}">
                    <a16:creationId xmlns:a16="http://schemas.microsoft.com/office/drawing/2014/main" id="{B57C137D-E055-A240-673D-1BAD6A984183}"/>
                  </a:ext>
                </a:extLst>
              </p:cNvPr>
              <p:cNvSpPr/>
              <p:nvPr/>
            </p:nvSpPr>
            <p:spPr>
              <a:xfrm>
                <a:off x="6122722" y="3989433"/>
                <a:ext cx="1388427" cy="436822"/>
              </a:xfrm>
              <a:prstGeom prst="roundRect">
                <a:avLst>
                  <a:gd name="adj" fmla="val 12335"/>
                </a:avLst>
              </a:prstGeom>
              <a:solidFill>
                <a:schemeClr val="bg1"/>
              </a:solidFill>
              <a:ln w="12700">
                <a:solidFill>
                  <a:srgbClr val="FFFFFF"/>
                </a:solidFill>
              </a:ln>
              <a:effectLst>
                <a:outerShdw blurRad="203200" dist="203200" dir="5400000" sx="80000" sy="80000" algn="t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OPPOSans B" panose="00020600040101010101" pitchFamily="18" charset="-122"/>
                </a:endParaRPr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833C26AE-38B4-7FBA-0D3F-F886849D6743}"/>
                  </a:ext>
                </a:extLst>
              </p:cNvPr>
              <p:cNvSpPr txBox="1"/>
              <p:nvPr/>
            </p:nvSpPr>
            <p:spPr>
              <a:xfrm>
                <a:off x="6331907" y="4069159"/>
                <a:ext cx="970057" cy="307777"/>
              </a:xfrm>
              <a:prstGeom prst="rect">
                <a:avLst/>
              </a:prstGeom>
              <a:noFill/>
              <a:effectLst/>
            </p:spPr>
            <p:txBody>
              <a:bodyPr wrap="square" lIns="91440" tIns="45720" rIns="91440" bIns="45720" rtlCol="0">
                <a:spAutoFit/>
              </a:bodyPr>
              <a:lstStyle>
                <a:defPPr>
                  <a:defRPr lang="zh-CN"/>
                </a:defPPr>
                <a:lvl1pPr>
                  <a:defRPr sz="3200">
                    <a:gradFill>
                      <a:gsLst>
                        <a:gs pos="0">
                          <a:srgbClr val="171B26"/>
                        </a:gs>
                        <a:gs pos="100000">
                          <a:srgbClr val="325682"/>
                        </a:gs>
                      </a:gsLst>
                      <a:lin ang="2700000" scaled="1"/>
                    </a:gradFill>
                    <a:effectLst>
                      <a:outerShdw algn="tl" rotWithShape="0">
                        <a:srgbClr val="325682">
                          <a:alpha val="40000"/>
                        </a:srgbClr>
                      </a:outerShdw>
                    </a:effectLst>
                    <a:latin typeface="思源宋体 CN Heavy" panose="02020900000000000000" pitchFamily="18" charset="-122"/>
                    <a:ea typeface="思源宋体 CN Heavy" panose="02020900000000000000" pitchFamily="18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OPPOSans R" panose="00020600040101010101" pitchFamily="18" charset="-122"/>
                  </a:rPr>
                  <a:t>总经理二</a:t>
                </a:r>
              </a:p>
            </p:txBody>
          </p:sp>
          <p:sp>
            <p:nvSpPr>
              <p:cNvPr id="61" name="矩形: 圆角 60">
                <a:extLst>
                  <a:ext uri="{FF2B5EF4-FFF2-40B4-BE49-F238E27FC236}">
                    <a16:creationId xmlns:a16="http://schemas.microsoft.com/office/drawing/2014/main" id="{5C96FC5C-EE45-6C94-88C1-6C3F14156C27}"/>
                  </a:ext>
                </a:extLst>
              </p:cNvPr>
              <p:cNvSpPr/>
              <p:nvPr/>
            </p:nvSpPr>
            <p:spPr>
              <a:xfrm>
                <a:off x="4525110" y="4573273"/>
                <a:ext cx="1388427" cy="436822"/>
              </a:xfrm>
              <a:prstGeom prst="roundRect">
                <a:avLst>
                  <a:gd name="adj" fmla="val 12335"/>
                </a:avLst>
              </a:prstGeom>
              <a:solidFill>
                <a:schemeClr val="bg1"/>
              </a:solidFill>
              <a:ln w="12700">
                <a:solidFill>
                  <a:srgbClr val="FFFFFF"/>
                </a:solidFill>
              </a:ln>
              <a:effectLst>
                <a:outerShdw blurRad="203200" dist="203200" dir="5400000" sx="80000" sy="80000" algn="t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OPPOSans B" panose="00020600040101010101" pitchFamily="18" charset="-122"/>
                </a:endParaRPr>
              </a:p>
            </p:txBody>
          </p:sp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id="{961D7AAD-1B69-9AD3-1499-29A92AAB0BDE}"/>
                  </a:ext>
                </a:extLst>
              </p:cNvPr>
              <p:cNvSpPr txBox="1"/>
              <p:nvPr/>
            </p:nvSpPr>
            <p:spPr>
              <a:xfrm>
                <a:off x="4629702" y="4652999"/>
                <a:ext cx="1179242" cy="307777"/>
              </a:xfrm>
              <a:prstGeom prst="rect">
                <a:avLst/>
              </a:prstGeom>
              <a:noFill/>
              <a:effectLst/>
            </p:spPr>
            <p:txBody>
              <a:bodyPr wrap="square" lIns="91440" tIns="45720" rIns="91440" bIns="45720" rtlCol="0">
                <a:spAutoFit/>
              </a:bodyPr>
              <a:lstStyle>
                <a:defPPr>
                  <a:defRPr lang="zh-CN"/>
                </a:defPPr>
                <a:lvl1pPr>
                  <a:defRPr sz="3200">
                    <a:gradFill>
                      <a:gsLst>
                        <a:gs pos="0">
                          <a:srgbClr val="171B26"/>
                        </a:gs>
                        <a:gs pos="100000">
                          <a:srgbClr val="325682"/>
                        </a:gs>
                      </a:gsLst>
                      <a:lin ang="2700000" scaled="1"/>
                    </a:gradFill>
                    <a:effectLst>
                      <a:outerShdw algn="tl" rotWithShape="0">
                        <a:srgbClr val="325682">
                          <a:alpha val="40000"/>
                        </a:srgbClr>
                      </a:outerShdw>
                    </a:effectLst>
                    <a:latin typeface="思源宋体 CN Heavy" panose="02020900000000000000" pitchFamily="18" charset="-122"/>
                    <a:ea typeface="思源宋体 CN Heavy" panose="02020900000000000000" pitchFamily="18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4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OPPOSans R" panose="00020600040101010101" pitchFamily="18" charset="-122"/>
                  </a:rPr>
                  <a:t>组长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OPPOSans R" panose="00020600040101010101" pitchFamily="18" charset="-122"/>
                  </a:rPr>
                  <a:t>一</a:t>
                </a:r>
              </a:p>
            </p:txBody>
          </p:sp>
          <p:sp>
            <p:nvSpPr>
              <p:cNvPr id="63" name="矩形: 圆角 62">
                <a:extLst>
                  <a:ext uri="{FF2B5EF4-FFF2-40B4-BE49-F238E27FC236}">
                    <a16:creationId xmlns:a16="http://schemas.microsoft.com/office/drawing/2014/main" id="{D2AD704D-ED15-7F82-7165-D9C510A542E2}"/>
                  </a:ext>
                </a:extLst>
              </p:cNvPr>
              <p:cNvSpPr/>
              <p:nvPr/>
            </p:nvSpPr>
            <p:spPr>
              <a:xfrm>
                <a:off x="6122722" y="4573273"/>
                <a:ext cx="1388427" cy="436822"/>
              </a:xfrm>
              <a:prstGeom prst="roundRect">
                <a:avLst>
                  <a:gd name="adj" fmla="val 12335"/>
                </a:avLst>
              </a:prstGeom>
              <a:solidFill>
                <a:schemeClr val="bg1"/>
              </a:solidFill>
              <a:ln w="12700">
                <a:solidFill>
                  <a:srgbClr val="FFFFFF"/>
                </a:solidFill>
              </a:ln>
              <a:effectLst>
                <a:outerShdw blurRad="203200" dist="203200" dir="5400000" sx="80000" sy="80000" algn="t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OPPOSans B" panose="00020600040101010101" pitchFamily="18" charset="-122"/>
                </a:endParaRPr>
              </a:p>
            </p:txBody>
          </p:sp>
          <p:sp>
            <p:nvSpPr>
              <p:cNvPr id="3136" name="文本框 3135">
                <a:extLst>
                  <a:ext uri="{FF2B5EF4-FFF2-40B4-BE49-F238E27FC236}">
                    <a16:creationId xmlns:a16="http://schemas.microsoft.com/office/drawing/2014/main" id="{B4E80B32-6042-E36F-918A-C5449CAEE00C}"/>
                  </a:ext>
                </a:extLst>
              </p:cNvPr>
              <p:cNvSpPr txBox="1"/>
              <p:nvPr/>
            </p:nvSpPr>
            <p:spPr>
              <a:xfrm>
                <a:off x="6331907" y="4652999"/>
                <a:ext cx="970057" cy="307777"/>
              </a:xfrm>
              <a:prstGeom prst="rect">
                <a:avLst/>
              </a:prstGeom>
              <a:noFill/>
              <a:effectLst/>
            </p:spPr>
            <p:txBody>
              <a:bodyPr wrap="square" lIns="91440" tIns="45720" rIns="91440" bIns="45720" rtlCol="0">
                <a:spAutoFit/>
              </a:bodyPr>
              <a:lstStyle>
                <a:defPPr>
                  <a:defRPr lang="zh-CN"/>
                </a:defPPr>
                <a:lvl1pPr>
                  <a:defRPr sz="3200">
                    <a:gradFill>
                      <a:gsLst>
                        <a:gs pos="0">
                          <a:srgbClr val="171B26"/>
                        </a:gs>
                        <a:gs pos="100000">
                          <a:srgbClr val="325682"/>
                        </a:gs>
                      </a:gsLst>
                      <a:lin ang="2700000" scaled="1"/>
                    </a:gradFill>
                    <a:effectLst>
                      <a:outerShdw algn="tl" rotWithShape="0">
                        <a:srgbClr val="325682">
                          <a:alpha val="40000"/>
                        </a:srgbClr>
                      </a:outerShdw>
                    </a:effectLst>
                    <a:latin typeface="思源宋体 CN Heavy" panose="02020900000000000000" pitchFamily="18" charset="-122"/>
                    <a:ea typeface="思源宋体 CN Heavy" panose="02020900000000000000" pitchFamily="18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4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OPPOSans R" panose="00020600040101010101" pitchFamily="18" charset="-122"/>
                  </a:rPr>
                  <a:t>组长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OPPOSans R" panose="00020600040101010101" pitchFamily="18" charset="-122"/>
                  </a:rPr>
                  <a:t>一</a:t>
                </a:r>
              </a:p>
            </p:txBody>
          </p:sp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889F619C-9B37-496E-7CD5-613C47783460}"/>
                  </a:ext>
                </a:extLst>
              </p:cNvPr>
              <p:cNvGrpSpPr/>
              <p:nvPr/>
            </p:nvGrpSpPr>
            <p:grpSpPr>
              <a:xfrm>
                <a:off x="5100207" y="1479845"/>
                <a:ext cx="1762986" cy="882116"/>
                <a:chOff x="5214507" y="1796210"/>
                <a:chExt cx="1762986" cy="882116"/>
              </a:xfrm>
            </p:grpSpPr>
            <p:sp>
              <p:nvSpPr>
                <p:cNvPr id="3138" name="文本框 3137">
                  <a:extLst>
                    <a:ext uri="{FF2B5EF4-FFF2-40B4-BE49-F238E27FC236}">
                      <a16:creationId xmlns:a16="http://schemas.microsoft.com/office/drawing/2014/main" id="{B3DAC18A-2DC1-6D15-2C8B-B1C403FCCCED}"/>
                    </a:ext>
                  </a:extLst>
                </p:cNvPr>
                <p:cNvSpPr txBox="1"/>
                <p:nvPr/>
              </p:nvSpPr>
              <p:spPr>
                <a:xfrm>
                  <a:off x="5214507" y="2216661"/>
                  <a:ext cx="1762986" cy="461665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91440" tIns="45720" rIns="91440" bIns="45720" rtlCol="0">
                  <a:spAutoFit/>
                </a:bodyPr>
                <a:lstStyle>
                  <a:defPPr>
                    <a:defRPr lang="zh-CN"/>
                  </a:defPPr>
                  <a:lvl1pPr>
                    <a:defRPr sz="3200">
                      <a:gradFill>
                        <a:gsLst>
                          <a:gs pos="0">
                            <a:srgbClr val="171B26"/>
                          </a:gs>
                          <a:gs pos="100000">
                            <a:srgbClr val="325682"/>
                          </a:gs>
                        </a:gsLst>
                        <a:lin ang="2700000" scaled="1"/>
                      </a:gradFill>
                      <a:effectLst>
                        <a:outerShdw algn="tl" rotWithShape="0">
                          <a:srgbClr val="325682">
                            <a:alpha val="40000"/>
                          </a:srgbClr>
                        </a:outerShdw>
                      </a:effectLst>
                      <a:latin typeface="思源宋体 CN Heavy" panose="02020900000000000000" pitchFamily="18" charset="-122"/>
                      <a:ea typeface="思源宋体 CN Heavy" panose="02020900000000000000" pitchFamily="18" charset="-122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>
                        <a:outerShdw algn="tl" rotWithShape="0">
                          <a:srgbClr val="325682">
                            <a:alpha val="40000"/>
                          </a:srgbClr>
                        </a:outerShdw>
                      </a:effectLst>
                      <a:uLnTx/>
                      <a:uFillTx/>
                      <a:latin typeface="思源黑体 CN Medium" panose="020B0600000000000000" pitchFamily="34" charset="-122"/>
                      <a:ea typeface="思源黑体 CN Medium" panose="020B0600000000000000" pitchFamily="34" charset="-122"/>
                      <a:cs typeface="+mn-cs"/>
                    </a:rPr>
                    <a:t>部门</a:t>
                  </a:r>
                  <a:r>
                    <a:rPr lang="zh-CN" altLang="en-US" sz="2400" dirty="0">
                      <a:solidFill>
                        <a:schemeClr val="bg1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二</a:t>
                  </a:r>
                  <a:endPara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>
                      <a:outerShdw algn="tl" rotWithShape="0">
                        <a:srgbClr val="325682">
                          <a:alpha val="40000"/>
                        </a:srgbClr>
                      </a:outerShdw>
                    </a:effectLst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pic>
              <p:nvPicPr>
                <p:cNvPr id="3139" name="图形 3138">
                  <a:extLst>
                    <a:ext uri="{FF2B5EF4-FFF2-40B4-BE49-F238E27FC236}">
                      <a16:creationId xmlns:a16="http://schemas.microsoft.com/office/drawing/2014/main" id="{4DD02BCD-9CFB-4C5C-726D-9B9EF4B847F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862534" y="1796210"/>
                  <a:ext cx="466932" cy="466932"/>
                </a:xfrm>
                <a:prstGeom prst="rect">
                  <a:avLst/>
                </a:prstGeom>
              </p:spPr>
            </p:pic>
          </p:grpSp>
          <p:sp>
            <p:nvSpPr>
              <p:cNvPr id="3141" name="矩形: 圆角 3140">
                <a:extLst>
                  <a:ext uri="{FF2B5EF4-FFF2-40B4-BE49-F238E27FC236}">
                    <a16:creationId xmlns:a16="http://schemas.microsoft.com/office/drawing/2014/main" id="{F91F40DD-F99F-5894-119F-D6948423F386}"/>
                  </a:ext>
                </a:extLst>
              </p:cNvPr>
              <p:cNvSpPr/>
              <p:nvPr/>
            </p:nvSpPr>
            <p:spPr>
              <a:xfrm>
                <a:off x="4525110" y="5173753"/>
                <a:ext cx="1388427" cy="436822"/>
              </a:xfrm>
              <a:prstGeom prst="roundRect">
                <a:avLst>
                  <a:gd name="adj" fmla="val 12335"/>
                </a:avLst>
              </a:prstGeom>
              <a:solidFill>
                <a:schemeClr val="bg1"/>
              </a:solidFill>
              <a:ln w="12700">
                <a:solidFill>
                  <a:srgbClr val="FFFFFF"/>
                </a:solidFill>
              </a:ln>
              <a:effectLst>
                <a:outerShdw blurRad="203200" dist="203200" dir="5400000" sx="80000" sy="80000" algn="t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OPPOSans B" panose="00020600040101010101" pitchFamily="18" charset="-122"/>
                </a:endParaRPr>
              </a:p>
            </p:txBody>
          </p:sp>
          <p:sp>
            <p:nvSpPr>
              <p:cNvPr id="3142" name="文本框 3141">
                <a:extLst>
                  <a:ext uri="{FF2B5EF4-FFF2-40B4-BE49-F238E27FC236}">
                    <a16:creationId xmlns:a16="http://schemas.microsoft.com/office/drawing/2014/main" id="{BC3DD626-8C19-1D6C-163F-3F1B2D953BE7}"/>
                  </a:ext>
                </a:extLst>
              </p:cNvPr>
              <p:cNvSpPr txBox="1"/>
              <p:nvPr/>
            </p:nvSpPr>
            <p:spPr>
              <a:xfrm>
                <a:off x="4629702" y="5253479"/>
                <a:ext cx="1179242" cy="307777"/>
              </a:xfrm>
              <a:prstGeom prst="rect">
                <a:avLst/>
              </a:prstGeom>
              <a:noFill/>
              <a:effectLst/>
            </p:spPr>
            <p:txBody>
              <a:bodyPr wrap="square" lIns="91440" tIns="45720" rIns="91440" bIns="45720" rtlCol="0">
                <a:spAutoFit/>
              </a:bodyPr>
              <a:lstStyle>
                <a:defPPr>
                  <a:defRPr lang="zh-CN"/>
                </a:defPPr>
                <a:lvl1pPr>
                  <a:defRPr sz="3200">
                    <a:gradFill>
                      <a:gsLst>
                        <a:gs pos="0">
                          <a:srgbClr val="171B26"/>
                        </a:gs>
                        <a:gs pos="100000">
                          <a:srgbClr val="325682"/>
                        </a:gs>
                      </a:gsLst>
                      <a:lin ang="2700000" scaled="1"/>
                    </a:gradFill>
                    <a:effectLst>
                      <a:outerShdw algn="tl" rotWithShape="0">
                        <a:srgbClr val="325682">
                          <a:alpha val="40000"/>
                        </a:srgbClr>
                      </a:outerShdw>
                    </a:effectLst>
                    <a:latin typeface="思源宋体 CN Heavy" panose="02020900000000000000" pitchFamily="18" charset="-122"/>
                    <a:ea typeface="思源宋体 CN Heavy" panose="02020900000000000000" pitchFamily="18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OPPOSans R" panose="00020600040101010101" pitchFamily="18" charset="-122"/>
                  </a:rPr>
                  <a:t>员工一</a:t>
                </a:r>
              </a:p>
            </p:txBody>
          </p:sp>
          <p:sp>
            <p:nvSpPr>
              <p:cNvPr id="3144" name="矩形: 圆角 3143">
                <a:extLst>
                  <a:ext uri="{FF2B5EF4-FFF2-40B4-BE49-F238E27FC236}">
                    <a16:creationId xmlns:a16="http://schemas.microsoft.com/office/drawing/2014/main" id="{0CEF4F3E-9CF4-D9F3-77F3-845CE0FFB743}"/>
                  </a:ext>
                </a:extLst>
              </p:cNvPr>
              <p:cNvSpPr/>
              <p:nvPr/>
            </p:nvSpPr>
            <p:spPr>
              <a:xfrm>
                <a:off x="6122722" y="5173753"/>
                <a:ext cx="1388427" cy="436822"/>
              </a:xfrm>
              <a:prstGeom prst="roundRect">
                <a:avLst>
                  <a:gd name="adj" fmla="val 12335"/>
                </a:avLst>
              </a:prstGeom>
              <a:solidFill>
                <a:schemeClr val="bg1"/>
              </a:solidFill>
              <a:ln w="12700">
                <a:solidFill>
                  <a:srgbClr val="FFFFFF"/>
                </a:solidFill>
              </a:ln>
              <a:effectLst>
                <a:outerShdw blurRad="203200" dist="203200" dir="5400000" sx="80000" sy="80000" algn="t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OPPOSans B" panose="00020600040101010101" pitchFamily="18" charset="-122"/>
                </a:endParaRPr>
              </a:p>
            </p:txBody>
          </p:sp>
          <p:sp>
            <p:nvSpPr>
              <p:cNvPr id="3146" name="文本框 3145">
                <a:extLst>
                  <a:ext uri="{FF2B5EF4-FFF2-40B4-BE49-F238E27FC236}">
                    <a16:creationId xmlns:a16="http://schemas.microsoft.com/office/drawing/2014/main" id="{BD2CA3E9-869E-8652-ECA8-B3078B30E331}"/>
                  </a:ext>
                </a:extLst>
              </p:cNvPr>
              <p:cNvSpPr txBox="1"/>
              <p:nvPr/>
            </p:nvSpPr>
            <p:spPr>
              <a:xfrm>
                <a:off x="6331907" y="5253479"/>
                <a:ext cx="970057" cy="307777"/>
              </a:xfrm>
              <a:prstGeom prst="rect">
                <a:avLst/>
              </a:prstGeom>
              <a:noFill/>
              <a:effectLst/>
            </p:spPr>
            <p:txBody>
              <a:bodyPr wrap="square" lIns="91440" tIns="45720" rIns="91440" bIns="45720" rtlCol="0">
                <a:spAutoFit/>
              </a:bodyPr>
              <a:lstStyle>
                <a:defPPr>
                  <a:defRPr lang="zh-CN"/>
                </a:defPPr>
                <a:lvl1pPr>
                  <a:defRPr sz="3200">
                    <a:gradFill>
                      <a:gsLst>
                        <a:gs pos="0">
                          <a:srgbClr val="171B26"/>
                        </a:gs>
                        <a:gs pos="100000">
                          <a:srgbClr val="325682"/>
                        </a:gs>
                      </a:gsLst>
                      <a:lin ang="2700000" scaled="1"/>
                    </a:gradFill>
                    <a:effectLst>
                      <a:outerShdw algn="tl" rotWithShape="0">
                        <a:srgbClr val="325682">
                          <a:alpha val="40000"/>
                        </a:srgbClr>
                      </a:outerShdw>
                    </a:effectLst>
                    <a:latin typeface="思源宋体 CN Heavy" panose="02020900000000000000" pitchFamily="18" charset="-122"/>
                    <a:ea typeface="思源宋体 CN Heavy" panose="02020900000000000000" pitchFamily="18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OPPOSans R" panose="00020600040101010101" pitchFamily="18" charset="-122"/>
                  </a:rPr>
                  <a:t>员工一</a:t>
                </a:r>
              </a:p>
            </p:txBody>
          </p: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64904C4A-55C0-0E03-41E6-692E8E552412}"/>
                  </a:ext>
                </a:extLst>
              </p:cNvPr>
              <p:cNvGrpSpPr/>
              <p:nvPr/>
            </p:nvGrpSpPr>
            <p:grpSpPr>
              <a:xfrm>
                <a:off x="4978876" y="2388507"/>
                <a:ext cx="2005648" cy="1453908"/>
                <a:chOff x="4964789" y="2628537"/>
                <a:chExt cx="2005648" cy="1453908"/>
              </a:xfrm>
            </p:grpSpPr>
            <p:sp>
              <p:nvSpPr>
                <p:cNvPr id="56" name="矩形: 圆角 55">
                  <a:extLst>
                    <a:ext uri="{FF2B5EF4-FFF2-40B4-BE49-F238E27FC236}">
                      <a16:creationId xmlns:a16="http://schemas.microsoft.com/office/drawing/2014/main" id="{ECAE787E-4BAA-EDBC-A2AE-65F35836C161}"/>
                    </a:ext>
                  </a:extLst>
                </p:cNvPr>
                <p:cNvSpPr/>
                <p:nvPr/>
              </p:nvSpPr>
              <p:spPr>
                <a:xfrm>
                  <a:off x="4964789" y="2628537"/>
                  <a:ext cx="2005648" cy="1453908"/>
                </a:xfrm>
                <a:prstGeom prst="roundRect">
                  <a:avLst>
                    <a:gd name="adj" fmla="val 12335"/>
                  </a:avLst>
                </a:prstGeom>
                <a:solidFill>
                  <a:schemeClr val="bg1"/>
                </a:solidFill>
                <a:ln w="12700">
                  <a:solidFill>
                    <a:srgbClr val="FFFFFF"/>
                  </a:solidFill>
                </a:ln>
                <a:effectLst>
                  <a:outerShdw blurRad="304800" dist="304800" dir="5400000" sx="85000" sy="85000" algn="t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演示斜黑体" panose="00000A08000000000000" pitchFamily="50" charset="-122"/>
                    <a:ea typeface="演示斜黑体" panose="00000A08000000000000" pitchFamily="50" charset="-122"/>
                    <a:cs typeface="OPPOSans B" panose="00020600040101010101" pitchFamily="18" charset="-122"/>
                  </a:endParaRPr>
                </a:p>
              </p:txBody>
            </p:sp>
            <p:sp>
              <p:nvSpPr>
                <p:cNvPr id="3137" name="文本框 3136">
                  <a:extLst>
                    <a:ext uri="{FF2B5EF4-FFF2-40B4-BE49-F238E27FC236}">
                      <a16:creationId xmlns:a16="http://schemas.microsoft.com/office/drawing/2014/main" id="{4846F89E-D8D8-57DF-09EA-12325E97152B}"/>
                    </a:ext>
                  </a:extLst>
                </p:cNvPr>
                <p:cNvSpPr txBox="1"/>
                <p:nvPr/>
              </p:nvSpPr>
              <p:spPr>
                <a:xfrm>
                  <a:off x="5306699" y="3749239"/>
                  <a:ext cx="1321829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dist">
                    <a:defRPr>
                      <a:solidFill>
                        <a:srgbClr val="325682"/>
                      </a:solidFill>
                      <a:latin typeface="Century Gothic" panose="020B0502020202020204" pitchFamily="34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zh-CN" altLang="en-US" sz="1100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部门领导</a:t>
                  </a:r>
                  <a:endPara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grpSp>
              <p:nvGrpSpPr>
                <p:cNvPr id="39" name="组合 38">
                  <a:extLst>
                    <a:ext uri="{FF2B5EF4-FFF2-40B4-BE49-F238E27FC236}">
                      <a16:creationId xmlns:a16="http://schemas.microsoft.com/office/drawing/2014/main" id="{2902D17E-394C-1256-C4D0-7E3AB05DDAFA}"/>
                    </a:ext>
                  </a:extLst>
                </p:cNvPr>
                <p:cNvGrpSpPr/>
                <p:nvPr/>
              </p:nvGrpSpPr>
              <p:grpSpPr>
                <a:xfrm>
                  <a:off x="5554191" y="2849755"/>
                  <a:ext cx="826844" cy="835810"/>
                  <a:chOff x="1378038" y="2810116"/>
                  <a:chExt cx="826844" cy="835810"/>
                </a:xfrm>
              </p:grpSpPr>
              <p:sp>
                <p:nvSpPr>
                  <p:cNvPr id="40" name="矩形: 圆角 39">
                    <a:extLst>
                      <a:ext uri="{FF2B5EF4-FFF2-40B4-BE49-F238E27FC236}">
                        <a16:creationId xmlns:a16="http://schemas.microsoft.com/office/drawing/2014/main" id="{34FAFC8D-5D79-E73E-DD4A-F6CF838AD831}"/>
                      </a:ext>
                    </a:extLst>
                  </p:cNvPr>
                  <p:cNvSpPr/>
                  <p:nvPr/>
                </p:nvSpPr>
                <p:spPr>
                  <a:xfrm>
                    <a:off x="1378038" y="2828726"/>
                    <a:ext cx="818284" cy="817200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0">
                        <a:srgbClr val="3186EF"/>
                      </a:gs>
                      <a:gs pos="100000">
                        <a:srgbClr val="3186EF">
                          <a:lumMod val="74000"/>
                        </a:srgbClr>
                      </a:gs>
                    </a:gsLst>
                    <a:lin ang="2700000" scaled="0"/>
                  </a:gradFill>
                  <a:ln w="12700">
                    <a:solidFill>
                      <a:srgbClr val="FFFFFF"/>
                    </a:solidFill>
                  </a:ln>
                  <a:effectLst>
                    <a:outerShdw blurRad="304800" dist="304800" dir="5400000" sx="85000" sy="85000" algn="t" rotWithShape="0">
                      <a:prstClr val="black">
                        <a:alpha val="15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演示斜黑体" panose="00000A08000000000000" pitchFamily="50" charset="-122"/>
                      <a:ea typeface="演示斜黑体" panose="00000A08000000000000" pitchFamily="50" charset="-122"/>
                      <a:cs typeface="OPPOSans B" panose="00020600040101010101" pitchFamily="18" charset="-122"/>
                    </a:endParaRPr>
                  </a:p>
                </p:txBody>
              </p:sp>
              <p:pic>
                <p:nvPicPr>
                  <p:cNvPr id="41" name="图片 40">
                    <a:extLst>
                      <a:ext uri="{FF2B5EF4-FFF2-40B4-BE49-F238E27FC236}">
                        <a16:creationId xmlns:a16="http://schemas.microsoft.com/office/drawing/2014/main" id="{CAE4B5BE-A8B6-B517-1636-B23E1761DBA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5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1386598" y="2810116"/>
                    <a:ext cx="818284" cy="817199"/>
                  </a:xfrm>
                  <a:custGeom>
                    <a:avLst/>
                    <a:gdLst>
                      <a:gd name="connsiteX0" fmla="*/ 408600 w 818284"/>
                      <a:gd name="connsiteY0" fmla="*/ 0 h 817199"/>
                      <a:gd name="connsiteX1" fmla="*/ 409684 w 818284"/>
                      <a:gd name="connsiteY1" fmla="*/ 0 h 817199"/>
                      <a:gd name="connsiteX2" fmla="*/ 818284 w 818284"/>
                      <a:gd name="connsiteY2" fmla="*/ 408600 h 817199"/>
                      <a:gd name="connsiteX3" fmla="*/ 492031 w 818284"/>
                      <a:gd name="connsiteY3" fmla="*/ 808899 h 817199"/>
                      <a:gd name="connsiteX4" fmla="*/ 409694 w 818284"/>
                      <a:gd name="connsiteY4" fmla="*/ 817199 h 817199"/>
                      <a:gd name="connsiteX5" fmla="*/ 408590 w 818284"/>
                      <a:gd name="connsiteY5" fmla="*/ 817199 h 817199"/>
                      <a:gd name="connsiteX6" fmla="*/ 326253 w 818284"/>
                      <a:gd name="connsiteY6" fmla="*/ 808899 h 817199"/>
                      <a:gd name="connsiteX7" fmla="*/ 0 w 818284"/>
                      <a:gd name="connsiteY7" fmla="*/ 408600 h 817199"/>
                      <a:gd name="connsiteX8" fmla="*/ 408600 w 818284"/>
                      <a:gd name="connsiteY8" fmla="*/ 0 h 8171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18284" h="817199">
                        <a:moveTo>
                          <a:pt x="408600" y="0"/>
                        </a:moveTo>
                        <a:lnTo>
                          <a:pt x="409684" y="0"/>
                        </a:lnTo>
                        <a:cubicBezTo>
                          <a:pt x="635348" y="0"/>
                          <a:pt x="818284" y="182936"/>
                          <a:pt x="818284" y="408600"/>
                        </a:cubicBezTo>
                        <a:cubicBezTo>
                          <a:pt x="818284" y="606056"/>
                          <a:pt x="678224" y="770799"/>
                          <a:pt x="492031" y="808899"/>
                        </a:cubicBezTo>
                        <a:lnTo>
                          <a:pt x="409694" y="817199"/>
                        </a:lnTo>
                        <a:lnTo>
                          <a:pt x="408590" y="817199"/>
                        </a:lnTo>
                        <a:lnTo>
                          <a:pt x="326253" y="808899"/>
                        </a:lnTo>
                        <a:cubicBezTo>
                          <a:pt x="140060" y="770799"/>
                          <a:pt x="0" y="606056"/>
                          <a:pt x="0" y="408600"/>
                        </a:cubicBezTo>
                        <a:cubicBezTo>
                          <a:pt x="0" y="182936"/>
                          <a:pt x="182936" y="0"/>
                          <a:pt x="408600" y="0"/>
                        </a:cubicBezTo>
                        <a:close/>
                      </a:path>
                    </a:pathLst>
                  </a:custGeom>
                  <a:effectLst>
                    <a:outerShdw blurRad="304800" dist="190500" dir="2700000" algn="tl" rotWithShape="0">
                      <a:srgbClr val="002060">
                        <a:alpha val="30000"/>
                      </a:srgbClr>
                    </a:outerShdw>
                  </a:effectLst>
                </p:spPr>
              </p:pic>
            </p:grpSp>
          </p:grp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A76DB5D-B29C-462D-E789-E96C182FA47D}"/>
              </a:ext>
            </a:extLst>
          </p:cNvPr>
          <p:cNvGrpSpPr/>
          <p:nvPr/>
        </p:nvGrpSpPr>
        <p:grpSpPr>
          <a:xfrm>
            <a:off x="-40093" y="5568677"/>
            <a:ext cx="12243353" cy="1307993"/>
            <a:chOff x="-40093" y="5568677"/>
            <a:chExt cx="12243353" cy="1307993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20006801-92E3-0972-DC77-7CFBE6716131}"/>
                </a:ext>
              </a:extLst>
            </p:cNvPr>
            <p:cNvSpPr/>
            <p:nvPr/>
          </p:nvSpPr>
          <p:spPr>
            <a:xfrm>
              <a:off x="-40093" y="5828986"/>
              <a:ext cx="12243353" cy="1047684"/>
            </a:xfrm>
            <a:custGeom>
              <a:avLst/>
              <a:gdLst>
                <a:gd name="connsiteX0" fmla="*/ 0 w 12243353"/>
                <a:gd name="connsiteY0" fmla="*/ 0 h 1047684"/>
                <a:gd name="connsiteX1" fmla="*/ 12243353 w 12243353"/>
                <a:gd name="connsiteY1" fmla="*/ 0 h 1047684"/>
                <a:gd name="connsiteX2" fmla="*/ 12243353 w 12243353"/>
                <a:gd name="connsiteY2" fmla="*/ 1047684 h 1047684"/>
                <a:gd name="connsiteX3" fmla="*/ 0 w 12243353"/>
                <a:gd name="connsiteY3" fmla="*/ 1047684 h 1047684"/>
                <a:gd name="connsiteX4" fmla="*/ 0 w 12243353"/>
                <a:gd name="connsiteY4" fmla="*/ 0 h 1047684"/>
                <a:gd name="connsiteX0" fmla="*/ 0 w 12243353"/>
                <a:gd name="connsiteY0" fmla="*/ 0 h 1047684"/>
                <a:gd name="connsiteX1" fmla="*/ 12243353 w 12243353"/>
                <a:gd name="connsiteY1" fmla="*/ 0 h 1047684"/>
                <a:gd name="connsiteX2" fmla="*/ 12243353 w 12243353"/>
                <a:gd name="connsiteY2" fmla="*/ 1047684 h 1047684"/>
                <a:gd name="connsiteX3" fmla="*/ 0 w 12243353"/>
                <a:gd name="connsiteY3" fmla="*/ 1047684 h 1047684"/>
                <a:gd name="connsiteX4" fmla="*/ 0 w 12243353"/>
                <a:gd name="connsiteY4" fmla="*/ 0 h 1047684"/>
                <a:gd name="connsiteX0" fmla="*/ 0 w 12243353"/>
                <a:gd name="connsiteY0" fmla="*/ 0 h 1047684"/>
                <a:gd name="connsiteX1" fmla="*/ 12243353 w 12243353"/>
                <a:gd name="connsiteY1" fmla="*/ 0 h 1047684"/>
                <a:gd name="connsiteX2" fmla="*/ 12243353 w 12243353"/>
                <a:gd name="connsiteY2" fmla="*/ 1047684 h 1047684"/>
                <a:gd name="connsiteX3" fmla="*/ 0 w 12243353"/>
                <a:gd name="connsiteY3" fmla="*/ 1047684 h 1047684"/>
                <a:gd name="connsiteX4" fmla="*/ 0 w 12243353"/>
                <a:gd name="connsiteY4" fmla="*/ 0 h 1047684"/>
                <a:gd name="connsiteX0" fmla="*/ 0 w 12243353"/>
                <a:gd name="connsiteY0" fmla="*/ 0 h 1047684"/>
                <a:gd name="connsiteX1" fmla="*/ 12243353 w 12243353"/>
                <a:gd name="connsiteY1" fmla="*/ 0 h 1047684"/>
                <a:gd name="connsiteX2" fmla="*/ 12243353 w 12243353"/>
                <a:gd name="connsiteY2" fmla="*/ 1047684 h 1047684"/>
                <a:gd name="connsiteX3" fmla="*/ 0 w 12243353"/>
                <a:gd name="connsiteY3" fmla="*/ 1047684 h 1047684"/>
                <a:gd name="connsiteX4" fmla="*/ 0 w 12243353"/>
                <a:gd name="connsiteY4" fmla="*/ 0 h 1047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43353" h="1047684">
                  <a:moveTo>
                    <a:pt x="0" y="0"/>
                  </a:moveTo>
                  <a:cubicBezTo>
                    <a:pt x="6453257" y="927653"/>
                    <a:pt x="8665817" y="622852"/>
                    <a:pt x="12243353" y="0"/>
                  </a:cubicBezTo>
                  <a:lnTo>
                    <a:pt x="12243353" y="1047684"/>
                  </a:lnTo>
                  <a:lnTo>
                    <a:pt x="0" y="104768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348DFE"/>
                </a:gs>
                <a:gs pos="100000">
                  <a:srgbClr val="2255FC"/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FD489FD9-572C-79DA-9F1E-6CB263B656E8}"/>
                </a:ext>
              </a:extLst>
            </p:cNvPr>
            <p:cNvSpPr/>
            <p:nvPr/>
          </p:nvSpPr>
          <p:spPr>
            <a:xfrm>
              <a:off x="-40093" y="5568677"/>
              <a:ext cx="12243353" cy="1081936"/>
            </a:xfrm>
            <a:custGeom>
              <a:avLst/>
              <a:gdLst>
                <a:gd name="connsiteX0" fmla="*/ 0 w 12192000"/>
                <a:gd name="connsiteY0" fmla="*/ 0 h 1081936"/>
                <a:gd name="connsiteX1" fmla="*/ 582501 w 12192000"/>
                <a:gd name="connsiteY1" fmla="*/ 125416 h 1081936"/>
                <a:gd name="connsiteX2" fmla="*/ 6096001 w 12192000"/>
                <a:gd name="connsiteY2" fmla="*/ 649319 h 1081936"/>
                <a:gd name="connsiteX3" fmla="*/ 11609501 w 12192000"/>
                <a:gd name="connsiteY3" fmla="*/ 125416 h 1081936"/>
                <a:gd name="connsiteX4" fmla="*/ 12192000 w 12192000"/>
                <a:gd name="connsiteY4" fmla="*/ 0 h 1081936"/>
                <a:gd name="connsiteX5" fmla="*/ 12192000 w 12192000"/>
                <a:gd name="connsiteY5" fmla="*/ 431796 h 1081936"/>
                <a:gd name="connsiteX6" fmla="*/ 11693824 w 12192000"/>
                <a:gd name="connsiteY6" fmla="*/ 541057 h 1081936"/>
                <a:gd name="connsiteX7" fmla="*/ 6096001 w 12192000"/>
                <a:gd name="connsiteY7" fmla="*/ 1081936 h 1081936"/>
                <a:gd name="connsiteX8" fmla="*/ 498178 w 12192000"/>
                <a:gd name="connsiteY8" fmla="*/ 541057 h 1081936"/>
                <a:gd name="connsiteX9" fmla="*/ 0 w 12192000"/>
                <a:gd name="connsiteY9" fmla="*/ 431796 h 1081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1081936">
                  <a:moveTo>
                    <a:pt x="0" y="0"/>
                  </a:moveTo>
                  <a:lnTo>
                    <a:pt x="582501" y="125416"/>
                  </a:lnTo>
                  <a:cubicBezTo>
                    <a:pt x="2271881" y="462446"/>
                    <a:pt x="4136385" y="649319"/>
                    <a:pt x="6096001" y="649319"/>
                  </a:cubicBezTo>
                  <a:cubicBezTo>
                    <a:pt x="8055619" y="649319"/>
                    <a:pt x="9920122" y="462446"/>
                    <a:pt x="11609501" y="125416"/>
                  </a:cubicBezTo>
                  <a:lnTo>
                    <a:pt x="12192000" y="0"/>
                  </a:lnTo>
                  <a:lnTo>
                    <a:pt x="12192000" y="431796"/>
                  </a:lnTo>
                  <a:lnTo>
                    <a:pt x="11693824" y="541057"/>
                  </a:lnTo>
                  <a:cubicBezTo>
                    <a:pt x="9982245" y="888783"/>
                    <a:pt x="8088279" y="1081936"/>
                    <a:pt x="6096001" y="1081936"/>
                  </a:cubicBezTo>
                  <a:cubicBezTo>
                    <a:pt x="4103724" y="1081936"/>
                    <a:pt x="2209757" y="888783"/>
                    <a:pt x="498178" y="541057"/>
                  </a:cubicBezTo>
                  <a:lnTo>
                    <a:pt x="0" y="431796"/>
                  </a:lnTo>
                  <a:close/>
                </a:path>
              </a:pathLst>
            </a:custGeom>
            <a:solidFill>
              <a:srgbClr val="75D7FF"/>
            </a:solidFill>
            <a:ln>
              <a:noFill/>
            </a:ln>
            <a:effectLst>
              <a:innerShdw blurRad="368300" dist="50800" dir="5400000">
                <a:schemeClr val="bg1">
                  <a:alpha val="6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Regular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90039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ļidè">
            <a:extLst>
              <a:ext uri="{FF2B5EF4-FFF2-40B4-BE49-F238E27FC236}">
                <a16:creationId xmlns:a16="http://schemas.microsoft.com/office/drawing/2014/main" id="{23B65538-440D-E842-B265-987C2CDCA15B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  <a:gradFill flip="none" rotWithShape="1">
            <a:gsLst>
              <a:gs pos="0">
                <a:srgbClr val="348EFE"/>
              </a:gs>
              <a:gs pos="100000">
                <a:srgbClr val="204EFC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Medium" panose="020B0600000000000000" pitchFamily="34" charset="-122"/>
              <a:ea typeface="HarmonyOS Sans SC"/>
              <a:cs typeface="+mn-cs"/>
            </a:endParaRPr>
          </a:p>
        </p:txBody>
      </p:sp>
      <p:pic>
        <p:nvPicPr>
          <p:cNvPr id="30" name="图片 29" descr="底部点">
            <a:extLst>
              <a:ext uri="{FF2B5EF4-FFF2-40B4-BE49-F238E27FC236}">
                <a16:creationId xmlns:a16="http://schemas.microsoft.com/office/drawing/2014/main" id="{38EBC9A8-75CA-5391-AF77-A7020543E4C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40000"/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3137191"/>
            <a:ext cx="12192001" cy="3720809"/>
          </a:xfrm>
          <a:custGeom>
            <a:avLst/>
            <a:gdLst>
              <a:gd name="connsiteX0" fmla="*/ 0 w 12026749"/>
              <a:gd name="connsiteY0" fmla="*/ 0 h 3720809"/>
              <a:gd name="connsiteX1" fmla="*/ 12026749 w 12026749"/>
              <a:gd name="connsiteY1" fmla="*/ 0 h 3720809"/>
              <a:gd name="connsiteX2" fmla="*/ 12026749 w 12026749"/>
              <a:gd name="connsiteY2" fmla="*/ 3720809 h 3720809"/>
              <a:gd name="connsiteX3" fmla="*/ 0 w 12026749"/>
              <a:gd name="connsiteY3" fmla="*/ 3720809 h 3720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26749" h="3720809">
                <a:moveTo>
                  <a:pt x="0" y="0"/>
                </a:moveTo>
                <a:lnTo>
                  <a:pt x="12026749" y="0"/>
                </a:lnTo>
                <a:lnTo>
                  <a:pt x="12026749" y="3720809"/>
                </a:lnTo>
                <a:lnTo>
                  <a:pt x="0" y="3720809"/>
                </a:lnTo>
                <a:close/>
              </a:path>
            </a:pathLst>
          </a:custGeom>
          <a:effectLst/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279C51F1-2785-EBAE-4BF2-2E65548A2344}"/>
              </a:ext>
            </a:extLst>
          </p:cNvPr>
          <p:cNvSpPr txBox="1"/>
          <p:nvPr/>
        </p:nvSpPr>
        <p:spPr>
          <a:xfrm>
            <a:off x="609332" y="-1642426"/>
            <a:ext cx="5404043" cy="11079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1400" b="0" i="0" u="none" strike="noStrike" kern="1200" cap="none" spc="0" normalizeH="0" baseline="0" noProof="0" dirty="0">
                <a:ln w="12700">
                  <a:noFill/>
                </a:ln>
                <a:gradFill>
                  <a:gsLst>
                    <a:gs pos="22000">
                      <a:schemeClr val="accent5">
                        <a:lumMod val="40000"/>
                        <a:lumOff val="60000"/>
                      </a:schemeClr>
                    </a:gs>
                    <a:gs pos="88000">
                      <a:srgbClr val="348DFE">
                        <a:alpha val="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思源黑体 CN Medium" panose="020B0600000000000000" pitchFamily="34" charset="-122"/>
                <a:ea typeface="HarmonyOS Sans SC"/>
                <a:cs typeface="+mn-cs"/>
              </a:rPr>
              <a:t>2</a:t>
            </a:r>
            <a:endParaRPr kumimoji="0" lang="zh-CN" altLang="en-US" sz="71400" b="0" i="0" u="none" strike="noStrike" kern="1200" cap="none" spc="0" normalizeH="0" baseline="0" noProof="0" dirty="0" err="1">
              <a:ln w="12700">
                <a:noFill/>
              </a:ln>
              <a:gradFill>
                <a:gsLst>
                  <a:gs pos="22000">
                    <a:schemeClr val="accent5">
                      <a:lumMod val="40000"/>
                      <a:lumOff val="60000"/>
                    </a:schemeClr>
                  </a:gs>
                  <a:gs pos="88000">
                    <a:srgbClr val="348DFE">
                      <a:alpha val="0"/>
                    </a:srgbClr>
                  </a:gs>
                </a:gsLst>
                <a:lin ang="5400000" scaled="1"/>
              </a:gradFill>
              <a:effectLst/>
              <a:uLnTx/>
              <a:uFillTx/>
              <a:latin typeface="思源黑体 CN Medium" panose="020B0600000000000000" pitchFamily="34" charset="-122"/>
              <a:ea typeface="HarmonyOS Sans SC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A9CCFC9-962D-5C8F-8DDA-3839697B0350}"/>
              </a:ext>
            </a:extLst>
          </p:cNvPr>
          <p:cNvSpPr txBox="1"/>
          <p:nvPr/>
        </p:nvSpPr>
        <p:spPr>
          <a:xfrm>
            <a:off x="5481533" y="2172423"/>
            <a:ext cx="5132715" cy="1089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72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业务介绍</a:t>
            </a:r>
            <a:endParaRPr lang="zh-CN" altLang="en-US" sz="7200" b="1" kern="12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14DDFA1-FCEC-BA46-2111-4C6030A6A3E0}"/>
              </a:ext>
            </a:extLst>
          </p:cNvPr>
          <p:cNvSpPr txBox="1"/>
          <p:nvPr/>
        </p:nvSpPr>
        <p:spPr>
          <a:xfrm>
            <a:off x="4771291" y="3405542"/>
            <a:ext cx="6553200" cy="7275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b="1" dirty="0">
                <a:solidFill>
                  <a:srgbClr val="CFE4FD"/>
                </a:solidFill>
                <a:latin typeface="思源黑体 CN Medium" panose="020B0600000000000000" pitchFamily="34" charset="-122"/>
                <a:ea typeface="HarmonyOS Sans SC"/>
              </a:rPr>
              <a:t>点击这里填充内容点击这里填充内容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CFE4FD"/>
              </a:solidFill>
              <a:effectLst/>
              <a:uLnTx/>
              <a:uFillTx/>
              <a:latin typeface="思源黑体 CN Medium" panose="020B0600000000000000" pitchFamily="34" charset="-122"/>
              <a:ea typeface="HarmonyOS Sans SC"/>
              <a:cs typeface="+mn-cs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b="1" dirty="0">
                <a:solidFill>
                  <a:srgbClr val="CFE4FD"/>
                </a:solidFill>
                <a:latin typeface="思源黑体 CN Medium" panose="020B0600000000000000" pitchFamily="34" charset="-122"/>
                <a:ea typeface="HarmonyOS Sans SC"/>
              </a:rPr>
              <a:t>点击这里填充内容点击这里填充内容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CFE4FD"/>
              </a:solidFill>
              <a:effectLst/>
              <a:uLnTx/>
              <a:uFillTx/>
              <a:latin typeface="思源黑体 CN Medium" panose="020B0600000000000000" pitchFamily="34" charset="-122"/>
              <a:ea typeface="HarmonyOS Sans SC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40633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1370F48-16A7-4745-84C7-55F0A5ECD63E}"/>
              </a:ext>
            </a:extLst>
          </p:cNvPr>
          <p:cNvSpPr txBox="1"/>
          <p:nvPr/>
        </p:nvSpPr>
        <p:spPr>
          <a:xfrm>
            <a:off x="7392805" y="2905780"/>
            <a:ext cx="33857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生产指挥平台结构</a:t>
            </a:r>
            <a:endParaRPr lang="de-DE" sz="2800" b="1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F3BD58A-CE6A-4918-A969-D73057576423}"/>
              </a:ext>
            </a:extLst>
          </p:cNvPr>
          <p:cNvSpPr txBox="1"/>
          <p:nvPr/>
        </p:nvSpPr>
        <p:spPr>
          <a:xfrm>
            <a:off x="7392805" y="3522778"/>
            <a:ext cx="3398520" cy="1844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请在此输入您的正文内容</a:t>
            </a: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请在此输入您的正文内容</a:t>
            </a:r>
          </a:p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51PPT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模板网，幻灯片演示模板及素材免费下载！</a:t>
            </a:r>
          </a:p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51PPT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模板网 官网唯一网址：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www.51pptmoban.com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4BFEC64-819B-E41F-872B-AB2384735CCC}"/>
              </a:ext>
            </a:extLst>
          </p:cNvPr>
          <p:cNvGrpSpPr/>
          <p:nvPr/>
        </p:nvGrpSpPr>
        <p:grpSpPr>
          <a:xfrm>
            <a:off x="1185374" y="925726"/>
            <a:ext cx="5804508" cy="5469966"/>
            <a:chOff x="1260172" y="819709"/>
            <a:chExt cx="5804508" cy="5469966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BD92B2B3-0274-44D4-86B1-D6097F9842AB}"/>
                </a:ext>
              </a:extLst>
            </p:cNvPr>
            <p:cNvGrpSpPr/>
            <p:nvPr/>
          </p:nvGrpSpPr>
          <p:grpSpPr>
            <a:xfrm>
              <a:off x="1260172" y="2900904"/>
              <a:ext cx="5804508" cy="829809"/>
              <a:chOff x="45720" y="3985261"/>
              <a:chExt cx="11688508" cy="2324100"/>
            </a:xfrm>
            <a:gradFill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5400000" scaled="1"/>
            </a:gradFill>
          </p:grpSpPr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B5B35763-5C8E-4682-A7A1-CEA78F93CF18}"/>
                  </a:ext>
                </a:extLst>
              </p:cNvPr>
              <p:cNvSpPr/>
              <p:nvPr/>
            </p:nvSpPr>
            <p:spPr>
              <a:xfrm>
                <a:off x="45720" y="3985261"/>
                <a:ext cx="11688508" cy="23241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78E20290-44E5-4BE9-A4B9-FF278081BACD}"/>
                  </a:ext>
                </a:extLst>
              </p:cNvPr>
              <p:cNvSpPr/>
              <p:nvPr/>
            </p:nvSpPr>
            <p:spPr>
              <a:xfrm>
                <a:off x="533400" y="3989540"/>
                <a:ext cx="10789348" cy="193372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pic>
          <p:nvPicPr>
            <p:cNvPr id="37" name="图片 36" descr="形状, 圆圈&#10;&#10;描述已自动生成">
              <a:extLst>
                <a:ext uri="{FF2B5EF4-FFF2-40B4-BE49-F238E27FC236}">
                  <a16:creationId xmlns:a16="http://schemas.microsoft.com/office/drawing/2014/main" id="{4EFFD08D-EFBD-486C-9F37-99D75894B43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3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646271" y="2925413"/>
              <a:ext cx="5120046" cy="564846"/>
            </a:xfrm>
            <a:custGeom>
              <a:avLst/>
              <a:gdLst>
                <a:gd name="connsiteX0" fmla="*/ 2798840 w 5597680"/>
                <a:gd name="connsiteY0" fmla="*/ 0 h 5597678"/>
                <a:gd name="connsiteX1" fmla="*/ 5597680 w 5597680"/>
                <a:gd name="connsiteY1" fmla="*/ 2798839 h 5597678"/>
                <a:gd name="connsiteX2" fmla="*/ 2798840 w 5597680"/>
                <a:gd name="connsiteY2" fmla="*/ 5597678 h 5597678"/>
                <a:gd name="connsiteX3" fmla="*/ 0 w 5597680"/>
                <a:gd name="connsiteY3" fmla="*/ 2798839 h 5597678"/>
                <a:gd name="connsiteX4" fmla="*/ 2798840 w 5597680"/>
                <a:gd name="connsiteY4" fmla="*/ 0 h 5597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97680" h="5597678">
                  <a:moveTo>
                    <a:pt x="2798840" y="0"/>
                  </a:moveTo>
                  <a:cubicBezTo>
                    <a:pt x="4344597" y="0"/>
                    <a:pt x="5597680" y="1253083"/>
                    <a:pt x="5597680" y="2798839"/>
                  </a:cubicBezTo>
                  <a:cubicBezTo>
                    <a:pt x="5597680" y="4344595"/>
                    <a:pt x="4344597" y="5597678"/>
                    <a:pt x="2798840" y="5597678"/>
                  </a:cubicBezTo>
                  <a:cubicBezTo>
                    <a:pt x="1253083" y="5597678"/>
                    <a:pt x="0" y="4344595"/>
                    <a:pt x="0" y="2798839"/>
                  </a:cubicBezTo>
                  <a:cubicBezTo>
                    <a:pt x="0" y="1253083"/>
                    <a:pt x="1253083" y="0"/>
                    <a:pt x="2798840" y="0"/>
                  </a:cubicBezTo>
                  <a:close/>
                </a:path>
              </a:pathLst>
            </a:cu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C5D3791-80C1-4A5F-BC36-7A0F7CAE0867}"/>
                </a:ext>
              </a:extLst>
            </p:cNvPr>
            <p:cNvSpPr txBox="1"/>
            <p:nvPr/>
          </p:nvSpPr>
          <p:spPr>
            <a:xfrm>
              <a:off x="2482851" y="2966286"/>
              <a:ext cx="3359150" cy="400110"/>
            </a:xfrm>
            <a:prstGeom prst="rect">
              <a:avLst/>
            </a:prstGeom>
            <a:noFill/>
            <a:effectLst>
              <a:reflection blurRad="6350" stA="52000" endA="300" endPos="35000" dir="5400000" sy="-100000" algn="bl" rotWithShape="0"/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effectLst>
                    <a:reflection blurRad="139700" stA="40000" endPos="45500" dist="63500" dir="5400000" sy="-100000" algn="bl" rotWithShape="0"/>
                  </a:effectLst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宋体" panose="02010600030101010101" pitchFamily="2" charset="-122"/>
                </a:rPr>
                <a:t>平台一</a:t>
              </a:r>
              <a:endParaRPr lang="de-DE" sz="2000" b="1" dirty="0">
                <a:effectLst>
                  <a:reflection blurRad="139700" stA="40000" endPos="45500" dist="63500" dir="5400000" sy="-100000" algn="bl" rotWithShape="0"/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32FA20DB-2C46-453C-BA3C-C1B646D66A04}"/>
                </a:ext>
              </a:extLst>
            </p:cNvPr>
            <p:cNvGrpSpPr/>
            <p:nvPr/>
          </p:nvGrpSpPr>
          <p:grpSpPr>
            <a:xfrm>
              <a:off x="1260172" y="5270011"/>
              <a:ext cx="5804508" cy="1019664"/>
              <a:chOff x="373094" y="3953216"/>
              <a:chExt cx="11339132" cy="2217420"/>
            </a:xfrm>
            <a:gradFill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5400000" scaled="1"/>
            </a:gradFill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E9E8CBD5-D9F8-487D-B1A2-11CC8D5F923D}"/>
                  </a:ext>
                </a:extLst>
              </p:cNvPr>
              <p:cNvGrpSpPr/>
              <p:nvPr/>
            </p:nvGrpSpPr>
            <p:grpSpPr>
              <a:xfrm>
                <a:off x="373094" y="3953216"/>
                <a:ext cx="11339132" cy="2217420"/>
                <a:chOff x="45720" y="3985261"/>
                <a:chExt cx="11688508" cy="2324100"/>
              </a:xfrm>
              <a:grpFill/>
            </p:grpSpPr>
            <p:sp>
              <p:nvSpPr>
                <p:cNvPr id="16" name="椭圆 15">
                  <a:extLst>
                    <a:ext uri="{FF2B5EF4-FFF2-40B4-BE49-F238E27FC236}">
                      <a16:creationId xmlns:a16="http://schemas.microsoft.com/office/drawing/2014/main" id="{6A23EFC2-759A-430D-8BDE-F0C9B7FA9776}"/>
                    </a:ext>
                  </a:extLst>
                </p:cNvPr>
                <p:cNvSpPr/>
                <p:nvPr/>
              </p:nvSpPr>
              <p:spPr>
                <a:xfrm>
                  <a:off x="45720" y="3985261"/>
                  <a:ext cx="11688508" cy="23241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17" name="椭圆 16">
                  <a:extLst>
                    <a:ext uri="{FF2B5EF4-FFF2-40B4-BE49-F238E27FC236}">
                      <a16:creationId xmlns:a16="http://schemas.microsoft.com/office/drawing/2014/main" id="{D89ED931-6603-4D78-81EA-78F7F06D66A4}"/>
                    </a:ext>
                  </a:extLst>
                </p:cNvPr>
                <p:cNvSpPr/>
                <p:nvPr/>
              </p:nvSpPr>
              <p:spPr>
                <a:xfrm>
                  <a:off x="533400" y="3989540"/>
                  <a:ext cx="10789348" cy="193372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</p:grpSp>
          <p:pic>
            <p:nvPicPr>
              <p:cNvPr id="18" name="图片 17" descr="形状, 圆圈&#10;&#10;描述已自动生成">
                <a:extLst>
                  <a:ext uri="{FF2B5EF4-FFF2-40B4-BE49-F238E27FC236}">
                    <a16:creationId xmlns:a16="http://schemas.microsoft.com/office/drawing/2014/main" id="{3995B52C-E5FF-44C2-8609-21FA44929F9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alphaModFix amt="30000"/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0"/>
                        </a14:imgEffect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127341" y="4008330"/>
                <a:ext cx="10002033" cy="1509385"/>
              </a:xfrm>
              <a:custGeom>
                <a:avLst/>
                <a:gdLst>
                  <a:gd name="connsiteX0" fmla="*/ 2798840 w 5597680"/>
                  <a:gd name="connsiteY0" fmla="*/ 0 h 5597678"/>
                  <a:gd name="connsiteX1" fmla="*/ 5597680 w 5597680"/>
                  <a:gd name="connsiteY1" fmla="*/ 2798839 h 5597678"/>
                  <a:gd name="connsiteX2" fmla="*/ 2798840 w 5597680"/>
                  <a:gd name="connsiteY2" fmla="*/ 5597678 h 5597678"/>
                  <a:gd name="connsiteX3" fmla="*/ 0 w 5597680"/>
                  <a:gd name="connsiteY3" fmla="*/ 2798839 h 5597678"/>
                  <a:gd name="connsiteX4" fmla="*/ 2798840 w 5597680"/>
                  <a:gd name="connsiteY4" fmla="*/ 0 h 5597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97680" h="5597678">
                    <a:moveTo>
                      <a:pt x="2798840" y="0"/>
                    </a:moveTo>
                    <a:cubicBezTo>
                      <a:pt x="4344597" y="0"/>
                      <a:pt x="5597680" y="1253083"/>
                      <a:pt x="5597680" y="2798839"/>
                    </a:cubicBezTo>
                    <a:cubicBezTo>
                      <a:pt x="5597680" y="4344595"/>
                      <a:pt x="4344597" y="5597678"/>
                      <a:pt x="2798840" y="5597678"/>
                    </a:cubicBezTo>
                    <a:cubicBezTo>
                      <a:pt x="1253083" y="5597678"/>
                      <a:pt x="0" y="4344595"/>
                      <a:pt x="0" y="2798839"/>
                    </a:cubicBezTo>
                    <a:cubicBezTo>
                      <a:pt x="0" y="1253083"/>
                      <a:pt x="1253083" y="0"/>
                      <a:pt x="2798840" y="0"/>
                    </a:cubicBezTo>
                    <a:close/>
                  </a:path>
                </a:pathLst>
              </a:custGeom>
              <a:grpFill/>
            </p:spPr>
          </p:pic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615780CF-656A-4875-BA3D-06CA296BB643}"/>
                </a:ext>
              </a:extLst>
            </p:cNvPr>
            <p:cNvGrpSpPr/>
            <p:nvPr/>
          </p:nvGrpSpPr>
          <p:grpSpPr>
            <a:xfrm>
              <a:off x="2024283" y="4924050"/>
              <a:ext cx="679010" cy="685801"/>
              <a:chOff x="933670" y="5295900"/>
              <a:chExt cx="679010" cy="685801"/>
            </a:xfrm>
            <a:effectLst>
              <a:reflection blurRad="152400" stA="88000" endPos="28000" dir="5400000" sy="-100000" algn="bl" rotWithShape="0"/>
            </a:effectLst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688A1958-545D-4F33-8FAC-2CF11C45F8FF}"/>
                  </a:ext>
                </a:extLst>
              </p:cNvPr>
              <p:cNvSpPr/>
              <p:nvPr/>
            </p:nvSpPr>
            <p:spPr>
              <a:xfrm>
                <a:off x="933670" y="5295900"/>
                <a:ext cx="679010" cy="685801"/>
              </a:xfrm>
              <a:prstGeom prst="ellipse">
                <a:avLst/>
              </a:prstGeom>
              <a:gradFill>
                <a:gsLst>
                  <a:gs pos="0">
                    <a:srgbClr val="348EFE"/>
                  </a:gs>
                  <a:gs pos="100000">
                    <a:srgbClr val="204EFC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58F0BE89-0D6F-40B1-9DD0-4113EB9CFF3F}"/>
                  </a:ext>
                </a:extLst>
              </p:cNvPr>
              <p:cNvSpPr txBox="1"/>
              <p:nvPr/>
            </p:nvSpPr>
            <p:spPr>
              <a:xfrm>
                <a:off x="966424" y="5516122"/>
                <a:ext cx="613502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优势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1</a:t>
                </a:r>
                <a:endParaRPr lang="de-DE" altLang="zh-CN" sz="12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3F7BA293-733F-4B90-8679-A71B7F3DFA77}"/>
                </a:ext>
              </a:extLst>
            </p:cNvPr>
            <p:cNvGrpSpPr/>
            <p:nvPr/>
          </p:nvGrpSpPr>
          <p:grpSpPr>
            <a:xfrm>
              <a:off x="5502784" y="4889586"/>
              <a:ext cx="926926" cy="685800"/>
              <a:chOff x="3569918" y="5295900"/>
              <a:chExt cx="926926" cy="685800"/>
            </a:xfrm>
            <a:effectLst>
              <a:reflection blurRad="152400" stA="88000" endPos="28000" dir="5400000" sy="-100000" algn="bl" rotWithShape="0"/>
            </a:effectLst>
          </p:grpSpPr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B689BCB3-4D8D-486A-9012-8E674E7AF5CE}"/>
                  </a:ext>
                </a:extLst>
              </p:cNvPr>
              <p:cNvSpPr/>
              <p:nvPr/>
            </p:nvSpPr>
            <p:spPr>
              <a:xfrm>
                <a:off x="3690481" y="5295900"/>
                <a:ext cx="685800" cy="685800"/>
              </a:xfrm>
              <a:prstGeom prst="ellipse">
                <a:avLst/>
              </a:prstGeom>
              <a:gradFill>
                <a:gsLst>
                  <a:gs pos="0">
                    <a:srgbClr val="348EFE"/>
                  </a:gs>
                  <a:gs pos="100000">
                    <a:srgbClr val="204EFC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406842D6-3AEB-4230-A384-A3DAF6F04DE3}"/>
                  </a:ext>
                </a:extLst>
              </p:cNvPr>
              <p:cNvSpPr txBox="1"/>
              <p:nvPr/>
            </p:nvSpPr>
            <p:spPr>
              <a:xfrm>
                <a:off x="3569918" y="5508063"/>
                <a:ext cx="926926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优势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3</a:t>
                </a:r>
                <a:endParaRPr lang="de-DE" altLang="zh-CN" sz="12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376F8064-A8B4-4768-B86E-D132741FFB18}"/>
                </a:ext>
              </a:extLst>
            </p:cNvPr>
            <p:cNvGrpSpPr/>
            <p:nvPr/>
          </p:nvGrpSpPr>
          <p:grpSpPr>
            <a:xfrm>
              <a:off x="1502908" y="2561712"/>
              <a:ext cx="768348" cy="685800"/>
              <a:chOff x="889001" y="5295900"/>
              <a:chExt cx="768348" cy="685800"/>
            </a:xfrm>
            <a:effectLst>
              <a:reflection blurRad="152400" stA="88000" endPos="28000" dir="5400000" sy="-100000" algn="bl" rotWithShape="0"/>
            </a:effectLst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72023421-931F-4C37-A516-BF34A57B260B}"/>
                  </a:ext>
                </a:extLst>
              </p:cNvPr>
              <p:cNvSpPr/>
              <p:nvPr/>
            </p:nvSpPr>
            <p:spPr>
              <a:xfrm>
                <a:off x="930275" y="5295900"/>
                <a:ext cx="685800" cy="685800"/>
              </a:xfrm>
              <a:prstGeom prst="ellipse">
                <a:avLst/>
              </a:prstGeom>
              <a:gradFill>
                <a:gsLst>
                  <a:gs pos="0">
                    <a:srgbClr val="348EFE"/>
                  </a:gs>
                  <a:gs pos="100000">
                    <a:srgbClr val="204EFC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2AEDDFED-7FDB-408E-881B-70D89D8CCE57}"/>
                  </a:ext>
                </a:extLst>
              </p:cNvPr>
              <p:cNvSpPr txBox="1"/>
              <p:nvPr/>
            </p:nvSpPr>
            <p:spPr>
              <a:xfrm>
                <a:off x="889001" y="5500301"/>
                <a:ext cx="768348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优势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1</a:t>
                </a:r>
                <a:endParaRPr lang="de-DE" sz="12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6A187DE3-F98B-41BC-A47D-EDB44612A9F9}"/>
                </a:ext>
              </a:extLst>
            </p:cNvPr>
            <p:cNvGrpSpPr/>
            <p:nvPr/>
          </p:nvGrpSpPr>
          <p:grpSpPr>
            <a:xfrm>
              <a:off x="2395256" y="2695698"/>
              <a:ext cx="796924" cy="754380"/>
              <a:chOff x="874713" y="5261610"/>
              <a:chExt cx="796924" cy="754380"/>
            </a:xfrm>
            <a:effectLst>
              <a:reflection blurRad="152400" stA="88000" endPos="28000" dir="5400000" sy="-100000" algn="bl" rotWithShape="0"/>
            </a:effectLst>
          </p:grpSpPr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9FA0C82E-90C3-46CE-9113-89F5B6284F4B}"/>
                  </a:ext>
                </a:extLst>
              </p:cNvPr>
              <p:cNvSpPr/>
              <p:nvPr/>
            </p:nvSpPr>
            <p:spPr>
              <a:xfrm>
                <a:off x="895985" y="5261610"/>
                <a:ext cx="754380" cy="754380"/>
              </a:xfrm>
              <a:prstGeom prst="ellipse">
                <a:avLst/>
              </a:prstGeom>
              <a:gradFill>
                <a:gsLst>
                  <a:gs pos="0">
                    <a:srgbClr val="348EFE"/>
                  </a:gs>
                  <a:gs pos="100000">
                    <a:srgbClr val="204EFC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3B14FC1D-CF71-4481-864D-000D6EBE614B}"/>
                  </a:ext>
                </a:extLst>
              </p:cNvPr>
              <p:cNvSpPr txBox="1"/>
              <p:nvPr/>
            </p:nvSpPr>
            <p:spPr>
              <a:xfrm>
                <a:off x="874713" y="5500301"/>
                <a:ext cx="796924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优势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2</a:t>
                </a:r>
                <a:endParaRPr lang="de-DE" altLang="zh-CN" sz="12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C4AE398D-1BA9-41D0-B559-7C489C46889E}"/>
                </a:ext>
              </a:extLst>
            </p:cNvPr>
            <p:cNvGrpSpPr/>
            <p:nvPr/>
          </p:nvGrpSpPr>
          <p:grpSpPr>
            <a:xfrm>
              <a:off x="6226176" y="2561712"/>
              <a:ext cx="705415" cy="685800"/>
              <a:chOff x="930275" y="5295900"/>
              <a:chExt cx="705415" cy="685800"/>
            </a:xfrm>
            <a:effectLst>
              <a:reflection blurRad="152400" stA="88000" endPos="28000" dir="5400000" sy="-100000" algn="bl" rotWithShape="0"/>
            </a:effectLst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2AEFFB7B-8256-49AB-B11C-CF4444A6999E}"/>
                  </a:ext>
                </a:extLst>
              </p:cNvPr>
              <p:cNvSpPr/>
              <p:nvPr/>
            </p:nvSpPr>
            <p:spPr>
              <a:xfrm>
                <a:off x="930275" y="5295900"/>
                <a:ext cx="685800" cy="685800"/>
              </a:xfrm>
              <a:prstGeom prst="ellipse">
                <a:avLst/>
              </a:prstGeom>
              <a:gradFill>
                <a:gsLst>
                  <a:gs pos="0">
                    <a:srgbClr val="348EFE"/>
                  </a:gs>
                  <a:gs pos="100000">
                    <a:srgbClr val="204EFC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05026A4A-A863-4469-BE76-9FE07F66E4F4}"/>
                  </a:ext>
                </a:extLst>
              </p:cNvPr>
              <p:cNvSpPr txBox="1"/>
              <p:nvPr/>
            </p:nvSpPr>
            <p:spPr>
              <a:xfrm>
                <a:off x="930842" y="5511829"/>
                <a:ext cx="704848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优势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4</a:t>
                </a:r>
                <a:endParaRPr lang="de-DE" altLang="zh-CN" sz="12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31B5403D-4528-4A4D-896A-59DB793BC37B}"/>
                </a:ext>
              </a:extLst>
            </p:cNvPr>
            <p:cNvGrpSpPr/>
            <p:nvPr/>
          </p:nvGrpSpPr>
          <p:grpSpPr>
            <a:xfrm>
              <a:off x="5128234" y="2710225"/>
              <a:ext cx="850900" cy="754380"/>
              <a:chOff x="847725" y="5261610"/>
              <a:chExt cx="850900" cy="754380"/>
            </a:xfrm>
            <a:effectLst>
              <a:reflection blurRad="152400" stA="88000" endPos="28000" dir="5400000" sy="-100000" algn="bl" rotWithShape="0"/>
            </a:effectLst>
          </p:grpSpPr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E69E8E01-E598-45A8-B36C-2894E4E383DF}"/>
                  </a:ext>
                </a:extLst>
              </p:cNvPr>
              <p:cNvSpPr/>
              <p:nvPr/>
            </p:nvSpPr>
            <p:spPr>
              <a:xfrm>
                <a:off x="895985" y="5261610"/>
                <a:ext cx="754380" cy="754380"/>
              </a:xfrm>
              <a:prstGeom prst="ellipse">
                <a:avLst/>
              </a:prstGeom>
              <a:gradFill>
                <a:gsLst>
                  <a:gs pos="0">
                    <a:srgbClr val="348EFE"/>
                  </a:gs>
                  <a:gs pos="100000">
                    <a:srgbClr val="204EFC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729CF37C-9EF7-4911-97CD-E4F3085B3260}"/>
                  </a:ext>
                </a:extLst>
              </p:cNvPr>
              <p:cNvSpPr txBox="1"/>
              <p:nvPr/>
            </p:nvSpPr>
            <p:spPr>
              <a:xfrm>
                <a:off x="847725" y="5500300"/>
                <a:ext cx="850900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优势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3</a:t>
                </a:r>
                <a:endParaRPr lang="de-DE" altLang="zh-CN" sz="12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sp>
          <p:nvSpPr>
            <p:cNvPr id="56" name="箭头: 上 54">
              <a:extLst>
                <a:ext uri="{FF2B5EF4-FFF2-40B4-BE49-F238E27FC236}">
                  <a16:creationId xmlns:a16="http://schemas.microsoft.com/office/drawing/2014/main" id="{69293845-AEB1-440D-8649-D4719A7DA999}"/>
                </a:ext>
              </a:extLst>
            </p:cNvPr>
            <p:cNvSpPr/>
            <p:nvPr/>
          </p:nvSpPr>
          <p:spPr>
            <a:xfrm>
              <a:off x="3450857" y="2128676"/>
              <a:ext cx="1423138" cy="756302"/>
            </a:xfrm>
            <a:custGeom>
              <a:avLst/>
              <a:gdLst>
                <a:gd name="connsiteX0" fmla="*/ 0 w 775264"/>
                <a:gd name="connsiteY0" fmla="*/ 387632 h 1056157"/>
                <a:gd name="connsiteX1" fmla="*/ 387632 w 775264"/>
                <a:gd name="connsiteY1" fmla="*/ 0 h 1056157"/>
                <a:gd name="connsiteX2" fmla="*/ 775264 w 775264"/>
                <a:gd name="connsiteY2" fmla="*/ 387632 h 1056157"/>
                <a:gd name="connsiteX3" fmla="*/ 581448 w 775264"/>
                <a:gd name="connsiteY3" fmla="*/ 387632 h 1056157"/>
                <a:gd name="connsiteX4" fmla="*/ 581448 w 775264"/>
                <a:gd name="connsiteY4" fmla="*/ 1056157 h 1056157"/>
                <a:gd name="connsiteX5" fmla="*/ 193816 w 775264"/>
                <a:gd name="connsiteY5" fmla="*/ 1056157 h 1056157"/>
                <a:gd name="connsiteX6" fmla="*/ 193816 w 775264"/>
                <a:gd name="connsiteY6" fmla="*/ 387632 h 1056157"/>
                <a:gd name="connsiteX7" fmla="*/ 0 w 775264"/>
                <a:gd name="connsiteY7" fmla="*/ 387632 h 1056157"/>
                <a:gd name="connsiteX0" fmla="*/ 191947 w 967211"/>
                <a:gd name="connsiteY0" fmla="*/ 387632 h 1056157"/>
                <a:gd name="connsiteX1" fmla="*/ 579579 w 967211"/>
                <a:gd name="connsiteY1" fmla="*/ 0 h 1056157"/>
                <a:gd name="connsiteX2" fmla="*/ 967211 w 967211"/>
                <a:gd name="connsiteY2" fmla="*/ 387632 h 1056157"/>
                <a:gd name="connsiteX3" fmla="*/ 773395 w 967211"/>
                <a:gd name="connsiteY3" fmla="*/ 387632 h 1056157"/>
                <a:gd name="connsiteX4" fmla="*/ 773395 w 967211"/>
                <a:gd name="connsiteY4" fmla="*/ 1056157 h 1056157"/>
                <a:gd name="connsiteX5" fmla="*/ 0 w 967211"/>
                <a:gd name="connsiteY5" fmla="*/ 1053776 h 1056157"/>
                <a:gd name="connsiteX6" fmla="*/ 385763 w 967211"/>
                <a:gd name="connsiteY6" fmla="*/ 387632 h 1056157"/>
                <a:gd name="connsiteX7" fmla="*/ 191947 w 967211"/>
                <a:gd name="connsiteY7" fmla="*/ 387632 h 1056157"/>
                <a:gd name="connsiteX0" fmla="*/ 191947 w 967211"/>
                <a:gd name="connsiteY0" fmla="*/ 387632 h 1056157"/>
                <a:gd name="connsiteX1" fmla="*/ 579579 w 967211"/>
                <a:gd name="connsiteY1" fmla="*/ 0 h 1056157"/>
                <a:gd name="connsiteX2" fmla="*/ 967211 w 967211"/>
                <a:gd name="connsiteY2" fmla="*/ 387632 h 1056157"/>
                <a:gd name="connsiteX3" fmla="*/ 773395 w 967211"/>
                <a:gd name="connsiteY3" fmla="*/ 387632 h 1056157"/>
                <a:gd name="connsiteX4" fmla="*/ 773395 w 967211"/>
                <a:gd name="connsiteY4" fmla="*/ 1056157 h 1056157"/>
                <a:gd name="connsiteX5" fmla="*/ 0 w 967211"/>
                <a:gd name="connsiteY5" fmla="*/ 1053776 h 1056157"/>
                <a:gd name="connsiteX6" fmla="*/ 385763 w 967211"/>
                <a:gd name="connsiteY6" fmla="*/ 387632 h 1056157"/>
                <a:gd name="connsiteX7" fmla="*/ 191947 w 967211"/>
                <a:gd name="connsiteY7" fmla="*/ 387632 h 1056157"/>
                <a:gd name="connsiteX0" fmla="*/ 191947 w 967211"/>
                <a:gd name="connsiteY0" fmla="*/ 387632 h 1056157"/>
                <a:gd name="connsiteX1" fmla="*/ 579579 w 967211"/>
                <a:gd name="connsiteY1" fmla="*/ 0 h 1056157"/>
                <a:gd name="connsiteX2" fmla="*/ 967211 w 967211"/>
                <a:gd name="connsiteY2" fmla="*/ 387632 h 1056157"/>
                <a:gd name="connsiteX3" fmla="*/ 773395 w 967211"/>
                <a:gd name="connsiteY3" fmla="*/ 387632 h 1056157"/>
                <a:gd name="connsiteX4" fmla="*/ 773395 w 967211"/>
                <a:gd name="connsiteY4" fmla="*/ 1056157 h 1056157"/>
                <a:gd name="connsiteX5" fmla="*/ 0 w 967211"/>
                <a:gd name="connsiteY5" fmla="*/ 1053776 h 1056157"/>
                <a:gd name="connsiteX6" fmla="*/ 385763 w 967211"/>
                <a:gd name="connsiteY6" fmla="*/ 387632 h 1056157"/>
                <a:gd name="connsiteX7" fmla="*/ 191947 w 967211"/>
                <a:gd name="connsiteY7" fmla="*/ 387632 h 1056157"/>
                <a:gd name="connsiteX0" fmla="*/ 191947 w 967211"/>
                <a:gd name="connsiteY0" fmla="*/ 387632 h 1056157"/>
                <a:gd name="connsiteX1" fmla="*/ 579579 w 967211"/>
                <a:gd name="connsiteY1" fmla="*/ 0 h 1056157"/>
                <a:gd name="connsiteX2" fmla="*/ 967211 w 967211"/>
                <a:gd name="connsiteY2" fmla="*/ 387632 h 1056157"/>
                <a:gd name="connsiteX3" fmla="*/ 773395 w 967211"/>
                <a:gd name="connsiteY3" fmla="*/ 387632 h 1056157"/>
                <a:gd name="connsiteX4" fmla="*/ 773395 w 967211"/>
                <a:gd name="connsiteY4" fmla="*/ 1056157 h 1056157"/>
                <a:gd name="connsiteX5" fmla="*/ 0 w 967211"/>
                <a:gd name="connsiteY5" fmla="*/ 1053776 h 1056157"/>
                <a:gd name="connsiteX6" fmla="*/ 385763 w 967211"/>
                <a:gd name="connsiteY6" fmla="*/ 387632 h 1056157"/>
                <a:gd name="connsiteX7" fmla="*/ 191947 w 967211"/>
                <a:gd name="connsiteY7" fmla="*/ 387632 h 1056157"/>
                <a:gd name="connsiteX0" fmla="*/ 191947 w 967211"/>
                <a:gd name="connsiteY0" fmla="*/ 387632 h 1056157"/>
                <a:gd name="connsiteX1" fmla="*/ 579579 w 967211"/>
                <a:gd name="connsiteY1" fmla="*/ 0 h 1056157"/>
                <a:gd name="connsiteX2" fmla="*/ 967211 w 967211"/>
                <a:gd name="connsiteY2" fmla="*/ 387632 h 1056157"/>
                <a:gd name="connsiteX3" fmla="*/ 773395 w 967211"/>
                <a:gd name="connsiteY3" fmla="*/ 387632 h 1056157"/>
                <a:gd name="connsiteX4" fmla="*/ 773395 w 967211"/>
                <a:gd name="connsiteY4" fmla="*/ 1056157 h 1056157"/>
                <a:gd name="connsiteX5" fmla="*/ 0 w 967211"/>
                <a:gd name="connsiteY5" fmla="*/ 1053776 h 1056157"/>
                <a:gd name="connsiteX6" fmla="*/ 385763 w 967211"/>
                <a:gd name="connsiteY6" fmla="*/ 387632 h 1056157"/>
                <a:gd name="connsiteX7" fmla="*/ 191947 w 967211"/>
                <a:gd name="connsiteY7" fmla="*/ 387632 h 1056157"/>
                <a:gd name="connsiteX0" fmla="*/ 191947 w 967211"/>
                <a:gd name="connsiteY0" fmla="*/ 387632 h 1053776"/>
                <a:gd name="connsiteX1" fmla="*/ 579579 w 967211"/>
                <a:gd name="connsiteY1" fmla="*/ 0 h 1053776"/>
                <a:gd name="connsiteX2" fmla="*/ 967211 w 967211"/>
                <a:gd name="connsiteY2" fmla="*/ 387632 h 1053776"/>
                <a:gd name="connsiteX3" fmla="*/ 773395 w 967211"/>
                <a:gd name="connsiteY3" fmla="*/ 387632 h 1053776"/>
                <a:gd name="connsiteX4" fmla="*/ 897220 w 967211"/>
                <a:gd name="connsiteY4" fmla="*/ 1049807 h 1053776"/>
                <a:gd name="connsiteX5" fmla="*/ 0 w 967211"/>
                <a:gd name="connsiteY5" fmla="*/ 1053776 h 1053776"/>
                <a:gd name="connsiteX6" fmla="*/ 385763 w 967211"/>
                <a:gd name="connsiteY6" fmla="*/ 387632 h 1053776"/>
                <a:gd name="connsiteX7" fmla="*/ 191947 w 967211"/>
                <a:gd name="connsiteY7" fmla="*/ 387632 h 1053776"/>
                <a:gd name="connsiteX0" fmla="*/ 191947 w 967211"/>
                <a:gd name="connsiteY0" fmla="*/ 387632 h 1053776"/>
                <a:gd name="connsiteX1" fmla="*/ 579579 w 967211"/>
                <a:gd name="connsiteY1" fmla="*/ 0 h 1053776"/>
                <a:gd name="connsiteX2" fmla="*/ 967211 w 967211"/>
                <a:gd name="connsiteY2" fmla="*/ 387632 h 1053776"/>
                <a:gd name="connsiteX3" fmla="*/ 773395 w 967211"/>
                <a:gd name="connsiteY3" fmla="*/ 387632 h 1053776"/>
                <a:gd name="connsiteX4" fmla="*/ 897220 w 967211"/>
                <a:gd name="connsiteY4" fmla="*/ 1049807 h 1053776"/>
                <a:gd name="connsiteX5" fmla="*/ 0 w 967211"/>
                <a:gd name="connsiteY5" fmla="*/ 1053776 h 1053776"/>
                <a:gd name="connsiteX6" fmla="*/ 385763 w 967211"/>
                <a:gd name="connsiteY6" fmla="*/ 387632 h 1053776"/>
                <a:gd name="connsiteX7" fmla="*/ 191947 w 967211"/>
                <a:gd name="connsiteY7" fmla="*/ 387632 h 1053776"/>
                <a:gd name="connsiteX0" fmla="*/ 191947 w 976595"/>
                <a:gd name="connsiteY0" fmla="*/ 387632 h 1053776"/>
                <a:gd name="connsiteX1" fmla="*/ 579579 w 976595"/>
                <a:gd name="connsiteY1" fmla="*/ 0 h 1053776"/>
                <a:gd name="connsiteX2" fmla="*/ 967211 w 976595"/>
                <a:gd name="connsiteY2" fmla="*/ 387632 h 1053776"/>
                <a:gd name="connsiteX3" fmla="*/ 773395 w 976595"/>
                <a:gd name="connsiteY3" fmla="*/ 387632 h 1053776"/>
                <a:gd name="connsiteX4" fmla="*/ 976595 w 976595"/>
                <a:gd name="connsiteY4" fmla="*/ 1033932 h 1053776"/>
                <a:gd name="connsiteX5" fmla="*/ 0 w 976595"/>
                <a:gd name="connsiteY5" fmla="*/ 1053776 h 1053776"/>
                <a:gd name="connsiteX6" fmla="*/ 385763 w 976595"/>
                <a:gd name="connsiteY6" fmla="*/ 387632 h 1053776"/>
                <a:gd name="connsiteX7" fmla="*/ 191947 w 976595"/>
                <a:gd name="connsiteY7" fmla="*/ 387632 h 1053776"/>
                <a:gd name="connsiteX0" fmla="*/ 191947 w 1075020"/>
                <a:gd name="connsiteY0" fmla="*/ 387632 h 1053776"/>
                <a:gd name="connsiteX1" fmla="*/ 579579 w 1075020"/>
                <a:gd name="connsiteY1" fmla="*/ 0 h 1053776"/>
                <a:gd name="connsiteX2" fmla="*/ 967211 w 1075020"/>
                <a:gd name="connsiteY2" fmla="*/ 387632 h 1053776"/>
                <a:gd name="connsiteX3" fmla="*/ 773395 w 1075020"/>
                <a:gd name="connsiteY3" fmla="*/ 387632 h 1053776"/>
                <a:gd name="connsiteX4" fmla="*/ 1075020 w 1075020"/>
                <a:gd name="connsiteY4" fmla="*/ 1018057 h 1053776"/>
                <a:gd name="connsiteX5" fmla="*/ 0 w 1075020"/>
                <a:gd name="connsiteY5" fmla="*/ 1053776 h 1053776"/>
                <a:gd name="connsiteX6" fmla="*/ 385763 w 1075020"/>
                <a:gd name="connsiteY6" fmla="*/ 387632 h 1053776"/>
                <a:gd name="connsiteX7" fmla="*/ 191947 w 1075020"/>
                <a:gd name="connsiteY7" fmla="*/ 387632 h 1053776"/>
                <a:gd name="connsiteX0" fmla="*/ 191947 w 1075020"/>
                <a:gd name="connsiteY0" fmla="*/ 387632 h 1053776"/>
                <a:gd name="connsiteX1" fmla="*/ 579579 w 1075020"/>
                <a:gd name="connsiteY1" fmla="*/ 0 h 1053776"/>
                <a:gd name="connsiteX2" fmla="*/ 967211 w 1075020"/>
                <a:gd name="connsiteY2" fmla="*/ 387632 h 1053776"/>
                <a:gd name="connsiteX3" fmla="*/ 773395 w 1075020"/>
                <a:gd name="connsiteY3" fmla="*/ 387632 h 1053776"/>
                <a:gd name="connsiteX4" fmla="*/ 1075020 w 1075020"/>
                <a:gd name="connsiteY4" fmla="*/ 1018057 h 1053776"/>
                <a:gd name="connsiteX5" fmla="*/ 0 w 1075020"/>
                <a:gd name="connsiteY5" fmla="*/ 1053776 h 1053776"/>
                <a:gd name="connsiteX6" fmla="*/ 385763 w 1075020"/>
                <a:gd name="connsiteY6" fmla="*/ 387632 h 1053776"/>
                <a:gd name="connsiteX7" fmla="*/ 191947 w 1075020"/>
                <a:gd name="connsiteY7" fmla="*/ 387632 h 1053776"/>
                <a:gd name="connsiteX0" fmla="*/ 191947 w 1075020"/>
                <a:gd name="connsiteY0" fmla="*/ 387632 h 1053776"/>
                <a:gd name="connsiteX1" fmla="*/ 579579 w 1075020"/>
                <a:gd name="connsiteY1" fmla="*/ 0 h 1053776"/>
                <a:gd name="connsiteX2" fmla="*/ 967211 w 1075020"/>
                <a:gd name="connsiteY2" fmla="*/ 387632 h 1053776"/>
                <a:gd name="connsiteX3" fmla="*/ 773395 w 1075020"/>
                <a:gd name="connsiteY3" fmla="*/ 387632 h 1053776"/>
                <a:gd name="connsiteX4" fmla="*/ 1075020 w 1075020"/>
                <a:gd name="connsiteY4" fmla="*/ 1018057 h 1053776"/>
                <a:gd name="connsiteX5" fmla="*/ 0 w 1075020"/>
                <a:gd name="connsiteY5" fmla="*/ 1053776 h 1053776"/>
                <a:gd name="connsiteX6" fmla="*/ 385763 w 1075020"/>
                <a:gd name="connsiteY6" fmla="*/ 387632 h 1053776"/>
                <a:gd name="connsiteX7" fmla="*/ 191947 w 1075020"/>
                <a:gd name="connsiteY7" fmla="*/ 387632 h 1053776"/>
                <a:gd name="connsiteX0" fmla="*/ 191947 w 1059145"/>
                <a:gd name="connsiteY0" fmla="*/ 387632 h 1053776"/>
                <a:gd name="connsiteX1" fmla="*/ 579579 w 1059145"/>
                <a:gd name="connsiteY1" fmla="*/ 0 h 1053776"/>
                <a:gd name="connsiteX2" fmla="*/ 967211 w 1059145"/>
                <a:gd name="connsiteY2" fmla="*/ 387632 h 1053776"/>
                <a:gd name="connsiteX3" fmla="*/ 773395 w 1059145"/>
                <a:gd name="connsiteY3" fmla="*/ 387632 h 1053776"/>
                <a:gd name="connsiteX4" fmla="*/ 1059145 w 1059145"/>
                <a:gd name="connsiteY4" fmla="*/ 1030757 h 1053776"/>
                <a:gd name="connsiteX5" fmla="*/ 0 w 1059145"/>
                <a:gd name="connsiteY5" fmla="*/ 1053776 h 1053776"/>
                <a:gd name="connsiteX6" fmla="*/ 385763 w 1059145"/>
                <a:gd name="connsiteY6" fmla="*/ 387632 h 1053776"/>
                <a:gd name="connsiteX7" fmla="*/ 191947 w 1059145"/>
                <a:gd name="connsiteY7" fmla="*/ 387632 h 105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9145" h="1053776">
                  <a:moveTo>
                    <a:pt x="191947" y="387632"/>
                  </a:moveTo>
                  <a:lnTo>
                    <a:pt x="579579" y="0"/>
                  </a:lnTo>
                  <a:lnTo>
                    <a:pt x="967211" y="387632"/>
                  </a:lnTo>
                  <a:lnTo>
                    <a:pt x="773395" y="387632"/>
                  </a:lnTo>
                  <a:cubicBezTo>
                    <a:pt x="735295" y="613649"/>
                    <a:pt x="821020" y="795215"/>
                    <a:pt x="1059145" y="1030757"/>
                  </a:cubicBezTo>
                  <a:lnTo>
                    <a:pt x="0" y="1053776"/>
                  </a:lnTo>
                  <a:cubicBezTo>
                    <a:pt x="277813" y="860303"/>
                    <a:pt x="387350" y="625555"/>
                    <a:pt x="385763" y="387632"/>
                  </a:cubicBezTo>
                  <a:lnTo>
                    <a:pt x="191947" y="387632"/>
                  </a:lnTo>
                  <a:close/>
                </a:path>
              </a:pathLst>
            </a:custGeom>
            <a:gradFill>
              <a:gsLst>
                <a:gs pos="100000">
                  <a:srgbClr val="348EFE">
                    <a:alpha val="0"/>
                  </a:srgbClr>
                </a:gs>
                <a:gs pos="26000">
                  <a:srgbClr val="204EFC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2EE29A01-9A13-4506-BC47-BEEECC647644}"/>
                </a:ext>
              </a:extLst>
            </p:cNvPr>
            <p:cNvGrpSpPr/>
            <p:nvPr/>
          </p:nvGrpSpPr>
          <p:grpSpPr>
            <a:xfrm>
              <a:off x="3698963" y="5519397"/>
              <a:ext cx="926926" cy="623455"/>
              <a:chOff x="2311400" y="5127048"/>
              <a:chExt cx="926926" cy="623455"/>
            </a:xfrm>
            <a:effectLst>
              <a:reflection blurRad="152400" stA="88000" endPos="28000" dir="5400000" sy="-100000" algn="bl" rotWithShape="0"/>
            </a:effectLst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698D656A-D0C4-4723-BC5B-08122CEAD860}"/>
                  </a:ext>
                </a:extLst>
              </p:cNvPr>
              <p:cNvSpPr/>
              <p:nvPr/>
            </p:nvSpPr>
            <p:spPr>
              <a:xfrm>
                <a:off x="2463136" y="5127048"/>
                <a:ext cx="623455" cy="623455"/>
              </a:xfrm>
              <a:prstGeom prst="ellipse">
                <a:avLst/>
              </a:prstGeom>
              <a:gradFill>
                <a:gsLst>
                  <a:gs pos="0">
                    <a:srgbClr val="348EFE"/>
                  </a:gs>
                  <a:gs pos="100000">
                    <a:srgbClr val="204EFC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23037992-C9E0-4BCF-B53E-F9CCFFC32570}"/>
                  </a:ext>
                </a:extLst>
              </p:cNvPr>
              <p:cNvSpPr txBox="1"/>
              <p:nvPr/>
            </p:nvSpPr>
            <p:spPr>
              <a:xfrm>
                <a:off x="2311400" y="5300276"/>
                <a:ext cx="926926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优势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2</a:t>
                </a:r>
                <a:endParaRPr lang="de-DE" altLang="zh-CN" sz="12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D27000DC-248F-6895-8702-36F6A436268D}"/>
                </a:ext>
              </a:extLst>
            </p:cNvPr>
            <p:cNvGrpSpPr/>
            <p:nvPr/>
          </p:nvGrpSpPr>
          <p:grpSpPr>
            <a:xfrm>
              <a:off x="2867590" y="819709"/>
              <a:ext cx="2589672" cy="685800"/>
              <a:chOff x="2705100" y="1049034"/>
              <a:chExt cx="2589672" cy="685800"/>
            </a:xfrm>
          </p:grpSpPr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B7AE8A25-C4F8-4B93-B091-258D00002FBA}"/>
                  </a:ext>
                </a:extLst>
              </p:cNvPr>
              <p:cNvGrpSpPr/>
              <p:nvPr/>
            </p:nvGrpSpPr>
            <p:grpSpPr>
              <a:xfrm>
                <a:off x="2705100" y="1049034"/>
                <a:ext cx="2589672" cy="685800"/>
                <a:chOff x="2429526" y="2066500"/>
                <a:chExt cx="2589672" cy="685800"/>
              </a:xfrm>
            </p:grpSpPr>
            <p:sp>
              <p:nvSpPr>
                <p:cNvPr id="52" name="矩形: 圆角 51">
                  <a:extLst>
                    <a:ext uri="{FF2B5EF4-FFF2-40B4-BE49-F238E27FC236}">
                      <a16:creationId xmlns:a16="http://schemas.microsoft.com/office/drawing/2014/main" id="{4322EEB0-6F74-4B7D-9E65-1506CE705A80}"/>
                    </a:ext>
                  </a:extLst>
                </p:cNvPr>
                <p:cNvSpPr/>
                <p:nvPr/>
              </p:nvSpPr>
              <p:spPr>
                <a:xfrm>
                  <a:off x="2429526" y="2066500"/>
                  <a:ext cx="2589672" cy="685800"/>
                </a:xfrm>
                <a:prstGeom prst="roundRect">
                  <a:avLst/>
                </a:prstGeom>
                <a:gradFill>
                  <a:gsLst>
                    <a:gs pos="0">
                      <a:srgbClr val="348EFE"/>
                    </a:gs>
                    <a:gs pos="100000">
                      <a:srgbClr val="204EFC"/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A351DDF1-010B-4FE1-8129-1123C82FB664}"/>
                    </a:ext>
                  </a:extLst>
                </p:cNvPr>
                <p:cNvSpPr txBox="1"/>
                <p:nvPr/>
              </p:nvSpPr>
              <p:spPr>
                <a:xfrm>
                  <a:off x="3136441" y="2222020"/>
                  <a:ext cx="1534153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2000" b="1" dirty="0">
                      <a:solidFill>
                        <a:schemeClr val="bg1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  <a:sym typeface="Microsoft YaHei" panose="020B0503020204020204" pitchFamily="34" charset="-122"/>
                    </a:rPr>
                    <a:t>透明化信息</a:t>
                  </a:r>
                  <a:endParaRPr lang="de-DE" sz="2000" b="1" dirty="0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Microsoft YaHei" panose="020B0503020204020204" pitchFamily="34" charset="-122"/>
                  </a:endParaRPr>
                </a:p>
              </p:txBody>
            </p:sp>
          </p:grpSp>
          <p:pic>
            <p:nvPicPr>
              <p:cNvPr id="62" name="图形 61">
                <a:extLst>
                  <a:ext uri="{FF2B5EF4-FFF2-40B4-BE49-F238E27FC236}">
                    <a16:creationId xmlns:a16="http://schemas.microsoft.com/office/drawing/2014/main" id="{7DBCED94-754E-426C-A2D1-5815582192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3037450" y="1189831"/>
                <a:ext cx="394494" cy="394494"/>
              </a:xfrm>
              <a:prstGeom prst="rect">
                <a:avLst/>
              </a:prstGeom>
            </p:spPr>
          </p:pic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5656005D-CBB2-AF85-091D-8ABB434B521D}"/>
                </a:ext>
              </a:extLst>
            </p:cNvPr>
            <p:cNvGrpSpPr/>
            <p:nvPr/>
          </p:nvGrpSpPr>
          <p:grpSpPr>
            <a:xfrm>
              <a:off x="2377054" y="1310999"/>
              <a:ext cx="3570745" cy="829809"/>
              <a:chOff x="373094" y="3953216"/>
              <a:chExt cx="11339132" cy="2217420"/>
            </a:xfrm>
          </p:grpSpPr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665D0390-3A8E-311F-DF5A-2CD6967C7A98}"/>
                  </a:ext>
                </a:extLst>
              </p:cNvPr>
              <p:cNvGrpSpPr/>
              <p:nvPr/>
            </p:nvGrpSpPr>
            <p:grpSpPr>
              <a:xfrm>
                <a:off x="373094" y="3953216"/>
                <a:ext cx="11339132" cy="2217420"/>
                <a:chOff x="45720" y="3985261"/>
                <a:chExt cx="11688508" cy="2324100"/>
              </a:xfrm>
            </p:grpSpPr>
            <p:sp>
              <p:nvSpPr>
                <p:cNvPr id="23" name="椭圆 22">
                  <a:extLst>
                    <a:ext uri="{FF2B5EF4-FFF2-40B4-BE49-F238E27FC236}">
                      <a16:creationId xmlns:a16="http://schemas.microsoft.com/office/drawing/2014/main" id="{91DC99F9-81BD-085E-47D6-371F033C26C1}"/>
                    </a:ext>
                  </a:extLst>
                </p:cNvPr>
                <p:cNvSpPr/>
                <p:nvPr/>
              </p:nvSpPr>
              <p:spPr>
                <a:xfrm>
                  <a:off x="45720" y="3985261"/>
                  <a:ext cx="11688508" cy="23241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30" name="椭圆 29">
                  <a:extLst>
                    <a:ext uri="{FF2B5EF4-FFF2-40B4-BE49-F238E27FC236}">
                      <a16:creationId xmlns:a16="http://schemas.microsoft.com/office/drawing/2014/main" id="{B71533D6-B1DC-2C20-1A87-62DC87A41438}"/>
                    </a:ext>
                  </a:extLst>
                </p:cNvPr>
                <p:cNvSpPr/>
                <p:nvPr/>
              </p:nvSpPr>
              <p:spPr>
                <a:xfrm>
                  <a:off x="533400" y="3989540"/>
                  <a:ext cx="10789348" cy="193372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1">
                        <a:alpha val="40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</p:grpSp>
          <p:pic>
            <p:nvPicPr>
              <p:cNvPr id="21" name="图片 20" descr="形状, 圆圈&#10;&#10;描述已自动生成">
                <a:extLst>
                  <a:ext uri="{FF2B5EF4-FFF2-40B4-BE49-F238E27FC236}">
                    <a16:creationId xmlns:a16="http://schemas.microsoft.com/office/drawing/2014/main" id="{DEA5B154-8F12-F127-02A1-6A9987C4E8F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alphaModFix amt="30000"/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saturation sat="0"/>
                        </a14:imgEffect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127341" y="4008330"/>
                <a:ext cx="10002032" cy="1509384"/>
              </a:xfrm>
              <a:custGeom>
                <a:avLst/>
                <a:gdLst>
                  <a:gd name="connsiteX0" fmla="*/ 2798840 w 5597680"/>
                  <a:gd name="connsiteY0" fmla="*/ 0 h 5597678"/>
                  <a:gd name="connsiteX1" fmla="*/ 5597680 w 5597680"/>
                  <a:gd name="connsiteY1" fmla="*/ 2798839 h 5597678"/>
                  <a:gd name="connsiteX2" fmla="*/ 2798840 w 5597680"/>
                  <a:gd name="connsiteY2" fmla="*/ 5597678 h 5597678"/>
                  <a:gd name="connsiteX3" fmla="*/ 0 w 5597680"/>
                  <a:gd name="connsiteY3" fmla="*/ 2798839 h 5597678"/>
                  <a:gd name="connsiteX4" fmla="*/ 2798840 w 5597680"/>
                  <a:gd name="connsiteY4" fmla="*/ 0 h 5597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97680" h="5597678">
                    <a:moveTo>
                      <a:pt x="2798840" y="0"/>
                    </a:moveTo>
                    <a:cubicBezTo>
                      <a:pt x="4344597" y="0"/>
                      <a:pt x="5597680" y="1253083"/>
                      <a:pt x="5597680" y="2798839"/>
                    </a:cubicBezTo>
                    <a:cubicBezTo>
                      <a:pt x="5597680" y="4344595"/>
                      <a:pt x="4344597" y="5597678"/>
                      <a:pt x="2798840" y="5597678"/>
                    </a:cubicBezTo>
                    <a:cubicBezTo>
                      <a:pt x="1253083" y="5597678"/>
                      <a:pt x="0" y="4344595"/>
                      <a:pt x="0" y="2798839"/>
                    </a:cubicBezTo>
                    <a:cubicBezTo>
                      <a:pt x="0" y="1253083"/>
                      <a:pt x="1253083" y="0"/>
                      <a:pt x="2798840" y="0"/>
                    </a:cubicBezTo>
                    <a:close/>
                  </a:path>
                </a:pathLst>
              </a:custGeom>
            </p:spPr>
          </p:pic>
        </p:grp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8EA0F2A-F533-0BC2-E106-D264B18CEF61}"/>
                </a:ext>
              </a:extLst>
            </p:cNvPr>
            <p:cNvSpPr txBox="1"/>
            <p:nvPr/>
          </p:nvSpPr>
          <p:spPr>
            <a:xfrm>
              <a:off x="2482851" y="5021161"/>
              <a:ext cx="3359150" cy="400110"/>
            </a:xfrm>
            <a:prstGeom prst="rect">
              <a:avLst/>
            </a:prstGeom>
            <a:noFill/>
            <a:effectLst>
              <a:reflection blurRad="6350" stA="52000" endA="300" endPos="35000" dir="5400000" sy="-100000" algn="bl" rotWithShape="0"/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effectLst>
                    <a:reflection blurRad="139700" stA="40000" endPos="45500" dist="63500" dir="5400000" sy="-100000" algn="bl" rotWithShape="0"/>
                  </a:effectLst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宋体" panose="02010600030101010101" pitchFamily="2" charset="-122"/>
                </a:rPr>
                <a:t>平台二</a:t>
              </a:r>
              <a:endParaRPr lang="de-DE" sz="2000" b="1" dirty="0">
                <a:effectLst>
                  <a:reflection blurRad="139700" stA="40000" endPos="45500" dist="63500" dir="5400000" sy="-100000" algn="bl" rotWithShape="0"/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" name="箭头: 上 54">
              <a:extLst>
                <a:ext uri="{FF2B5EF4-FFF2-40B4-BE49-F238E27FC236}">
                  <a16:creationId xmlns:a16="http://schemas.microsoft.com/office/drawing/2014/main" id="{08162935-F29A-1174-DAA6-A38BC4265205}"/>
                </a:ext>
              </a:extLst>
            </p:cNvPr>
            <p:cNvSpPr/>
            <p:nvPr/>
          </p:nvSpPr>
          <p:spPr>
            <a:xfrm>
              <a:off x="3450857" y="4098801"/>
              <a:ext cx="1423138" cy="756302"/>
            </a:xfrm>
            <a:custGeom>
              <a:avLst/>
              <a:gdLst>
                <a:gd name="connsiteX0" fmla="*/ 0 w 775264"/>
                <a:gd name="connsiteY0" fmla="*/ 387632 h 1056157"/>
                <a:gd name="connsiteX1" fmla="*/ 387632 w 775264"/>
                <a:gd name="connsiteY1" fmla="*/ 0 h 1056157"/>
                <a:gd name="connsiteX2" fmla="*/ 775264 w 775264"/>
                <a:gd name="connsiteY2" fmla="*/ 387632 h 1056157"/>
                <a:gd name="connsiteX3" fmla="*/ 581448 w 775264"/>
                <a:gd name="connsiteY3" fmla="*/ 387632 h 1056157"/>
                <a:gd name="connsiteX4" fmla="*/ 581448 w 775264"/>
                <a:gd name="connsiteY4" fmla="*/ 1056157 h 1056157"/>
                <a:gd name="connsiteX5" fmla="*/ 193816 w 775264"/>
                <a:gd name="connsiteY5" fmla="*/ 1056157 h 1056157"/>
                <a:gd name="connsiteX6" fmla="*/ 193816 w 775264"/>
                <a:gd name="connsiteY6" fmla="*/ 387632 h 1056157"/>
                <a:gd name="connsiteX7" fmla="*/ 0 w 775264"/>
                <a:gd name="connsiteY7" fmla="*/ 387632 h 1056157"/>
                <a:gd name="connsiteX0" fmla="*/ 191947 w 967211"/>
                <a:gd name="connsiteY0" fmla="*/ 387632 h 1056157"/>
                <a:gd name="connsiteX1" fmla="*/ 579579 w 967211"/>
                <a:gd name="connsiteY1" fmla="*/ 0 h 1056157"/>
                <a:gd name="connsiteX2" fmla="*/ 967211 w 967211"/>
                <a:gd name="connsiteY2" fmla="*/ 387632 h 1056157"/>
                <a:gd name="connsiteX3" fmla="*/ 773395 w 967211"/>
                <a:gd name="connsiteY3" fmla="*/ 387632 h 1056157"/>
                <a:gd name="connsiteX4" fmla="*/ 773395 w 967211"/>
                <a:gd name="connsiteY4" fmla="*/ 1056157 h 1056157"/>
                <a:gd name="connsiteX5" fmla="*/ 0 w 967211"/>
                <a:gd name="connsiteY5" fmla="*/ 1053776 h 1056157"/>
                <a:gd name="connsiteX6" fmla="*/ 385763 w 967211"/>
                <a:gd name="connsiteY6" fmla="*/ 387632 h 1056157"/>
                <a:gd name="connsiteX7" fmla="*/ 191947 w 967211"/>
                <a:gd name="connsiteY7" fmla="*/ 387632 h 1056157"/>
                <a:gd name="connsiteX0" fmla="*/ 191947 w 967211"/>
                <a:gd name="connsiteY0" fmla="*/ 387632 h 1056157"/>
                <a:gd name="connsiteX1" fmla="*/ 579579 w 967211"/>
                <a:gd name="connsiteY1" fmla="*/ 0 h 1056157"/>
                <a:gd name="connsiteX2" fmla="*/ 967211 w 967211"/>
                <a:gd name="connsiteY2" fmla="*/ 387632 h 1056157"/>
                <a:gd name="connsiteX3" fmla="*/ 773395 w 967211"/>
                <a:gd name="connsiteY3" fmla="*/ 387632 h 1056157"/>
                <a:gd name="connsiteX4" fmla="*/ 773395 w 967211"/>
                <a:gd name="connsiteY4" fmla="*/ 1056157 h 1056157"/>
                <a:gd name="connsiteX5" fmla="*/ 0 w 967211"/>
                <a:gd name="connsiteY5" fmla="*/ 1053776 h 1056157"/>
                <a:gd name="connsiteX6" fmla="*/ 385763 w 967211"/>
                <a:gd name="connsiteY6" fmla="*/ 387632 h 1056157"/>
                <a:gd name="connsiteX7" fmla="*/ 191947 w 967211"/>
                <a:gd name="connsiteY7" fmla="*/ 387632 h 1056157"/>
                <a:gd name="connsiteX0" fmla="*/ 191947 w 967211"/>
                <a:gd name="connsiteY0" fmla="*/ 387632 h 1056157"/>
                <a:gd name="connsiteX1" fmla="*/ 579579 w 967211"/>
                <a:gd name="connsiteY1" fmla="*/ 0 h 1056157"/>
                <a:gd name="connsiteX2" fmla="*/ 967211 w 967211"/>
                <a:gd name="connsiteY2" fmla="*/ 387632 h 1056157"/>
                <a:gd name="connsiteX3" fmla="*/ 773395 w 967211"/>
                <a:gd name="connsiteY3" fmla="*/ 387632 h 1056157"/>
                <a:gd name="connsiteX4" fmla="*/ 773395 w 967211"/>
                <a:gd name="connsiteY4" fmla="*/ 1056157 h 1056157"/>
                <a:gd name="connsiteX5" fmla="*/ 0 w 967211"/>
                <a:gd name="connsiteY5" fmla="*/ 1053776 h 1056157"/>
                <a:gd name="connsiteX6" fmla="*/ 385763 w 967211"/>
                <a:gd name="connsiteY6" fmla="*/ 387632 h 1056157"/>
                <a:gd name="connsiteX7" fmla="*/ 191947 w 967211"/>
                <a:gd name="connsiteY7" fmla="*/ 387632 h 1056157"/>
                <a:gd name="connsiteX0" fmla="*/ 191947 w 967211"/>
                <a:gd name="connsiteY0" fmla="*/ 387632 h 1056157"/>
                <a:gd name="connsiteX1" fmla="*/ 579579 w 967211"/>
                <a:gd name="connsiteY1" fmla="*/ 0 h 1056157"/>
                <a:gd name="connsiteX2" fmla="*/ 967211 w 967211"/>
                <a:gd name="connsiteY2" fmla="*/ 387632 h 1056157"/>
                <a:gd name="connsiteX3" fmla="*/ 773395 w 967211"/>
                <a:gd name="connsiteY3" fmla="*/ 387632 h 1056157"/>
                <a:gd name="connsiteX4" fmla="*/ 773395 w 967211"/>
                <a:gd name="connsiteY4" fmla="*/ 1056157 h 1056157"/>
                <a:gd name="connsiteX5" fmla="*/ 0 w 967211"/>
                <a:gd name="connsiteY5" fmla="*/ 1053776 h 1056157"/>
                <a:gd name="connsiteX6" fmla="*/ 385763 w 967211"/>
                <a:gd name="connsiteY6" fmla="*/ 387632 h 1056157"/>
                <a:gd name="connsiteX7" fmla="*/ 191947 w 967211"/>
                <a:gd name="connsiteY7" fmla="*/ 387632 h 1056157"/>
                <a:gd name="connsiteX0" fmla="*/ 191947 w 967211"/>
                <a:gd name="connsiteY0" fmla="*/ 387632 h 1056157"/>
                <a:gd name="connsiteX1" fmla="*/ 579579 w 967211"/>
                <a:gd name="connsiteY1" fmla="*/ 0 h 1056157"/>
                <a:gd name="connsiteX2" fmla="*/ 967211 w 967211"/>
                <a:gd name="connsiteY2" fmla="*/ 387632 h 1056157"/>
                <a:gd name="connsiteX3" fmla="*/ 773395 w 967211"/>
                <a:gd name="connsiteY3" fmla="*/ 387632 h 1056157"/>
                <a:gd name="connsiteX4" fmla="*/ 773395 w 967211"/>
                <a:gd name="connsiteY4" fmla="*/ 1056157 h 1056157"/>
                <a:gd name="connsiteX5" fmla="*/ 0 w 967211"/>
                <a:gd name="connsiteY5" fmla="*/ 1053776 h 1056157"/>
                <a:gd name="connsiteX6" fmla="*/ 385763 w 967211"/>
                <a:gd name="connsiteY6" fmla="*/ 387632 h 1056157"/>
                <a:gd name="connsiteX7" fmla="*/ 191947 w 967211"/>
                <a:gd name="connsiteY7" fmla="*/ 387632 h 1056157"/>
                <a:gd name="connsiteX0" fmla="*/ 191947 w 967211"/>
                <a:gd name="connsiteY0" fmla="*/ 387632 h 1053776"/>
                <a:gd name="connsiteX1" fmla="*/ 579579 w 967211"/>
                <a:gd name="connsiteY1" fmla="*/ 0 h 1053776"/>
                <a:gd name="connsiteX2" fmla="*/ 967211 w 967211"/>
                <a:gd name="connsiteY2" fmla="*/ 387632 h 1053776"/>
                <a:gd name="connsiteX3" fmla="*/ 773395 w 967211"/>
                <a:gd name="connsiteY3" fmla="*/ 387632 h 1053776"/>
                <a:gd name="connsiteX4" fmla="*/ 897220 w 967211"/>
                <a:gd name="connsiteY4" fmla="*/ 1049807 h 1053776"/>
                <a:gd name="connsiteX5" fmla="*/ 0 w 967211"/>
                <a:gd name="connsiteY5" fmla="*/ 1053776 h 1053776"/>
                <a:gd name="connsiteX6" fmla="*/ 385763 w 967211"/>
                <a:gd name="connsiteY6" fmla="*/ 387632 h 1053776"/>
                <a:gd name="connsiteX7" fmla="*/ 191947 w 967211"/>
                <a:gd name="connsiteY7" fmla="*/ 387632 h 1053776"/>
                <a:gd name="connsiteX0" fmla="*/ 191947 w 967211"/>
                <a:gd name="connsiteY0" fmla="*/ 387632 h 1053776"/>
                <a:gd name="connsiteX1" fmla="*/ 579579 w 967211"/>
                <a:gd name="connsiteY1" fmla="*/ 0 h 1053776"/>
                <a:gd name="connsiteX2" fmla="*/ 967211 w 967211"/>
                <a:gd name="connsiteY2" fmla="*/ 387632 h 1053776"/>
                <a:gd name="connsiteX3" fmla="*/ 773395 w 967211"/>
                <a:gd name="connsiteY3" fmla="*/ 387632 h 1053776"/>
                <a:gd name="connsiteX4" fmla="*/ 897220 w 967211"/>
                <a:gd name="connsiteY4" fmla="*/ 1049807 h 1053776"/>
                <a:gd name="connsiteX5" fmla="*/ 0 w 967211"/>
                <a:gd name="connsiteY5" fmla="*/ 1053776 h 1053776"/>
                <a:gd name="connsiteX6" fmla="*/ 385763 w 967211"/>
                <a:gd name="connsiteY6" fmla="*/ 387632 h 1053776"/>
                <a:gd name="connsiteX7" fmla="*/ 191947 w 967211"/>
                <a:gd name="connsiteY7" fmla="*/ 387632 h 1053776"/>
                <a:gd name="connsiteX0" fmla="*/ 191947 w 976595"/>
                <a:gd name="connsiteY0" fmla="*/ 387632 h 1053776"/>
                <a:gd name="connsiteX1" fmla="*/ 579579 w 976595"/>
                <a:gd name="connsiteY1" fmla="*/ 0 h 1053776"/>
                <a:gd name="connsiteX2" fmla="*/ 967211 w 976595"/>
                <a:gd name="connsiteY2" fmla="*/ 387632 h 1053776"/>
                <a:gd name="connsiteX3" fmla="*/ 773395 w 976595"/>
                <a:gd name="connsiteY3" fmla="*/ 387632 h 1053776"/>
                <a:gd name="connsiteX4" fmla="*/ 976595 w 976595"/>
                <a:gd name="connsiteY4" fmla="*/ 1033932 h 1053776"/>
                <a:gd name="connsiteX5" fmla="*/ 0 w 976595"/>
                <a:gd name="connsiteY5" fmla="*/ 1053776 h 1053776"/>
                <a:gd name="connsiteX6" fmla="*/ 385763 w 976595"/>
                <a:gd name="connsiteY6" fmla="*/ 387632 h 1053776"/>
                <a:gd name="connsiteX7" fmla="*/ 191947 w 976595"/>
                <a:gd name="connsiteY7" fmla="*/ 387632 h 1053776"/>
                <a:gd name="connsiteX0" fmla="*/ 191947 w 1075020"/>
                <a:gd name="connsiteY0" fmla="*/ 387632 h 1053776"/>
                <a:gd name="connsiteX1" fmla="*/ 579579 w 1075020"/>
                <a:gd name="connsiteY1" fmla="*/ 0 h 1053776"/>
                <a:gd name="connsiteX2" fmla="*/ 967211 w 1075020"/>
                <a:gd name="connsiteY2" fmla="*/ 387632 h 1053776"/>
                <a:gd name="connsiteX3" fmla="*/ 773395 w 1075020"/>
                <a:gd name="connsiteY3" fmla="*/ 387632 h 1053776"/>
                <a:gd name="connsiteX4" fmla="*/ 1075020 w 1075020"/>
                <a:gd name="connsiteY4" fmla="*/ 1018057 h 1053776"/>
                <a:gd name="connsiteX5" fmla="*/ 0 w 1075020"/>
                <a:gd name="connsiteY5" fmla="*/ 1053776 h 1053776"/>
                <a:gd name="connsiteX6" fmla="*/ 385763 w 1075020"/>
                <a:gd name="connsiteY6" fmla="*/ 387632 h 1053776"/>
                <a:gd name="connsiteX7" fmla="*/ 191947 w 1075020"/>
                <a:gd name="connsiteY7" fmla="*/ 387632 h 1053776"/>
                <a:gd name="connsiteX0" fmla="*/ 191947 w 1075020"/>
                <a:gd name="connsiteY0" fmla="*/ 387632 h 1053776"/>
                <a:gd name="connsiteX1" fmla="*/ 579579 w 1075020"/>
                <a:gd name="connsiteY1" fmla="*/ 0 h 1053776"/>
                <a:gd name="connsiteX2" fmla="*/ 967211 w 1075020"/>
                <a:gd name="connsiteY2" fmla="*/ 387632 h 1053776"/>
                <a:gd name="connsiteX3" fmla="*/ 773395 w 1075020"/>
                <a:gd name="connsiteY3" fmla="*/ 387632 h 1053776"/>
                <a:gd name="connsiteX4" fmla="*/ 1075020 w 1075020"/>
                <a:gd name="connsiteY4" fmla="*/ 1018057 h 1053776"/>
                <a:gd name="connsiteX5" fmla="*/ 0 w 1075020"/>
                <a:gd name="connsiteY5" fmla="*/ 1053776 h 1053776"/>
                <a:gd name="connsiteX6" fmla="*/ 385763 w 1075020"/>
                <a:gd name="connsiteY6" fmla="*/ 387632 h 1053776"/>
                <a:gd name="connsiteX7" fmla="*/ 191947 w 1075020"/>
                <a:gd name="connsiteY7" fmla="*/ 387632 h 1053776"/>
                <a:gd name="connsiteX0" fmla="*/ 191947 w 1075020"/>
                <a:gd name="connsiteY0" fmla="*/ 387632 h 1053776"/>
                <a:gd name="connsiteX1" fmla="*/ 579579 w 1075020"/>
                <a:gd name="connsiteY1" fmla="*/ 0 h 1053776"/>
                <a:gd name="connsiteX2" fmla="*/ 967211 w 1075020"/>
                <a:gd name="connsiteY2" fmla="*/ 387632 h 1053776"/>
                <a:gd name="connsiteX3" fmla="*/ 773395 w 1075020"/>
                <a:gd name="connsiteY3" fmla="*/ 387632 h 1053776"/>
                <a:gd name="connsiteX4" fmla="*/ 1075020 w 1075020"/>
                <a:gd name="connsiteY4" fmla="*/ 1018057 h 1053776"/>
                <a:gd name="connsiteX5" fmla="*/ 0 w 1075020"/>
                <a:gd name="connsiteY5" fmla="*/ 1053776 h 1053776"/>
                <a:gd name="connsiteX6" fmla="*/ 385763 w 1075020"/>
                <a:gd name="connsiteY6" fmla="*/ 387632 h 1053776"/>
                <a:gd name="connsiteX7" fmla="*/ 191947 w 1075020"/>
                <a:gd name="connsiteY7" fmla="*/ 387632 h 1053776"/>
                <a:gd name="connsiteX0" fmla="*/ 191947 w 1059145"/>
                <a:gd name="connsiteY0" fmla="*/ 387632 h 1053776"/>
                <a:gd name="connsiteX1" fmla="*/ 579579 w 1059145"/>
                <a:gd name="connsiteY1" fmla="*/ 0 h 1053776"/>
                <a:gd name="connsiteX2" fmla="*/ 967211 w 1059145"/>
                <a:gd name="connsiteY2" fmla="*/ 387632 h 1053776"/>
                <a:gd name="connsiteX3" fmla="*/ 773395 w 1059145"/>
                <a:gd name="connsiteY3" fmla="*/ 387632 h 1053776"/>
                <a:gd name="connsiteX4" fmla="*/ 1059145 w 1059145"/>
                <a:gd name="connsiteY4" fmla="*/ 1030757 h 1053776"/>
                <a:gd name="connsiteX5" fmla="*/ 0 w 1059145"/>
                <a:gd name="connsiteY5" fmla="*/ 1053776 h 1053776"/>
                <a:gd name="connsiteX6" fmla="*/ 385763 w 1059145"/>
                <a:gd name="connsiteY6" fmla="*/ 387632 h 1053776"/>
                <a:gd name="connsiteX7" fmla="*/ 191947 w 1059145"/>
                <a:gd name="connsiteY7" fmla="*/ 387632 h 105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9145" h="1053776">
                  <a:moveTo>
                    <a:pt x="191947" y="387632"/>
                  </a:moveTo>
                  <a:lnTo>
                    <a:pt x="579579" y="0"/>
                  </a:lnTo>
                  <a:lnTo>
                    <a:pt x="967211" y="387632"/>
                  </a:lnTo>
                  <a:lnTo>
                    <a:pt x="773395" y="387632"/>
                  </a:lnTo>
                  <a:cubicBezTo>
                    <a:pt x="735295" y="613649"/>
                    <a:pt x="821020" y="795215"/>
                    <a:pt x="1059145" y="1030757"/>
                  </a:cubicBezTo>
                  <a:lnTo>
                    <a:pt x="0" y="1053776"/>
                  </a:lnTo>
                  <a:cubicBezTo>
                    <a:pt x="277813" y="860303"/>
                    <a:pt x="387350" y="625555"/>
                    <a:pt x="385763" y="387632"/>
                  </a:cubicBezTo>
                  <a:lnTo>
                    <a:pt x="191947" y="387632"/>
                  </a:lnTo>
                  <a:close/>
                </a:path>
              </a:pathLst>
            </a:custGeom>
            <a:gradFill>
              <a:gsLst>
                <a:gs pos="100000">
                  <a:srgbClr val="348EFE">
                    <a:alpha val="0"/>
                  </a:srgbClr>
                </a:gs>
                <a:gs pos="26000">
                  <a:srgbClr val="204EFC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8" name="MG-文本占位符 1">
            <a:extLst>
              <a:ext uri="{FF2B5EF4-FFF2-40B4-BE49-F238E27FC236}">
                <a16:creationId xmlns:a16="http://schemas.microsoft.com/office/drawing/2014/main" id="{DD55CB9D-837C-0338-5FFB-48F9AE54B726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617153" y="210048"/>
            <a:ext cx="16414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1" kern="120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1pPr>
            <a:lvl2pPr marL="457200" indent="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</a:pPr>
            <a:r>
              <a:rPr lang="zh-CN" altLang="en-US" b="0" dirty="0">
                <a:gradFill>
                  <a:gsLst>
                    <a:gs pos="0">
                      <a:srgbClr val="348EFE"/>
                    </a:gs>
                    <a:gs pos="100000">
                      <a:srgbClr val="204EFC"/>
                    </a:gs>
                  </a:gsLst>
                  <a:lin ang="5400000" scaled="1"/>
                </a:gradFill>
                <a:latin typeface="演示斜黑体" panose="00000A08000000000000" pitchFamily="50" charset="-122"/>
                <a:ea typeface="演示斜黑体" panose="00000A08000000000000" pitchFamily="50" charset="-122"/>
              </a:rPr>
              <a:t>业务结构</a:t>
            </a:r>
          </a:p>
        </p:txBody>
      </p:sp>
    </p:spTree>
    <p:extLst>
      <p:ext uri="{BB962C8B-B14F-4D97-AF65-F5344CB8AC3E}">
        <p14:creationId xmlns:p14="http://schemas.microsoft.com/office/powerpoint/2010/main" val="2779394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E13C3A6C-70A6-3FD5-498E-651E1379A863}"/>
              </a:ext>
            </a:extLst>
          </p:cNvPr>
          <p:cNvSpPr/>
          <p:nvPr/>
        </p:nvSpPr>
        <p:spPr>
          <a:xfrm>
            <a:off x="0" y="4013270"/>
            <a:ext cx="12192000" cy="2844730"/>
          </a:xfrm>
          <a:custGeom>
            <a:avLst/>
            <a:gdLst>
              <a:gd name="connsiteX0" fmla="*/ 207600 w 12192000"/>
              <a:gd name="connsiteY0" fmla="*/ 0 h 2844730"/>
              <a:gd name="connsiteX1" fmla="*/ 11772366 w 12192000"/>
              <a:gd name="connsiteY1" fmla="*/ 0 h 2844730"/>
              <a:gd name="connsiteX2" fmla="*/ 12192000 w 12192000"/>
              <a:gd name="connsiteY2" fmla="*/ 1678537 h 2844730"/>
              <a:gd name="connsiteX3" fmla="*/ 12192000 w 12192000"/>
              <a:gd name="connsiteY3" fmla="*/ 2844730 h 2844730"/>
              <a:gd name="connsiteX4" fmla="*/ 0 w 12192000"/>
              <a:gd name="connsiteY4" fmla="*/ 2844730 h 2844730"/>
              <a:gd name="connsiteX5" fmla="*/ 0 w 12192000"/>
              <a:gd name="connsiteY5" fmla="*/ 830400 h 2844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2844730">
                <a:moveTo>
                  <a:pt x="207600" y="0"/>
                </a:moveTo>
                <a:lnTo>
                  <a:pt x="11772366" y="0"/>
                </a:lnTo>
                <a:lnTo>
                  <a:pt x="12192000" y="1678537"/>
                </a:lnTo>
                <a:lnTo>
                  <a:pt x="12192000" y="2844730"/>
                </a:lnTo>
                <a:lnTo>
                  <a:pt x="0" y="2844730"/>
                </a:lnTo>
                <a:lnTo>
                  <a:pt x="0" y="830400"/>
                </a:lnTo>
                <a:close/>
              </a:path>
            </a:pathLst>
          </a:custGeom>
          <a:gradFill>
            <a:gsLst>
              <a:gs pos="93000">
                <a:srgbClr val="2255FC"/>
              </a:gs>
              <a:gs pos="0">
                <a:srgbClr val="348DF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Medium" panose="020B0600000000000000" pitchFamily="34" charset="-122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089B22A2-E300-8902-A54A-A4BFBFE978E7}"/>
              </a:ext>
            </a:extLst>
          </p:cNvPr>
          <p:cNvGrpSpPr/>
          <p:nvPr/>
        </p:nvGrpSpPr>
        <p:grpSpPr>
          <a:xfrm>
            <a:off x="903576" y="1180881"/>
            <a:ext cx="4992553" cy="4265599"/>
            <a:chOff x="916828" y="1750323"/>
            <a:chExt cx="4992553" cy="4265599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6406633C-4BDB-5A0F-7FC3-59A55090319C}"/>
                </a:ext>
              </a:extLst>
            </p:cNvPr>
            <p:cNvSpPr/>
            <p:nvPr/>
          </p:nvSpPr>
          <p:spPr>
            <a:xfrm>
              <a:off x="916828" y="1750323"/>
              <a:ext cx="4992553" cy="4265599"/>
            </a:xfrm>
            <a:prstGeom prst="roundRect">
              <a:avLst>
                <a:gd name="adj" fmla="val 4731"/>
              </a:avLst>
            </a:prstGeom>
            <a:solidFill>
              <a:schemeClr val="bg1"/>
            </a:solidFill>
            <a:ln>
              <a:noFill/>
            </a:ln>
            <a:effectLst>
              <a:outerShdw blurRad="444500" dist="12700" sx="102000" sy="102000" algn="ctr" rotWithShape="0">
                <a:schemeClr val="tx2">
                  <a:alpha val="30000"/>
                </a:schemeClr>
              </a:outerShdw>
              <a:reflection blurRad="6350" stA="52000" endA="300" endPos="20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+mn-ea"/>
                <a:cs typeface="+mn-cs"/>
              </a:endParaRPr>
            </a:p>
          </p:txBody>
        </p:sp>
        <p:graphicFrame>
          <p:nvGraphicFramePr>
            <p:cNvPr id="10" name="图表 9">
              <a:extLst>
                <a:ext uri="{FF2B5EF4-FFF2-40B4-BE49-F238E27FC236}">
                  <a16:creationId xmlns:a16="http://schemas.microsoft.com/office/drawing/2014/main" id="{622C5545-4898-87C0-F823-0AE5F794EE9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053103872"/>
                </p:ext>
              </p:extLst>
            </p:nvPr>
          </p:nvGraphicFramePr>
          <p:xfrm>
            <a:off x="1254891" y="3180021"/>
            <a:ext cx="1894338" cy="240544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CB651DDF-D1A2-1859-662A-7A1EB6DAB274}"/>
                </a:ext>
              </a:extLst>
            </p:cNvPr>
            <p:cNvGrpSpPr/>
            <p:nvPr/>
          </p:nvGrpSpPr>
          <p:grpSpPr>
            <a:xfrm>
              <a:off x="1700361" y="1750323"/>
              <a:ext cx="3341254" cy="453979"/>
              <a:chOff x="1965689" y="1953137"/>
              <a:chExt cx="3341254" cy="453979"/>
            </a:xfrm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0D92858D-9C8E-BE0C-9789-9B1FF3EA28A6}"/>
                  </a:ext>
                </a:extLst>
              </p:cNvPr>
              <p:cNvSpPr/>
              <p:nvPr/>
            </p:nvSpPr>
            <p:spPr>
              <a:xfrm flipH="1" flipV="1">
                <a:off x="1965689" y="1953137"/>
                <a:ext cx="3341254" cy="453979"/>
              </a:xfrm>
              <a:custGeom>
                <a:avLst/>
                <a:gdLst>
                  <a:gd name="connsiteX0" fmla="*/ 1847850 w 2577666"/>
                  <a:gd name="connsiteY0" fmla="*/ 453979 h 453979"/>
                  <a:gd name="connsiteX1" fmla="*/ 0 w 2577666"/>
                  <a:gd name="connsiteY1" fmla="*/ 453977 h 453979"/>
                  <a:gd name="connsiteX2" fmla="*/ 332537 w 2577666"/>
                  <a:gd name="connsiteY2" fmla="*/ 130 h 453979"/>
                  <a:gd name="connsiteX3" fmla="*/ 1277773 w 2577666"/>
                  <a:gd name="connsiteY3" fmla="*/ 5557 h 453979"/>
                  <a:gd name="connsiteX4" fmla="*/ 2245129 w 2577666"/>
                  <a:gd name="connsiteY4" fmla="*/ 3 h 453979"/>
                  <a:gd name="connsiteX5" fmla="*/ 2577666 w 2577666"/>
                  <a:gd name="connsiteY5" fmla="*/ 453850 h 453979"/>
                  <a:gd name="connsiteX6" fmla="*/ 2409479 w 2577666"/>
                  <a:gd name="connsiteY6" fmla="*/ 453850 h 453979"/>
                  <a:gd name="connsiteX7" fmla="*/ 2409825 w 2577666"/>
                  <a:gd name="connsiteY7" fmla="*/ 453977 h 453979"/>
                  <a:gd name="connsiteX8" fmla="*/ 2400608 w 2577666"/>
                  <a:gd name="connsiteY8" fmla="*/ 453850 h 453979"/>
                  <a:gd name="connsiteX9" fmla="*/ 1853101 w 2577666"/>
                  <a:gd name="connsiteY9" fmla="*/ 453851 h 453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77666" h="453979">
                    <a:moveTo>
                      <a:pt x="1847850" y="453979"/>
                    </a:moveTo>
                    <a:lnTo>
                      <a:pt x="0" y="453977"/>
                    </a:lnTo>
                    <a:cubicBezTo>
                      <a:pt x="304521" y="455095"/>
                      <a:pt x="123266" y="-988"/>
                      <a:pt x="332537" y="130"/>
                    </a:cubicBezTo>
                    <a:lnTo>
                      <a:pt x="1277773" y="5557"/>
                    </a:lnTo>
                    <a:lnTo>
                      <a:pt x="2245129" y="3"/>
                    </a:lnTo>
                    <a:cubicBezTo>
                      <a:pt x="2454400" y="-1115"/>
                      <a:pt x="2273145" y="454968"/>
                      <a:pt x="2577666" y="453850"/>
                    </a:cubicBezTo>
                    <a:lnTo>
                      <a:pt x="2409479" y="453850"/>
                    </a:lnTo>
                    <a:lnTo>
                      <a:pt x="2409825" y="453977"/>
                    </a:lnTo>
                    <a:lnTo>
                      <a:pt x="2400608" y="453850"/>
                    </a:lnTo>
                    <a:lnTo>
                      <a:pt x="1853101" y="453851"/>
                    </a:lnTo>
                    <a:close/>
                  </a:path>
                </a:pathLst>
              </a:custGeom>
              <a:gradFill>
                <a:gsLst>
                  <a:gs pos="93000">
                    <a:srgbClr val="2255FC"/>
                  </a:gs>
                  <a:gs pos="0">
                    <a:srgbClr val="348DFE"/>
                  </a:gs>
                </a:gsLst>
                <a:lin ang="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4C8F9EE4-5FE7-B80C-9220-A4DD1CD527EA}"/>
                  </a:ext>
                </a:extLst>
              </p:cNvPr>
              <p:cNvSpPr txBox="1"/>
              <p:nvPr/>
            </p:nvSpPr>
            <p:spPr>
              <a:xfrm>
                <a:off x="3236207" y="2029076"/>
                <a:ext cx="80021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>
                  <a:defRPr sz="2400">
                    <a:gradFill>
                      <a:gsLst>
                        <a:gs pos="11000">
                          <a:srgbClr val="FF6F00"/>
                        </a:gs>
                        <a:gs pos="100000">
                          <a:srgbClr val="FECE35"/>
                        </a:gs>
                      </a:gsLst>
                      <a:lin ang="2700000" scaled="0"/>
                    </a:gradFill>
                    <a:latin typeface="HarmonyOS Sans SC Black" panose="00000A00000000000000" pitchFamily="2" charset="-122"/>
                    <a:ea typeface="HarmonyOS Sans SC Black" panose="00000A00000000000000" pitchFamily="2" charset="-122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数据一</a:t>
                </a: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95A2451-EAAF-2CC8-053D-2CA44A59A939}"/>
                </a:ext>
              </a:extLst>
            </p:cNvPr>
            <p:cNvSpPr txBox="1"/>
            <p:nvPr/>
          </p:nvSpPr>
          <p:spPr>
            <a:xfrm>
              <a:off x="1543927" y="2600317"/>
              <a:ext cx="1082348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数据分布一</a:t>
              </a: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D48E9597-04F5-1A85-6671-79CBBD8D5669}"/>
                </a:ext>
              </a:extLst>
            </p:cNvPr>
            <p:cNvGrpSpPr/>
            <p:nvPr/>
          </p:nvGrpSpPr>
          <p:grpSpPr>
            <a:xfrm>
              <a:off x="926972" y="3270445"/>
              <a:ext cx="2316259" cy="2123852"/>
              <a:chOff x="2895730" y="2500104"/>
              <a:chExt cx="2383084" cy="2185126"/>
            </a:xfrm>
          </p:grpSpPr>
          <p:graphicFrame>
            <p:nvGraphicFramePr>
              <p:cNvPr id="17" name="图表 16">
                <a:extLst>
                  <a:ext uri="{FF2B5EF4-FFF2-40B4-BE49-F238E27FC236}">
                    <a16:creationId xmlns:a16="http://schemas.microsoft.com/office/drawing/2014/main" id="{AFC4EE7C-33B3-8351-0C7A-775971816FF4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558762127"/>
                  </p:ext>
                </p:extLst>
              </p:nvPr>
            </p:nvGraphicFramePr>
            <p:xfrm>
              <a:off x="2895730" y="2500104"/>
              <a:ext cx="2383084" cy="218512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18" name="文本框 32">
                <a:extLst>
                  <a:ext uri="{FF2B5EF4-FFF2-40B4-BE49-F238E27FC236}">
                    <a16:creationId xmlns:a16="http://schemas.microsoft.com/office/drawing/2014/main" id="{3DA87787-68EF-0077-8B9A-E9DBE2E1B4BE}"/>
                  </a:ext>
                </a:extLst>
              </p:cNvPr>
              <p:cNvSpPr txBox="1"/>
              <p:nvPr/>
            </p:nvSpPr>
            <p:spPr>
              <a:xfrm>
                <a:off x="3487808" y="3640141"/>
                <a:ext cx="655082" cy="2849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65.3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%</a:t>
                </a: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21" name="文本框 41">
                <a:extLst>
                  <a:ext uri="{FF2B5EF4-FFF2-40B4-BE49-F238E27FC236}">
                    <a16:creationId xmlns:a16="http://schemas.microsoft.com/office/drawing/2014/main" id="{5B3F7C20-18C5-0CE6-CB3C-E0BD45AD2C10}"/>
                  </a:ext>
                </a:extLst>
              </p:cNvPr>
              <p:cNvSpPr txBox="1"/>
              <p:nvPr/>
            </p:nvSpPr>
            <p:spPr>
              <a:xfrm>
                <a:off x="4147163" y="2867360"/>
                <a:ext cx="655082" cy="2849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34.7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%</a:t>
                </a: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486A487-6E00-7DCE-98E0-083B9674FFED}"/>
                </a:ext>
              </a:extLst>
            </p:cNvPr>
            <p:cNvSpPr txBox="1"/>
            <p:nvPr/>
          </p:nvSpPr>
          <p:spPr>
            <a:xfrm>
              <a:off x="3860311" y="2600317"/>
              <a:ext cx="1074333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数据分布二</a:t>
              </a: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0F6DED47-EB7A-E15F-7E17-9E588BC80293}"/>
                </a:ext>
              </a:extLst>
            </p:cNvPr>
            <p:cNvGrpSpPr/>
            <p:nvPr/>
          </p:nvGrpSpPr>
          <p:grpSpPr>
            <a:xfrm>
              <a:off x="3239348" y="3234644"/>
              <a:ext cx="2316259" cy="2123852"/>
              <a:chOff x="2946630" y="2463269"/>
              <a:chExt cx="2383084" cy="2185126"/>
            </a:xfrm>
          </p:grpSpPr>
          <p:graphicFrame>
            <p:nvGraphicFramePr>
              <p:cNvPr id="26" name="图表 25">
                <a:extLst>
                  <a:ext uri="{FF2B5EF4-FFF2-40B4-BE49-F238E27FC236}">
                    <a16:creationId xmlns:a16="http://schemas.microsoft.com/office/drawing/2014/main" id="{91844333-A767-EAA0-48DB-0B1926E328D5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697750145"/>
                  </p:ext>
                </p:extLst>
              </p:nvPr>
            </p:nvGraphicFramePr>
            <p:xfrm>
              <a:off x="2946630" y="2463269"/>
              <a:ext cx="2383084" cy="218512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sp>
            <p:nvSpPr>
              <p:cNvPr id="27" name="文本框 32">
                <a:extLst>
                  <a:ext uri="{FF2B5EF4-FFF2-40B4-BE49-F238E27FC236}">
                    <a16:creationId xmlns:a16="http://schemas.microsoft.com/office/drawing/2014/main" id="{C192138C-5F1F-A8BF-2EB4-A2D5B00310A0}"/>
                  </a:ext>
                </a:extLst>
              </p:cNvPr>
              <p:cNvSpPr txBox="1"/>
              <p:nvPr/>
            </p:nvSpPr>
            <p:spPr>
              <a:xfrm>
                <a:off x="3360987" y="3237536"/>
                <a:ext cx="516546" cy="2849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60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%</a:t>
                </a: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30" name="文本框 41">
                <a:extLst>
                  <a:ext uri="{FF2B5EF4-FFF2-40B4-BE49-F238E27FC236}">
                    <a16:creationId xmlns:a16="http://schemas.microsoft.com/office/drawing/2014/main" id="{E2855F86-5C11-5AE6-D2C7-3822004B15DD}"/>
                  </a:ext>
                </a:extLst>
              </p:cNvPr>
              <p:cNvSpPr txBox="1"/>
              <p:nvPr/>
            </p:nvSpPr>
            <p:spPr>
              <a:xfrm>
                <a:off x="4443233" y="3237536"/>
                <a:ext cx="514896" cy="2849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40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%</a:t>
                </a: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9F0B60AC-0D4E-7AD0-9A29-CEB664FB1C27}"/>
              </a:ext>
            </a:extLst>
          </p:cNvPr>
          <p:cNvGrpSpPr/>
          <p:nvPr/>
        </p:nvGrpSpPr>
        <p:grpSpPr>
          <a:xfrm>
            <a:off x="6377061" y="1174236"/>
            <a:ext cx="4911363" cy="4284204"/>
            <a:chOff x="6390313" y="1737033"/>
            <a:chExt cx="4911363" cy="4284204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C0BC669A-A4C4-05CA-035E-217DCE4A7564}"/>
                </a:ext>
              </a:extLst>
            </p:cNvPr>
            <p:cNvSpPr/>
            <p:nvPr/>
          </p:nvSpPr>
          <p:spPr>
            <a:xfrm>
              <a:off x="6390313" y="1755639"/>
              <a:ext cx="4911363" cy="4265598"/>
            </a:xfrm>
            <a:prstGeom prst="roundRect">
              <a:avLst>
                <a:gd name="adj" fmla="val 4731"/>
              </a:avLst>
            </a:prstGeom>
            <a:solidFill>
              <a:schemeClr val="bg1"/>
            </a:solidFill>
            <a:ln>
              <a:noFill/>
            </a:ln>
            <a:effectLst>
              <a:outerShdw blurRad="444500" dist="12700" sx="102000" sy="102000" algn="ctr" rotWithShape="0">
                <a:schemeClr val="tx2">
                  <a:alpha val="30000"/>
                </a:schemeClr>
              </a:outerShdw>
              <a:reflection blurRad="6350" stA="52000" endA="300" endPos="20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+mn-ea"/>
                <a:cs typeface="+mn-cs"/>
              </a:endParaRPr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2376167C-1D44-8F87-4F78-768C16655E3E}"/>
                </a:ext>
              </a:extLst>
            </p:cNvPr>
            <p:cNvGrpSpPr/>
            <p:nvPr/>
          </p:nvGrpSpPr>
          <p:grpSpPr>
            <a:xfrm>
              <a:off x="7175367" y="1737033"/>
              <a:ext cx="3341255" cy="453979"/>
              <a:chOff x="1698164" y="1953137"/>
              <a:chExt cx="3341255" cy="453979"/>
            </a:xfrm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962166F2-DEC2-9E9D-AE29-A5076C59F137}"/>
                  </a:ext>
                </a:extLst>
              </p:cNvPr>
              <p:cNvSpPr/>
              <p:nvPr/>
            </p:nvSpPr>
            <p:spPr>
              <a:xfrm flipH="1" flipV="1">
                <a:off x="1698164" y="1953137"/>
                <a:ext cx="3341255" cy="453979"/>
              </a:xfrm>
              <a:custGeom>
                <a:avLst/>
                <a:gdLst>
                  <a:gd name="connsiteX0" fmla="*/ 1847850 w 2577666"/>
                  <a:gd name="connsiteY0" fmla="*/ 453979 h 453979"/>
                  <a:gd name="connsiteX1" fmla="*/ 0 w 2577666"/>
                  <a:gd name="connsiteY1" fmla="*/ 453977 h 453979"/>
                  <a:gd name="connsiteX2" fmla="*/ 332537 w 2577666"/>
                  <a:gd name="connsiteY2" fmla="*/ 130 h 453979"/>
                  <a:gd name="connsiteX3" fmla="*/ 1277773 w 2577666"/>
                  <a:gd name="connsiteY3" fmla="*/ 5557 h 453979"/>
                  <a:gd name="connsiteX4" fmla="*/ 2245129 w 2577666"/>
                  <a:gd name="connsiteY4" fmla="*/ 3 h 453979"/>
                  <a:gd name="connsiteX5" fmla="*/ 2577666 w 2577666"/>
                  <a:gd name="connsiteY5" fmla="*/ 453850 h 453979"/>
                  <a:gd name="connsiteX6" fmla="*/ 2409479 w 2577666"/>
                  <a:gd name="connsiteY6" fmla="*/ 453850 h 453979"/>
                  <a:gd name="connsiteX7" fmla="*/ 2409825 w 2577666"/>
                  <a:gd name="connsiteY7" fmla="*/ 453977 h 453979"/>
                  <a:gd name="connsiteX8" fmla="*/ 2400608 w 2577666"/>
                  <a:gd name="connsiteY8" fmla="*/ 453850 h 453979"/>
                  <a:gd name="connsiteX9" fmla="*/ 1853101 w 2577666"/>
                  <a:gd name="connsiteY9" fmla="*/ 453851 h 453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77666" h="453979">
                    <a:moveTo>
                      <a:pt x="1847850" y="453979"/>
                    </a:moveTo>
                    <a:lnTo>
                      <a:pt x="0" y="453977"/>
                    </a:lnTo>
                    <a:cubicBezTo>
                      <a:pt x="304521" y="455095"/>
                      <a:pt x="123266" y="-988"/>
                      <a:pt x="332537" y="130"/>
                    </a:cubicBezTo>
                    <a:lnTo>
                      <a:pt x="1277773" y="5557"/>
                    </a:lnTo>
                    <a:lnTo>
                      <a:pt x="2245129" y="3"/>
                    </a:lnTo>
                    <a:cubicBezTo>
                      <a:pt x="2454400" y="-1115"/>
                      <a:pt x="2273145" y="454968"/>
                      <a:pt x="2577666" y="453850"/>
                    </a:cubicBezTo>
                    <a:lnTo>
                      <a:pt x="2409479" y="453850"/>
                    </a:lnTo>
                    <a:lnTo>
                      <a:pt x="2409825" y="453977"/>
                    </a:lnTo>
                    <a:lnTo>
                      <a:pt x="2400608" y="453850"/>
                    </a:lnTo>
                    <a:lnTo>
                      <a:pt x="1853101" y="453851"/>
                    </a:lnTo>
                    <a:close/>
                  </a:path>
                </a:pathLst>
              </a:custGeom>
              <a:gradFill>
                <a:gsLst>
                  <a:gs pos="93000">
                    <a:srgbClr val="2255FC"/>
                  </a:gs>
                  <a:gs pos="0">
                    <a:srgbClr val="348DFE"/>
                  </a:gs>
                </a:gsLst>
                <a:lin ang="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E0CEDC6F-4A68-8519-D89F-77821DEB2452}"/>
                  </a:ext>
                </a:extLst>
              </p:cNvPr>
              <p:cNvSpPr txBox="1"/>
              <p:nvPr/>
            </p:nvSpPr>
            <p:spPr>
              <a:xfrm>
                <a:off x="2968682" y="2029076"/>
                <a:ext cx="80021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>
                  <a:defRPr sz="2400">
                    <a:gradFill>
                      <a:gsLst>
                        <a:gs pos="11000">
                          <a:srgbClr val="FF6F00"/>
                        </a:gs>
                        <a:gs pos="100000">
                          <a:srgbClr val="FECE35"/>
                        </a:gs>
                      </a:gsLst>
                      <a:lin ang="2700000" scaled="0"/>
                    </a:gradFill>
                    <a:latin typeface="HarmonyOS Sans SC Black" panose="00000A00000000000000" pitchFamily="2" charset="-122"/>
                    <a:ea typeface="HarmonyOS Sans SC Black" panose="00000A00000000000000" pitchFamily="2" charset="-122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数据二</a:t>
                </a:r>
              </a:p>
            </p:txBody>
          </p: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DBD7170E-62ED-E3D9-3008-EAE64E8DC5E7}"/>
                </a:ext>
              </a:extLst>
            </p:cNvPr>
            <p:cNvSpPr txBox="1"/>
            <p:nvPr/>
          </p:nvSpPr>
          <p:spPr>
            <a:xfrm>
              <a:off x="7012623" y="2600317"/>
              <a:ext cx="1188146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各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季度数据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1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9D88C21E-3A9F-A523-63C4-3584D94CCA94}"/>
                </a:ext>
              </a:extLst>
            </p:cNvPr>
            <p:cNvGrpSpPr/>
            <p:nvPr/>
          </p:nvGrpSpPr>
          <p:grpSpPr>
            <a:xfrm>
              <a:off x="6922228" y="4162996"/>
              <a:ext cx="788999" cy="613028"/>
              <a:chOff x="3443426" y="3787786"/>
              <a:chExt cx="811762" cy="630714"/>
            </a:xfrm>
          </p:grpSpPr>
          <p:sp>
            <p:nvSpPr>
              <p:cNvPr id="39" name="文本框 32">
                <a:extLst>
                  <a:ext uri="{FF2B5EF4-FFF2-40B4-BE49-F238E27FC236}">
                    <a16:creationId xmlns:a16="http://schemas.microsoft.com/office/drawing/2014/main" id="{EF478676-88D9-F3F1-4775-1E5833F8E25B}"/>
                  </a:ext>
                </a:extLst>
              </p:cNvPr>
              <p:cNvSpPr txBox="1"/>
              <p:nvPr/>
            </p:nvSpPr>
            <p:spPr>
              <a:xfrm>
                <a:off x="3443426" y="4070179"/>
                <a:ext cx="811762" cy="3483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65.3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%</a:t>
                </a:r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40" name="princess-face_62883">
                <a:extLst>
                  <a:ext uri="{FF2B5EF4-FFF2-40B4-BE49-F238E27FC236}">
                    <a16:creationId xmlns:a16="http://schemas.microsoft.com/office/drawing/2014/main" id="{88844E40-9144-A2B2-FC29-0688C6815730}"/>
                  </a:ext>
                </a:extLst>
              </p:cNvPr>
              <p:cNvSpPr/>
              <p:nvPr/>
            </p:nvSpPr>
            <p:spPr>
              <a:xfrm>
                <a:off x="3683315" y="3787786"/>
                <a:ext cx="241796" cy="317749"/>
              </a:xfrm>
              <a:custGeom>
                <a:avLst/>
                <a:gdLst>
                  <a:gd name="connsiteX0" fmla="*/ 230952 w 462556"/>
                  <a:gd name="connsiteY0" fmla="*/ 438776 h 607851"/>
                  <a:gd name="connsiteX1" fmla="*/ 231571 w 462556"/>
                  <a:gd name="connsiteY1" fmla="*/ 438776 h 607851"/>
                  <a:gd name="connsiteX2" fmla="*/ 231725 w 462556"/>
                  <a:gd name="connsiteY2" fmla="*/ 438776 h 607851"/>
                  <a:gd name="connsiteX3" fmla="*/ 245426 w 462556"/>
                  <a:gd name="connsiteY3" fmla="*/ 452389 h 607851"/>
                  <a:gd name="connsiteX4" fmla="*/ 231777 w 462556"/>
                  <a:gd name="connsiteY4" fmla="*/ 466155 h 607851"/>
                  <a:gd name="connsiteX5" fmla="*/ 230952 w 462556"/>
                  <a:gd name="connsiteY5" fmla="*/ 466155 h 607851"/>
                  <a:gd name="connsiteX6" fmla="*/ 217200 w 462556"/>
                  <a:gd name="connsiteY6" fmla="*/ 452440 h 607851"/>
                  <a:gd name="connsiteX7" fmla="*/ 230952 w 462556"/>
                  <a:gd name="connsiteY7" fmla="*/ 438776 h 607851"/>
                  <a:gd name="connsiteX8" fmla="*/ 135486 w 462556"/>
                  <a:gd name="connsiteY8" fmla="*/ 437001 h 607851"/>
                  <a:gd name="connsiteX9" fmla="*/ 153020 w 462556"/>
                  <a:gd name="connsiteY9" fmla="*/ 449789 h 607851"/>
                  <a:gd name="connsiteX10" fmla="*/ 231227 w 462556"/>
                  <a:gd name="connsiteY10" fmla="*/ 560058 h 607851"/>
                  <a:gd name="connsiteX11" fmla="*/ 309485 w 462556"/>
                  <a:gd name="connsiteY11" fmla="*/ 449789 h 607851"/>
                  <a:gd name="connsiteX12" fmla="*/ 348665 w 462556"/>
                  <a:gd name="connsiteY12" fmla="*/ 437264 h 607851"/>
                  <a:gd name="connsiteX13" fmla="*/ 439932 w 462556"/>
                  <a:gd name="connsiteY13" fmla="*/ 468886 h 607851"/>
                  <a:gd name="connsiteX14" fmla="*/ 462556 w 462556"/>
                  <a:gd name="connsiteY14" fmla="*/ 500612 h 607851"/>
                  <a:gd name="connsiteX15" fmla="*/ 462556 w 462556"/>
                  <a:gd name="connsiteY15" fmla="*/ 573610 h 607851"/>
                  <a:gd name="connsiteX16" fmla="*/ 428260 w 462556"/>
                  <a:gd name="connsiteY16" fmla="*/ 607851 h 607851"/>
                  <a:gd name="connsiteX17" fmla="*/ 231638 w 462556"/>
                  <a:gd name="connsiteY17" fmla="*/ 607851 h 607851"/>
                  <a:gd name="connsiteX18" fmla="*/ 230918 w 462556"/>
                  <a:gd name="connsiteY18" fmla="*/ 607851 h 607851"/>
                  <a:gd name="connsiteX19" fmla="*/ 34296 w 462556"/>
                  <a:gd name="connsiteY19" fmla="*/ 607851 h 607851"/>
                  <a:gd name="connsiteX20" fmla="*/ 0 w 462556"/>
                  <a:gd name="connsiteY20" fmla="*/ 573610 h 607851"/>
                  <a:gd name="connsiteX21" fmla="*/ 0 w 462556"/>
                  <a:gd name="connsiteY21" fmla="*/ 500612 h 607851"/>
                  <a:gd name="connsiteX22" fmla="*/ 22572 w 462556"/>
                  <a:gd name="connsiteY22" fmla="*/ 468886 h 607851"/>
                  <a:gd name="connsiteX23" fmla="*/ 113788 w 462556"/>
                  <a:gd name="connsiteY23" fmla="*/ 437264 h 607851"/>
                  <a:gd name="connsiteX24" fmla="*/ 135486 w 462556"/>
                  <a:gd name="connsiteY24" fmla="*/ 437001 h 607851"/>
                  <a:gd name="connsiteX25" fmla="*/ 196209 w 462556"/>
                  <a:gd name="connsiteY25" fmla="*/ 432748 h 607851"/>
                  <a:gd name="connsiteX26" fmla="*/ 196826 w 462556"/>
                  <a:gd name="connsiteY26" fmla="*/ 432953 h 607851"/>
                  <a:gd name="connsiteX27" fmla="*/ 204790 w 462556"/>
                  <a:gd name="connsiteY27" fmla="*/ 450619 h 607851"/>
                  <a:gd name="connsiteX28" fmla="*/ 191945 w 462556"/>
                  <a:gd name="connsiteY28" fmla="*/ 459452 h 607851"/>
                  <a:gd name="connsiteX29" fmla="*/ 187115 w 462556"/>
                  <a:gd name="connsiteY29" fmla="*/ 458579 h 607851"/>
                  <a:gd name="connsiteX30" fmla="*/ 186293 w 462556"/>
                  <a:gd name="connsiteY30" fmla="*/ 458322 h 607851"/>
                  <a:gd name="connsiteX31" fmla="*/ 178483 w 462556"/>
                  <a:gd name="connsiteY31" fmla="*/ 440554 h 607851"/>
                  <a:gd name="connsiteX32" fmla="*/ 196209 w 462556"/>
                  <a:gd name="connsiteY32" fmla="*/ 432748 h 607851"/>
                  <a:gd name="connsiteX33" fmla="*/ 266171 w 462556"/>
                  <a:gd name="connsiteY33" fmla="*/ 432493 h 607851"/>
                  <a:gd name="connsiteX34" fmla="*/ 284019 w 462556"/>
                  <a:gd name="connsiteY34" fmla="*/ 440080 h 607851"/>
                  <a:gd name="connsiteX35" fmla="*/ 276407 w 462556"/>
                  <a:gd name="connsiteY35" fmla="*/ 457869 h 607851"/>
                  <a:gd name="connsiteX36" fmla="*/ 275635 w 462556"/>
                  <a:gd name="connsiteY36" fmla="*/ 458125 h 607851"/>
                  <a:gd name="connsiteX37" fmla="*/ 270646 w 462556"/>
                  <a:gd name="connsiteY37" fmla="*/ 459099 h 607851"/>
                  <a:gd name="connsiteX38" fmla="*/ 257890 w 462556"/>
                  <a:gd name="connsiteY38" fmla="*/ 450384 h 607851"/>
                  <a:gd name="connsiteX39" fmla="*/ 265657 w 462556"/>
                  <a:gd name="connsiteY39" fmla="*/ 432698 h 607851"/>
                  <a:gd name="connsiteX40" fmla="*/ 156294 w 462556"/>
                  <a:gd name="connsiteY40" fmla="*/ 407657 h 607851"/>
                  <a:gd name="connsiteX41" fmla="*/ 174061 w 462556"/>
                  <a:gd name="connsiteY41" fmla="*/ 415408 h 607851"/>
                  <a:gd name="connsiteX42" fmla="*/ 174164 w 462556"/>
                  <a:gd name="connsiteY42" fmla="*/ 415614 h 607851"/>
                  <a:gd name="connsiteX43" fmla="*/ 166594 w 462556"/>
                  <a:gd name="connsiteY43" fmla="*/ 433374 h 607851"/>
                  <a:gd name="connsiteX44" fmla="*/ 161444 w 462556"/>
                  <a:gd name="connsiteY44" fmla="*/ 434401 h 607851"/>
                  <a:gd name="connsiteX45" fmla="*/ 148723 w 462556"/>
                  <a:gd name="connsiteY45" fmla="*/ 425880 h 607851"/>
                  <a:gd name="connsiteX46" fmla="*/ 148517 w 462556"/>
                  <a:gd name="connsiteY46" fmla="*/ 425367 h 607851"/>
                  <a:gd name="connsiteX47" fmla="*/ 156294 w 462556"/>
                  <a:gd name="connsiteY47" fmla="*/ 407657 h 607851"/>
                  <a:gd name="connsiteX48" fmla="*/ 305217 w 462556"/>
                  <a:gd name="connsiteY48" fmla="*/ 406489 h 607851"/>
                  <a:gd name="connsiteX49" fmla="*/ 313661 w 462556"/>
                  <a:gd name="connsiteY49" fmla="*/ 423937 h 607851"/>
                  <a:gd name="connsiteX50" fmla="*/ 313455 w 462556"/>
                  <a:gd name="connsiteY50" fmla="*/ 424502 h 607851"/>
                  <a:gd name="connsiteX51" fmla="*/ 300531 w 462556"/>
                  <a:gd name="connsiteY51" fmla="*/ 433483 h 607851"/>
                  <a:gd name="connsiteX52" fmla="*/ 295794 w 462556"/>
                  <a:gd name="connsiteY52" fmla="*/ 432662 h 607851"/>
                  <a:gd name="connsiteX53" fmla="*/ 287710 w 462556"/>
                  <a:gd name="connsiteY53" fmla="*/ 415059 h 607851"/>
                  <a:gd name="connsiteX54" fmla="*/ 287710 w 462556"/>
                  <a:gd name="connsiteY54" fmla="*/ 415008 h 607851"/>
                  <a:gd name="connsiteX55" fmla="*/ 305217 w 462556"/>
                  <a:gd name="connsiteY55" fmla="*/ 406489 h 607851"/>
                  <a:gd name="connsiteX56" fmla="*/ 161459 w 462556"/>
                  <a:gd name="connsiteY56" fmla="*/ 144929 h 607851"/>
                  <a:gd name="connsiteX57" fmla="*/ 104029 w 462556"/>
                  <a:gd name="connsiteY57" fmla="*/ 204071 h 607851"/>
                  <a:gd name="connsiteX58" fmla="*/ 99351 w 462556"/>
                  <a:gd name="connsiteY58" fmla="*/ 238468 h 607851"/>
                  <a:gd name="connsiteX59" fmla="*/ 136163 w 462556"/>
                  <a:gd name="connsiteY59" fmla="*/ 329184 h 607851"/>
                  <a:gd name="connsiteX60" fmla="*/ 230096 w 462556"/>
                  <a:gd name="connsiteY60" fmla="*/ 369023 h 607851"/>
                  <a:gd name="connsiteX61" fmla="*/ 324286 w 462556"/>
                  <a:gd name="connsiteY61" fmla="*/ 329184 h 607851"/>
                  <a:gd name="connsiteX62" fmla="*/ 360944 w 462556"/>
                  <a:gd name="connsiteY62" fmla="*/ 238571 h 607851"/>
                  <a:gd name="connsiteX63" fmla="*/ 360790 w 462556"/>
                  <a:gd name="connsiteY63" fmla="*/ 232205 h 607851"/>
                  <a:gd name="connsiteX64" fmla="*/ 249222 w 462556"/>
                  <a:gd name="connsiteY64" fmla="*/ 205612 h 607851"/>
                  <a:gd name="connsiteX65" fmla="*/ 221716 w 462556"/>
                  <a:gd name="connsiteY65" fmla="*/ 191647 h 607851"/>
                  <a:gd name="connsiteX66" fmla="*/ 161459 w 462556"/>
                  <a:gd name="connsiteY66" fmla="*/ 144929 h 607851"/>
                  <a:gd name="connsiteX67" fmla="*/ 225572 w 462556"/>
                  <a:gd name="connsiteY67" fmla="*/ 0 h 607851"/>
                  <a:gd name="connsiteX68" fmla="*/ 227628 w 462556"/>
                  <a:gd name="connsiteY68" fmla="*/ 0 h 607851"/>
                  <a:gd name="connsiteX69" fmla="*/ 430661 w 462556"/>
                  <a:gd name="connsiteY69" fmla="*/ 202737 h 607851"/>
                  <a:gd name="connsiteX70" fmla="*/ 430661 w 462556"/>
                  <a:gd name="connsiteY70" fmla="*/ 407065 h 607851"/>
                  <a:gd name="connsiteX71" fmla="*/ 336728 w 462556"/>
                  <a:gd name="connsiteY71" fmla="*/ 364248 h 607851"/>
                  <a:gd name="connsiteX72" fmla="*/ 230096 w 462556"/>
                  <a:gd name="connsiteY72" fmla="*/ 403266 h 607851"/>
                  <a:gd name="connsiteX73" fmla="*/ 120122 w 462556"/>
                  <a:gd name="connsiteY73" fmla="*/ 361373 h 607851"/>
                  <a:gd name="connsiteX74" fmla="*/ 24698 w 462556"/>
                  <a:gd name="connsiteY74" fmla="*/ 406603 h 607851"/>
                  <a:gd name="connsiteX75" fmla="*/ 24698 w 462556"/>
                  <a:gd name="connsiteY75" fmla="*/ 192982 h 607851"/>
                  <a:gd name="connsiteX76" fmla="*/ 113901 w 462556"/>
                  <a:gd name="connsiteY76" fmla="*/ 61350 h 607851"/>
                  <a:gd name="connsiteX77" fmla="*/ 225572 w 462556"/>
                  <a:gd name="connsiteY77" fmla="*/ 0 h 607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462556" h="607851">
                    <a:moveTo>
                      <a:pt x="230952" y="438776"/>
                    </a:moveTo>
                    <a:lnTo>
                      <a:pt x="231571" y="438776"/>
                    </a:lnTo>
                    <a:lnTo>
                      <a:pt x="231725" y="438776"/>
                    </a:lnTo>
                    <a:cubicBezTo>
                      <a:pt x="239245" y="438776"/>
                      <a:pt x="245374" y="444838"/>
                      <a:pt x="245426" y="452389"/>
                    </a:cubicBezTo>
                    <a:cubicBezTo>
                      <a:pt x="245426" y="459940"/>
                      <a:pt x="239348" y="466104"/>
                      <a:pt x="231777" y="466155"/>
                    </a:cubicBezTo>
                    <a:lnTo>
                      <a:pt x="230952" y="466155"/>
                    </a:lnTo>
                    <a:cubicBezTo>
                      <a:pt x="223381" y="466155"/>
                      <a:pt x="217200" y="459991"/>
                      <a:pt x="217200" y="452440"/>
                    </a:cubicBezTo>
                    <a:cubicBezTo>
                      <a:pt x="217200" y="444940"/>
                      <a:pt x="223381" y="438776"/>
                      <a:pt x="230952" y="438776"/>
                    </a:cubicBezTo>
                    <a:close/>
                    <a:moveTo>
                      <a:pt x="135486" y="437001"/>
                    </a:moveTo>
                    <a:cubicBezTo>
                      <a:pt x="142389" y="439202"/>
                      <a:pt x="148598" y="443578"/>
                      <a:pt x="153020" y="449789"/>
                    </a:cubicBezTo>
                    <a:lnTo>
                      <a:pt x="231227" y="560058"/>
                    </a:lnTo>
                    <a:lnTo>
                      <a:pt x="309485" y="449789"/>
                    </a:lnTo>
                    <a:cubicBezTo>
                      <a:pt x="318329" y="437418"/>
                      <a:pt x="334268" y="432284"/>
                      <a:pt x="348665" y="437264"/>
                    </a:cubicBezTo>
                    <a:lnTo>
                      <a:pt x="439932" y="468886"/>
                    </a:lnTo>
                    <a:cubicBezTo>
                      <a:pt x="453506" y="473609"/>
                      <a:pt x="462556" y="486340"/>
                      <a:pt x="462556" y="500612"/>
                    </a:cubicBezTo>
                    <a:lnTo>
                      <a:pt x="462556" y="573610"/>
                    </a:lnTo>
                    <a:cubicBezTo>
                      <a:pt x="462556" y="592502"/>
                      <a:pt x="447182" y="607851"/>
                      <a:pt x="428260" y="607851"/>
                    </a:cubicBezTo>
                    <a:lnTo>
                      <a:pt x="231638" y="607851"/>
                    </a:lnTo>
                    <a:lnTo>
                      <a:pt x="230918" y="607851"/>
                    </a:lnTo>
                    <a:lnTo>
                      <a:pt x="34296" y="607851"/>
                    </a:lnTo>
                    <a:cubicBezTo>
                      <a:pt x="15374" y="607851"/>
                      <a:pt x="0" y="592502"/>
                      <a:pt x="0" y="573610"/>
                    </a:cubicBezTo>
                    <a:lnTo>
                      <a:pt x="0" y="500612"/>
                    </a:lnTo>
                    <a:cubicBezTo>
                      <a:pt x="0" y="486289"/>
                      <a:pt x="9050" y="473558"/>
                      <a:pt x="22572" y="468886"/>
                    </a:cubicBezTo>
                    <a:lnTo>
                      <a:pt x="113788" y="437264"/>
                    </a:lnTo>
                    <a:cubicBezTo>
                      <a:pt x="120987" y="434774"/>
                      <a:pt x="128584" y="434800"/>
                      <a:pt x="135486" y="437001"/>
                    </a:cubicBezTo>
                    <a:close/>
                    <a:moveTo>
                      <a:pt x="196209" y="432748"/>
                    </a:moveTo>
                    <a:lnTo>
                      <a:pt x="196826" y="432953"/>
                    </a:lnTo>
                    <a:cubicBezTo>
                      <a:pt x="203865" y="435624"/>
                      <a:pt x="207462" y="443584"/>
                      <a:pt x="204790" y="450619"/>
                    </a:cubicBezTo>
                    <a:cubicBezTo>
                      <a:pt x="202735" y="456114"/>
                      <a:pt x="197494" y="459452"/>
                      <a:pt x="191945" y="459452"/>
                    </a:cubicBezTo>
                    <a:cubicBezTo>
                      <a:pt x="190300" y="459452"/>
                      <a:pt x="188656" y="459195"/>
                      <a:pt x="187115" y="458579"/>
                    </a:cubicBezTo>
                    <a:cubicBezTo>
                      <a:pt x="186806" y="458528"/>
                      <a:pt x="186550" y="458425"/>
                      <a:pt x="186293" y="458322"/>
                    </a:cubicBezTo>
                    <a:cubicBezTo>
                      <a:pt x="179202" y="455549"/>
                      <a:pt x="175708" y="447641"/>
                      <a:pt x="178483" y="440554"/>
                    </a:cubicBezTo>
                    <a:cubicBezTo>
                      <a:pt x="181206" y="433518"/>
                      <a:pt x="189170" y="430026"/>
                      <a:pt x="196209" y="432748"/>
                    </a:cubicBezTo>
                    <a:close/>
                    <a:moveTo>
                      <a:pt x="266171" y="432493"/>
                    </a:moveTo>
                    <a:cubicBezTo>
                      <a:pt x="273166" y="429673"/>
                      <a:pt x="281190" y="433057"/>
                      <a:pt x="284019" y="440080"/>
                    </a:cubicBezTo>
                    <a:cubicBezTo>
                      <a:pt x="286848" y="447052"/>
                      <a:pt x="283453" y="455049"/>
                      <a:pt x="276407" y="457869"/>
                    </a:cubicBezTo>
                    <a:lnTo>
                      <a:pt x="275635" y="458125"/>
                    </a:lnTo>
                    <a:cubicBezTo>
                      <a:pt x="273989" y="458792"/>
                      <a:pt x="272292" y="459099"/>
                      <a:pt x="270646" y="459099"/>
                    </a:cubicBezTo>
                    <a:cubicBezTo>
                      <a:pt x="265142" y="459099"/>
                      <a:pt x="259999" y="455818"/>
                      <a:pt x="257890" y="450384"/>
                    </a:cubicBezTo>
                    <a:cubicBezTo>
                      <a:pt x="255164" y="443361"/>
                      <a:pt x="258559" y="435415"/>
                      <a:pt x="265657" y="432698"/>
                    </a:cubicBezTo>
                    <a:close/>
                    <a:moveTo>
                      <a:pt x="156294" y="407657"/>
                    </a:moveTo>
                    <a:cubicBezTo>
                      <a:pt x="163349" y="404834"/>
                      <a:pt x="171332" y="408324"/>
                      <a:pt x="174061" y="415408"/>
                    </a:cubicBezTo>
                    <a:lnTo>
                      <a:pt x="174164" y="415614"/>
                    </a:lnTo>
                    <a:cubicBezTo>
                      <a:pt x="177048" y="422595"/>
                      <a:pt x="173598" y="430602"/>
                      <a:pt x="166594" y="433374"/>
                    </a:cubicBezTo>
                    <a:cubicBezTo>
                      <a:pt x="164894" y="434093"/>
                      <a:pt x="163143" y="434401"/>
                      <a:pt x="161444" y="434401"/>
                    </a:cubicBezTo>
                    <a:cubicBezTo>
                      <a:pt x="156036" y="434401"/>
                      <a:pt x="150938" y="431218"/>
                      <a:pt x="148723" y="425880"/>
                    </a:cubicBezTo>
                    <a:lnTo>
                      <a:pt x="148517" y="425367"/>
                    </a:lnTo>
                    <a:cubicBezTo>
                      <a:pt x="145788" y="418334"/>
                      <a:pt x="149238" y="410378"/>
                      <a:pt x="156294" y="407657"/>
                    </a:cubicBezTo>
                    <a:close/>
                    <a:moveTo>
                      <a:pt x="305217" y="406489"/>
                    </a:moveTo>
                    <a:cubicBezTo>
                      <a:pt x="312426" y="409055"/>
                      <a:pt x="316133" y="416855"/>
                      <a:pt x="313661" y="423937"/>
                    </a:cubicBezTo>
                    <a:cubicBezTo>
                      <a:pt x="313610" y="424143"/>
                      <a:pt x="313507" y="424297"/>
                      <a:pt x="313455" y="424502"/>
                    </a:cubicBezTo>
                    <a:cubicBezTo>
                      <a:pt x="311396" y="430044"/>
                      <a:pt x="306092" y="433483"/>
                      <a:pt x="300531" y="433483"/>
                    </a:cubicBezTo>
                    <a:cubicBezTo>
                      <a:pt x="298987" y="433483"/>
                      <a:pt x="297390" y="433175"/>
                      <a:pt x="295794" y="432662"/>
                    </a:cubicBezTo>
                    <a:cubicBezTo>
                      <a:pt x="288740" y="430044"/>
                      <a:pt x="285084" y="422192"/>
                      <a:pt x="287710" y="415059"/>
                    </a:cubicBezTo>
                    <a:lnTo>
                      <a:pt x="287710" y="415008"/>
                    </a:lnTo>
                    <a:cubicBezTo>
                      <a:pt x="290182" y="407874"/>
                      <a:pt x="298008" y="404128"/>
                      <a:pt x="305217" y="406489"/>
                    </a:cubicBezTo>
                    <a:close/>
                    <a:moveTo>
                      <a:pt x="161459" y="144929"/>
                    </a:moveTo>
                    <a:cubicBezTo>
                      <a:pt x="149531" y="173165"/>
                      <a:pt x="122641" y="193034"/>
                      <a:pt x="104029" y="204071"/>
                    </a:cubicBezTo>
                    <a:cubicBezTo>
                      <a:pt x="100996" y="215007"/>
                      <a:pt x="99351" y="226558"/>
                      <a:pt x="99351" y="238468"/>
                    </a:cubicBezTo>
                    <a:cubicBezTo>
                      <a:pt x="99351" y="273687"/>
                      <a:pt x="113387" y="305722"/>
                      <a:pt x="136163" y="329184"/>
                    </a:cubicBezTo>
                    <a:cubicBezTo>
                      <a:pt x="159968" y="353775"/>
                      <a:pt x="193284" y="369023"/>
                      <a:pt x="230096" y="369023"/>
                    </a:cubicBezTo>
                    <a:cubicBezTo>
                      <a:pt x="266960" y="369023"/>
                      <a:pt x="300327" y="353672"/>
                      <a:pt x="324286" y="329184"/>
                    </a:cubicBezTo>
                    <a:cubicBezTo>
                      <a:pt x="346959" y="305619"/>
                      <a:pt x="360944" y="273738"/>
                      <a:pt x="360944" y="238571"/>
                    </a:cubicBezTo>
                    <a:cubicBezTo>
                      <a:pt x="360944" y="236415"/>
                      <a:pt x="360893" y="234310"/>
                      <a:pt x="360790" y="232205"/>
                    </a:cubicBezTo>
                    <a:cubicBezTo>
                      <a:pt x="316368" y="229843"/>
                      <a:pt x="279093" y="218960"/>
                      <a:pt x="249222" y="205612"/>
                    </a:cubicBezTo>
                    <a:cubicBezTo>
                      <a:pt x="239196" y="201196"/>
                      <a:pt x="229993" y="196473"/>
                      <a:pt x="221716" y="191647"/>
                    </a:cubicBezTo>
                    <a:cubicBezTo>
                      <a:pt x="182024" y="168802"/>
                      <a:pt x="161459" y="144929"/>
                      <a:pt x="161459" y="144929"/>
                    </a:cubicBezTo>
                    <a:close/>
                    <a:moveTo>
                      <a:pt x="225572" y="0"/>
                    </a:moveTo>
                    <a:lnTo>
                      <a:pt x="227628" y="0"/>
                    </a:lnTo>
                    <a:cubicBezTo>
                      <a:pt x="339761" y="0"/>
                      <a:pt x="430661" y="90767"/>
                      <a:pt x="430661" y="202737"/>
                    </a:cubicBezTo>
                    <a:lnTo>
                      <a:pt x="430661" y="407065"/>
                    </a:lnTo>
                    <a:cubicBezTo>
                      <a:pt x="430661" y="407065"/>
                      <a:pt x="353952" y="410504"/>
                      <a:pt x="336728" y="364248"/>
                    </a:cubicBezTo>
                    <a:cubicBezTo>
                      <a:pt x="307011" y="389507"/>
                      <a:pt x="269582" y="403266"/>
                      <a:pt x="230096" y="403266"/>
                    </a:cubicBezTo>
                    <a:cubicBezTo>
                      <a:pt x="189068" y="403266"/>
                      <a:pt x="150405" y="388377"/>
                      <a:pt x="120122" y="361373"/>
                    </a:cubicBezTo>
                    <a:cubicBezTo>
                      <a:pt x="109582" y="381498"/>
                      <a:pt x="83772" y="411326"/>
                      <a:pt x="24698" y="406603"/>
                    </a:cubicBezTo>
                    <a:lnTo>
                      <a:pt x="24698" y="192982"/>
                    </a:lnTo>
                    <a:cubicBezTo>
                      <a:pt x="24698" y="192982"/>
                      <a:pt x="27526" y="91023"/>
                      <a:pt x="113901" y="61350"/>
                    </a:cubicBezTo>
                    <a:cubicBezTo>
                      <a:pt x="113901" y="61350"/>
                      <a:pt x="130970" y="0"/>
                      <a:pt x="225572" y="0"/>
                    </a:cubicBezTo>
                    <a:close/>
                  </a:path>
                </a:pathLst>
              </a:custGeom>
              <a:gradFill>
                <a:gsLst>
                  <a:gs pos="31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prstClr val="white">
                          <a:alpha val="0"/>
                        </a:prstClr>
                      </a:gs>
                    </a:gsLst>
                    <a:lin ang="5400000" scaled="0"/>
                  </a:gradFill>
                  <a:effectLst/>
                  <a:uLnTx/>
                  <a:uFillTx/>
                  <a:latin typeface="思源黑体 CN Medium" panose="020B0600000000000000" pitchFamily="34" charset="-122"/>
                  <a:ea typeface="+mn-ea"/>
                  <a:cs typeface="+mn-cs"/>
                </a:endParaRPr>
              </a:p>
            </p:txBody>
          </p:sp>
        </p:grp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BFC3E3C2-9E68-A2DB-35BE-29033FCE2D40}"/>
                </a:ext>
              </a:extLst>
            </p:cNvPr>
            <p:cNvSpPr txBox="1"/>
            <p:nvPr/>
          </p:nvSpPr>
          <p:spPr>
            <a:xfrm>
              <a:off x="9344400" y="2600317"/>
              <a:ext cx="1188146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各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季度数据</a:t>
              </a:r>
              <a:r>
                <a:rPr lang="en-US" altLang="zh-CN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2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7232FF74-9775-C808-412C-A4BA687BB834}"/>
                </a:ext>
              </a:extLst>
            </p:cNvPr>
            <p:cNvGrpSpPr/>
            <p:nvPr/>
          </p:nvGrpSpPr>
          <p:grpSpPr>
            <a:xfrm>
              <a:off x="9271620" y="4181708"/>
              <a:ext cx="788999" cy="613028"/>
              <a:chOff x="3443426" y="3787786"/>
              <a:chExt cx="811762" cy="630714"/>
            </a:xfrm>
          </p:grpSpPr>
          <p:sp>
            <p:nvSpPr>
              <p:cNvPr id="44" name="文本框 32">
                <a:extLst>
                  <a:ext uri="{FF2B5EF4-FFF2-40B4-BE49-F238E27FC236}">
                    <a16:creationId xmlns:a16="http://schemas.microsoft.com/office/drawing/2014/main" id="{4F187F12-D9E8-4253-6417-80309ED8EA67}"/>
                  </a:ext>
                </a:extLst>
              </p:cNvPr>
              <p:cNvSpPr txBox="1"/>
              <p:nvPr/>
            </p:nvSpPr>
            <p:spPr>
              <a:xfrm>
                <a:off x="3443426" y="4070179"/>
                <a:ext cx="811762" cy="3483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65.3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%</a:t>
                </a:r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45" name="princess-face_62883">
                <a:extLst>
                  <a:ext uri="{FF2B5EF4-FFF2-40B4-BE49-F238E27FC236}">
                    <a16:creationId xmlns:a16="http://schemas.microsoft.com/office/drawing/2014/main" id="{8BA7CA04-430F-C4C2-79B9-87D4EF637D18}"/>
                  </a:ext>
                </a:extLst>
              </p:cNvPr>
              <p:cNvSpPr/>
              <p:nvPr/>
            </p:nvSpPr>
            <p:spPr>
              <a:xfrm>
                <a:off x="3683315" y="3787786"/>
                <a:ext cx="241796" cy="317749"/>
              </a:xfrm>
              <a:custGeom>
                <a:avLst/>
                <a:gdLst>
                  <a:gd name="connsiteX0" fmla="*/ 230952 w 462556"/>
                  <a:gd name="connsiteY0" fmla="*/ 438776 h 607851"/>
                  <a:gd name="connsiteX1" fmla="*/ 231571 w 462556"/>
                  <a:gd name="connsiteY1" fmla="*/ 438776 h 607851"/>
                  <a:gd name="connsiteX2" fmla="*/ 231725 w 462556"/>
                  <a:gd name="connsiteY2" fmla="*/ 438776 h 607851"/>
                  <a:gd name="connsiteX3" fmla="*/ 245426 w 462556"/>
                  <a:gd name="connsiteY3" fmla="*/ 452389 h 607851"/>
                  <a:gd name="connsiteX4" fmla="*/ 231777 w 462556"/>
                  <a:gd name="connsiteY4" fmla="*/ 466155 h 607851"/>
                  <a:gd name="connsiteX5" fmla="*/ 230952 w 462556"/>
                  <a:gd name="connsiteY5" fmla="*/ 466155 h 607851"/>
                  <a:gd name="connsiteX6" fmla="*/ 217200 w 462556"/>
                  <a:gd name="connsiteY6" fmla="*/ 452440 h 607851"/>
                  <a:gd name="connsiteX7" fmla="*/ 230952 w 462556"/>
                  <a:gd name="connsiteY7" fmla="*/ 438776 h 607851"/>
                  <a:gd name="connsiteX8" fmla="*/ 135486 w 462556"/>
                  <a:gd name="connsiteY8" fmla="*/ 437001 h 607851"/>
                  <a:gd name="connsiteX9" fmla="*/ 153020 w 462556"/>
                  <a:gd name="connsiteY9" fmla="*/ 449789 h 607851"/>
                  <a:gd name="connsiteX10" fmla="*/ 231227 w 462556"/>
                  <a:gd name="connsiteY10" fmla="*/ 560058 h 607851"/>
                  <a:gd name="connsiteX11" fmla="*/ 309485 w 462556"/>
                  <a:gd name="connsiteY11" fmla="*/ 449789 h 607851"/>
                  <a:gd name="connsiteX12" fmla="*/ 348665 w 462556"/>
                  <a:gd name="connsiteY12" fmla="*/ 437264 h 607851"/>
                  <a:gd name="connsiteX13" fmla="*/ 439932 w 462556"/>
                  <a:gd name="connsiteY13" fmla="*/ 468886 h 607851"/>
                  <a:gd name="connsiteX14" fmla="*/ 462556 w 462556"/>
                  <a:gd name="connsiteY14" fmla="*/ 500612 h 607851"/>
                  <a:gd name="connsiteX15" fmla="*/ 462556 w 462556"/>
                  <a:gd name="connsiteY15" fmla="*/ 573610 h 607851"/>
                  <a:gd name="connsiteX16" fmla="*/ 428260 w 462556"/>
                  <a:gd name="connsiteY16" fmla="*/ 607851 h 607851"/>
                  <a:gd name="connsiteX17" fmla="*/ 231638 w 462556"/>
                  <a:gd name="connsiteY17" fmla="*/ 607851 h 607851"/>
                  <a:gd name="connsiteX18" fmla="*/ 230918 w 462556"/>
                  <a:gd name="connsiteY18" fmla="*/ 607851 h 607851"/>
                  <a:gd name="connsiteX19" fmla="*/ 34296 w 462556"/>
                  <a:gd name="connsiteY19" fmla="*/ 607851 h 607851"/>
                  <a:gd name="connsiteX20" fmla="*/ 0 w 462556"/>
                  <a:gd name="connsiteY20" fmla="*/ 573610 h 607851"/>
                  <a:gd name="connsiteX21" fmla="*/ 0 w 462556"/>
                  <a:gd name="connsiteY21" fmla="*/ 500612 h 607851"/>
                  <a:gd name="connsiteX22" fmla="*/ 22572 w 462556"/>
                  <a:gd name="connsiteY22" fmla="*/ 468886 h 607851"/>
                  <a:gd name="connsiteX23" fmla="*/ 113788 w 462556"/>
                  <a:gd name="connsiteY23" fmla="*/ 437264 h 607851"/>
                  <a:gd name="connsiteX24" fmla="*/ 135486 w 462556"/>
                  <a:gd name="connsiteY24" fmla="*/ 437001 h 607851"/>
                  <a:gd name="connsiteX25" fmla="*/ 196209 w 462556"/>
                  <a:gd name="connsiteY25" fmla="*/ 432748 h 607851"/>
                  <a:gd name="connsiteX26" fmla="*/ 196826 w 462556"/>
                  <a:gd name="connsiteY26" fmla="*/ 432953 h 607851"/>
                  <a:gd name="connsiteX27" fmla="*/ 204790 w 462556"/>
                  <a:gd name="connsiteY27" fmla="*/ 450619 h 607851"/>
                  <a:gd name="connsiteX28" fmla="*/ 191945 w 462556"/>
                  <a:gd name="connsiteY28" fmla="*/ 459452 h 607851"/>
                  <a:gd name="connsiteX29" fmla="*/ 187115 w 462556"/>
                  <a:gd name="connsiteY29" fmla="*/ 458579 h 607851"/>
                  <a:gd name="connsiteX30" fmla="*/ 186293 w 462556"/>
                  <a:gd name="connsiteY30" fmla="*/ 458322 h 607851"/>
                  <a:gd name="connsiteX31" fmla="*/ 178483 w 462556"/>
                  <a:gd name="connsiteY31" fmla="*/ 440554 h 607851"/>
                  <a:gd name="connsiteX32" fmla="*/ 196209 w 462556"/>
                  <a:gd name="connsiteY32" fmla="*/ 432748 h 607851"/>
                  <a:gd name="connsiteX33" fmla="*/ 266171 w 462556"/>
                  <a:gd name="connsiteY33" fmla="*/ 432493 h 607851"/>
                  <a:gd name="connsiteX34" fmla="*/ 284019 w 462556"/>
                  <a:gd name="connsiteY34" fmla="*/ 440080 h 607851"/>
                  <a:gd name="connsiteX35" fmla="*/ 276407 w 462556"/>
                  <a:gd name="connsiteY35" fmla="*/ 457869 h 607851"/>
                  <a:gd name="connsiteX36" fmla="*/ 275635 w 462556"/>
                  <a:gd name="connsiteY36" fmla="*/ 458125 h 607851"/>
                  <a:gd name="connsiteX37" fmla="*/ 270646 w 462556"/>
                  <a:gd name="connsiteY37" fmla="*/ 459099 h 607851"/>
                  <a:gd name="connsiteX38" fmla="*/ 257890 w 462556"/>
                  <a:gd name="connsiteY38" fmla="*/ 450384 h 607851"/>
                  <a:gd name="connsiteX39" fmla="*/ 265657 w 462556"/>
                  <a:gd name="connsiteY39" fmla="*/ 432698 h 607851"/>
                  <a:gd name="connsiteX40" fmla="*/ 156294 w 462556"/>
                  <a:gd name="connsiteY40" fmla="*/ 407657 h 607851"/>
                  <a:gd name="connsiteX41" fmla="*/ 174061 w 462556"/>
                  <a:gd name="connsiteY41" fmla="*/ 415408 h 607851"/>
                  <a:gd name="connsiteX42" fmla="*/ 174164 w 462556"/>
                  <a:gd name="connsiteY42" fmla="*/ 415614 h 607851"/>
                  <a:gd name="connsiteX43" fmla="*/ 166594 w 462556"/>
                  <a:gd name="connsiteY43" fmla="*/ 433374 h 607851"/>
                  <a:gd name="connsiteX44" fmla="*/ 161444 w 462556"/>
                  <a:gd name="connsiteY44" fmla="*/ 434401 h 607851"/>
                  <a:gd name="connsiteX45" fmla="*/ 148723 w 462556"/>
                  <a:gd name="connsiteY45" fmla="*/ 425880 h 607851"/>
                  <a:gd name="connsiteX46" fmla="*/ 148517 w 462556"/>
                  <a:gd name="connsiteY46" fmla="*/ 425367 h 607851"/>
                  <a:gd name="connsiteX47" fmla="*/ 156294 w 462556"/>
                  <a:gd name="connsiteY47" fmla="*/ 407657 h 607851"/>
                  <a:gd name="connsiteX48" fmla="*/ 305217 w 462556"/>
                  <a:gd name="connsiteY48" fmla="*/ 406489 h 607851"/>
                  <a:gd name="connsiteX49" fmla="*/ 313661 w 462556"/>
                  <a:gd name="connsiteY49" fmla="*/ 423937 h 607851"/>
                  <a:gd name="connsiteX50" fmla="*/ 313455 w 462556"/>
                  <a:gd name="connsiteY50" fmla="*/ 424502 h 607851"/>
                  <a:gd name="connsiteX51" fmla="*/ 300531 w 462556"/>
                  <a:gd name="connsiteY51" fmla="*/ 433483 h 607851"/>
                  <a:gd name="connsiteX52" fmla="*/ 295794 w 462556"/>
                  <a:gd name="connsiteY52" fmla="*/ 432662 h 607851"/>
                  <a:gd name="connsiteX53" fmla="*/ 287710 w 462556"/>
                  <a:gd name="connsiteY53" fmla="*/ 415059 h 607851"/>
                  <a:gd name="connsiteX54" fmla="*/ 287710 w 462556"/>
                  <a:gd name="connsiteY54" fmla="*/ 415008 h 607851"/>
                  <a:gd name="connsiteX55" fmla="*/ 305217 w 462556"/>
                  <a:gd name="connsiteY55" fmla="*/ 406489 h 607851"/>
                  <a:gd name="connsiteX56" fmla="*/ 161459 w 462556"/>
                  <a:gd name="connsiteY56" fmla="*/ 144929 h 607851"/>
                  <a:gd name="connsiteX57" fmla="*/ 104029 w 462556"/>
                  <a:gd name="connsiteY57" fmla="*/ 204071 h 607851"/>
                  <a:gd name="connsiteX58" fmla="*/ 99351 w 462556"/>
                  <a:gd name="connsiteY58" fmla="*/ 238468 h 607851"/>
                  <a:gd name="connsiteX59" fmla="*/ 136163 w 462556"/>
                  <a:gd name="connsiteY59" fmla="*/ 329184 h 607851"/>
                  <a:gd name="connsiteX60" fmla="*/ 230096 w 462556"/>
                  <a:gd name="connsiteY60" fmla="*/ 369023 h 607851"/>
                  <a:gd name="connsiteX61" fmla="*/ 324286 w 462556"/>
                  <a:gd name="connsiteY61" fmla="*/ 329184 h 607851"/>
                  <a:gd name="connsiteX62" fmla="*/ 360944 w 462556"/>
                  <a:gd name="connsiteY62" fmla="*/ 238571 h 607851"/>
                  <a:gd name="connsiteX63" fmla="*/ 360790 w 462556"/>
                  <a:gd name="connsiteY63" fmla="*/ 232205 h 607851"/>
                  <a:gd name="connsiteX64" fmla="*/ 249222 w 462556"/>
                  <a:gd name="connsiteY64" fmla="*/ 205612 h 607851"/>
                  <a:gd name="connsiteX65" fmla="*/ 221716 w 462556"/>
                  <a:gd name="connsiteY65" fmla="*/ 191647 h 607851"/>
                  <a:gd name="connsiteX66" fmla="*/ 161459 w 462556"/>
                  <a:gd name="connsiteY66" fmla="*/ 144929 h 607851"/>
                  <a:gd name="connsiteX67" fmla="*/ 225572 w 462556"/>
                  <a:gd name="connsiteY67" fmla="*/ 0 h 607851"/>
                  <a:gd name="connsiteX68" fmla="*/ 227628 w 462556"/>
                  <a:gd name="connsiteY68" fmla="*/ 0 h 607851"/>
                  <a:gd name="connsiteX69" fmla="*/ 430661 w 462556"/>
                  <a:gd name="connsiteY69" fmla="*/ 202737 h 607851"/>
                  <a:gd name="connsiteX70" fmla="*/ 430661 w 462556"/>
                  <a:gd name="connsiteY70" fmla="*/ 407065 h 607851"/>
                  <a:gd name="connsiteX71" fmla="*/ 336728 w 462556"/>
                  <a:gd name="connsiteY71" fmla="*/ 364248 h 607851"/>
                  <a:gd name="connsiteX72" fmla="*/ 230096 w 462556"/>
                  <a:gd name="connsiteY72" fmla="*/ 403266 h 607851"/>
                  <a:gd name="connsiteX73" fmla="*/ 120122 w 462556"/>
                  <a:gd name="connsiteY73" fmla="*/ 361373 h 607851"/>
                  <a:gd name="connsiteX74" fmla="*/ 24698 w 462556"/>
                  <a:gd name="connsiteY74" fmla="*/ 406603 h 607851"/>
                  <a:gd name="connsiteX75" fmla="*/ 24698 w 462556"/>
                  <a:gd name="connsiteY75" fmla="*/ 192982 h 607851"/>
                  <a:gd name="connsiteX76" fmla="*/ 113901 w 462556"/>
                  <a:gd name="connsiteY76" fmla="*/ 61350 h 607851"/>
                  <a:gd name="connsiteX77" fmla="*/ 225572 w 462556"/>
                  <a:gd name="connsiteY77" fmla="*/ 0 h 607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462556" h="607851">
                    <a:moveTo>
                      <a:pt x="230952" y="438776"/>
                    </a:moveTo>
                    <a:lnTo>
                      <a:pt x="231571" y="438776"/>
                    </a:lnTo>
                    <a:lnTo>
                      <a:pt x="231725" y="438776"/>
                    </a:lnTo>
                    <a:cubicBezTo>
                      <a:pt x="239245" y="438776"/>
                      <a:pt x="245374" y="444838"/>
                      <a:pt x="245426" y="452389"/>
                    </a:cubicBezTo>
                    <a:cubicBezTo>
                      <a:pt x="245426" y="459940"/>
                      <a:pt x="239348" y="466104"/>
                      <a:pt x="231777" y="466155"/>
                    </a:cubicBezTo>
                    <a:lnTo>
                      <a:pt x="230952" y="466155"/>
                    </a:lnTo>
                    <a:cubicBezTo>
                      <a:pt x="223381" y="466155"/>
                      <a:pt x="217200" y="459991"/>
                      <a:pt x="217200" y="452440"/>
                    </a:cubicBezTo>
                    <a:cubicBezTo>
                      <a:pt x="217200" y="444940"/>
                      <a:pt x="223381" y="438776"/>
                      <a:pt x="230952" y="438776"/>
                    </a:cubicBezTo>
                    <a:close/>
                    <a:moveTo>
                      <a:pt x="135486" y="437001"/>
                    </a:moveTo>
                    <a:cubicBezTo>
                      <a:pt x="142389" y="439202"/>
                      <a:pt x="148598" y="443578"/>
                      <a:pt x="153020" y="449789"/>
                    </a:cubicBezTo>
                    <a:lnTo>
                      <a:pt x="231227" y="560058"/>
                    </a:lnTo>
                    <a:lnTo>
                      <a:pt x="309485" y="449789"/>
                    </a:lnTo>
                    <a:cubicBezTo>
                      <a:pt x="318329" y="437418"/>
                      <a:pt x="334268" y="432284"/>
                      <a:pt x="348665" y="437264"/>
                    </a:cubicBezTo>
                    <a:lnTo>
                      <a:pt x="439932" y="468886"/>
                    </a:lnTo>
                    <a:cubicBezTo>
                      <a:pt x="453506" y="473609"/>
                      <a:pt x="462556" y="486340"/>
                      <a:pt x="462556" y="500612"/>
                    </a:cubicBezTo>
                    <a:lnTo>
                      <a:pt x="462556" y="573610"/>
                    </a:lnTo>
                    <a:cubicBezTo>
                      <a:pt x="462556" y="592502"/>
                      <a:pt x="447182" y="607851"/>
                      <a:pt x="428260" y="607851"/>
                    </a:cubicBezTo>
                    <a:lnTo>
                      <a:pt x="231638" y="607851"/>
                    </a:lnTo>
                    <a:lnTo>
                      <a:pt x="230918" y="607851"/>
                    </a:lnTo>
                    <a:lnTo>
                      <a:pt x="34296" y="607851"/>
                    </a:lnTo>
                    <a:cubicBezTo>
                      <a:pt x="15374" y="607851"/>
                      <a:pt x="0" y="592502"/>
                      <a:pt x="0" y="573610"/>
                    </a:cubicBezTo>
                    <a:lnTo>
                      <a:pt x="0" y="500612"/>
                    </a:lnTo>
                    <a:cubicBezTo>
                      <a:pt x="0" y="486289"/>
                      <a:pt x="9050" y="473558"/>
                      <a:pt x="22572" y="468886"/>
                    </a:cubicBezTo>
                    <a:lnTo>
                      <a:pt x="113788" y="437264"/>
                    </a:lnTo>
                    <a:cubicBezTo>
                      <a:pt x="120987" y="434774"/>
                      <a:pt x="128584" y="434800"/>
                      <a:pt x="135486" y="437001"/>
                    </a:cubicBezTo>
                    <a:close/>
                    <a:moveTo>
                      <a:pt x="196209" y="432748"/>
                    </a:moveTo>
                    <a:lnTo>
                      <a:pt x="196826" y="432953"/>
                    </a:lnTo>
                    <a:cubicBezTo>
                      <a:pt x="203865" y="435624"/>
                      <a:pt x="207462" y="443584"/>
                      <a:pt x="204790" y="450619"/>
                    </a:cubicBezTo>
                    <a:cubicBezTo>
                      <a:pt x="202735" y="456114"/>
                      <a:pt x="197494" y="459452"/>
                      <a:pt x="191945" y="459452"/>
                    </a:cubicBezTo>
                    <a:cubicBezTo>
                      <a:pt x="190300" y="459452"/>
                      <a:pt x="188656" y="459195"/>
                      <a:pt x="187115" y="458579"/>
                    </a:cubicBezTo>
                    <a:cubicBezTo>
                      <a:pt x="186806" y="458528"/>
                      <a:pt x="186550" y="458425"/>
                      <a:pt x="186293" y="458322"/>
                    </a:cubicBezTo>
                    <a:cubicBezTo>
                      <a:pt x="179202" y="455549"/>
                      <a:pt x="175708" y="447641"/>
                      <a:pt x="178483" y="440554"/>
                    </a:cubicBezTo>
                    <a:cubicBezTo>
                      <a:pt x="181206" y="433518"/>
                      <a:pt x="189170" y="430026"/>
                      <a:pt x="196209" y="432748"/>
                    </a:cubicBezTo>
                    <a:close/>
                    <a:moveTo>
                      <a:pt x="266171" y="432493"/>
                    </a:moveTo>
                    <a:cubicBezTo>
                      <a:pt x="273166" y="429673"/>
                      <a:pt x="281190" y="433057"/>
                      <a:pt x="284019" y="440080"/>
                    </a:cubicBezTo>
                    <a:cubicBezTo>
                      <a:pt x="286848" y="447052"/>
                      <a:pt x="283453" y="455049"/>
                      <a:pt x="276407" y="457869"/>
                    </a:cubicBezTo>
                    <a:lnTo>
                      <a:pt x="275635" y="458125"/>
                    </a:lnTo>
                    <a:cubicBezTo>
                      <a:pt x="273989" y="458792"/>
                      <a:pt x="272292" y="459099"/>
                      <a:pt x="270646" y="459099"/>
                    </a:cubicBezTo>
                    <a:cubicBezTo>
                      <a:pt x="265142" y="459099"/>
                      <a:pt x="259999" y="455818"/>
                      <a:pt x="257890" y="450384"/>
                    </a:cubicBezTo>
                    <a:cubicBezTo>
                      <a:pt x="255164" y="443361"/>
                      <a:pt x="258559" y="435415"/>
                      <a:pt x="265657" y="432698"/>
                    </a:cubicBezTo>
                    <a:close/>
                    <a:moveTo>
                      <a:pt x="156294" y="407657"/>
                    </a:moveTo>
                    <a:cubicBezTo>
                      <a:pt x="163349" y="404834"/>
                      <a:pt x="171332" y="408324"/>
                      <a:pt x="174061" y="415408"/>
                    </a:cubicBezTo>
                    <a:lnTo>
                      <a:pt x="174164" y="415614"/>
                    </a:lnTo>
                    <a:cubicBezTo>
                      <a:pt x="177048" y="422595"/>
                      <a:pt x="173598" y="430602"/>
                      <a:pt x="166594" y="433374"/>
                    </a:cubicBezTo>
                    <a:cubicBezTo>
                      <a:pt x="164894" y="434093"/>
                      <a:pt x="163143" y="434401"/>
                      <a:pt x="161444" y="434401"/>
                    </a:cubicBezTo>
                    <a:cubicBezTo>
                      <a:pt x="156036" y="434401"/>
                      <a:pt x="150938" y="431218"/>
                      <a:pt x="148723" y="425880"/>
                    </a:cubicBezTo>
                    <a:lnTo>
                      <a:pt x="148517" y="425367"/>
                    </a:lnTo>
                    <a:cubicBezTo>
                      <a:pt x="145788" y="418334"/>
                      <a:pt x="149238" y="410378"/>
                      <a:pt x="156294" y="407657"/>
                    </a:cubicBezTo>
                    <a:close/>
                    <a:moveTo>
                      <a:pt x="305217" y="406489"/>
                    </a:moveTo>
                    <a:cubicBezTo>
                      <a:pt x="312426" y="409055"/>
                      <a:pt x="316133" y="416855"/>
                      <a:pt x="313661" y="423937"/>
                    </a:cubicBezTo>
                    <a:cubicBezTo>
                      <a:pt x="313610" y="424143"/>
                      <a:pt x="313507" y="424297"/>
                      <a:pt x="313455" y="424502"/>
                    </a:cubicBezTo>
                    <a:cubicBezTo>
                      <a:pt x="311396" y="430044"/>
                      <a:pt x="306092" y="433483"/>
                      <a:pt x="300531" y="433483"/>
                    </a:cubicBezTo>
                    <a:cubicBezTo>
                      <a:pt x="298987" y="433483"/>
                      <a:pt x="297390" y="433175"/>
                      <a:pt x="295794" y="432662"/>
                    </a:cubicBezTo>
                    <a:cubicBezTo>
                      <a:pt x="288740" y="430044"/>
                      <a:pt x="285084" y="422192"/>
                      <a:pt x="287710" y="415059"/>
                    </a:cubicBezTo>
                    <a:lnTo>
                      <a:pt x="287710" y="415008"/>
                    </a:lnTo>
                    <a:cubicBezTo>
                      <a:pt x="290182" y="407874"/>
                      <a:pt x="298008" y="404128"/>
                      <a:pt x="305217" y="406489"/>
                    </a:cubicBezTo>
                    <a:close/>
                    <a:moveTo>
                      <a:pt x="161459" y="144929"/>
                    </a:moveTo>
                    <a:cubicBezTo>
                      <a:pt x="149531" y="173165"/>
                      <a:pt x="122641" y="193034"/>
                      <a:pt x="104029" y="204071"/>
                    </a:cubicBezTo>
                    <a:cubicBezTo>
                      <a:pt x="100996" y="215007"/>
                      <a:pt x="99351" y="226558"/>
                      <a:pt x="99351" y="238468"/>
                    </a:cubicBezTo>
                    <a:cubicBezTo>
                      <a:pt x="99351" y="273687"/>
                      <a:pt x="113387" y="305722"/>
                      <a:pt x="136163" y="329184"/>
                    </a:cubicBezTo>
                    <a:cubicBezTo>
                      <a:pt x="159968" y="353775"/>
                      <a:pt x="193284" y="369023"/>
                      <a:pt x="230096" y="369023"/>
                    </a:cubicBezTo>
                    <a:cubicBezTo>
                      <a:pt x="266960" y="369023"/>
                      <a:pt x="300327" y="353672"/>
                      <a:pt x="324286" y="329184"/>
                    </a:cubicBezTo>
                    <a:cubicBezTo>
                      <a:pt x="346959" y="305619"/>
                      <a:pt x="360944" y="273738"/>
                      <a:pt x="360944" y="238571"/>
                    </a:cubicBezTo>
                    <a:cubicBezTo>
                      <a:pt x="360944" y="236415"/>
                      <a:pt x="360893" y="234310"/>
                      <a:pt x="360790" y="232205"/>
                    </a:cubicBezTo>
                    <a:cubicBezTo>
                      <a:pt x="316368" y="229843"/>
                      <a:pt x="279093" y="218960"/>
                      <a:pt x="249222" y="205612"/>
                    </a:cubicBezTo>
                    <a:cubicBezTo>
                      <a:pt x="239196" y="201196"/>
                      <a:pt x="229993" y="196473"/>
                      <a:pt x="221716" y="191647"/>
                    </a:cubicBezTo>
                    <a:cubicBezTo>
                      <a:pt x="182024" y="168802"/>
                      <a:pt x="161459" y="144929"/>
                      <a:pt x="161459" y="144929"/>
                    </a:cubicBezTo>
                    <a:close/>
                    <a:moveTo>
                      <a:pt x="225572" y="0"/>
                    </a:moveTo>
                    <a:lnTo>
                      <a:pt x="227628" y="0"/>
                    </a:lnTo>
                    <a:cubicBezTo>
                      <a:pt x="339761" y="0"/>
                      <a:pt x="430661" y="90767"/>
                      <a:pt x="430661" y="202737"/>
                    </a:cubicBezTo>
                    <a:lnTo>
                      <a:pt x="430661" y="407065"/>
                    </a:lnTo>
                    <a:cubicBezTo>
                      <a:pt x="430661" y="407065"/>
                      <a:pt x="353952" y="410504"/>
                      <a:pt x="336728" y="364248"/>
                    </a:cubicBezTo>
                    <a:cubicBezTo>
                      <a:pt x="307011" y="389507"/>
                      <a:pt x="269582" y="403266"/>
                      <a:pt x="230096" y="403266"/>
                    </a:cubicBezTo>
                    <a:cubicBezTo>
                      <a:pt x="189068" y="403266"/>
                      <a:pt x="150405" y="388377"/>
                      <a:pt x="120122" y="361373"/>
                    </a:cubicBezTo>
                    <a:cubicBezTo>
                      <a:pt x="109582" y="381498"/>
                      <a:pt x="83772" y="411326"/>
                      <a:pt x="24698" y="406603"/>
                    </a:cubicBezTo>
                    <a:lnTo>
                      <a:pt x="24698" y="192982"/>
                    </a:lnTo>
                    <a:cubicBezTo>
                      <a:pt x="24698" y="192982"/>
                      <a:pt x="27526" y="91023"/>
                      <a:pt x="113901" y="61350"/>
                    </a:cubicBezTo>
                    <a:cubicBezTo>
                      <a:pt x="113901" y="61350"/>
                      <a:pt x="130970" y="0"/>
                      <a:pt x="225572" y="0"/>
                    </a:cubicBezTo>
                    <a:close/>
                  </a:path>
                </a:pathLst>
              </a:custGeom>
              <a:gradFill>
                <a:gsLst>
                  <a:gs pos="31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prstClr val="white">
                          <a:alpha val="0"/>
                        </a:prstClr>
                      </a:gs>
                    </a:gsLst>
                    <a:lin ang="5400000" scaled="0"/>
                  </a:gradFill>
                  <a:effectLst/>
                  <a:uLnTx/>
                  <a:uFillTx/>
                  <a:latin typeface="思源黑体 CN Medium" panose="020B0600000000000000" pitchFamily="34" charset="-122"/>
                  <a:ea typeface="+mn-ea"/>
                  <a:cs typeface="+mn-cs"/>
                </a:endParaRPr>
              </a:p>
            </p:txBody>
          </p:sp>
        </p:grpSp>
        <p:graphicFrame>
          <p:nvGraphicFramePr>
            <p:cNvPr id="46" name="图表 45">
              <a:extLst>
                <a:ext uri="{FF2B5EF4-FFF2-40B4-BE49-F238E27FC236}">
                  <a16:creationId xmlns:a16="http://schemas.microsoft.com/office/drawing/2014/main" id="{DE2C78F9-E62E-BF4D-3039-74EFA711BCFC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523102719"/>
                </p:ext>
              </p:extLst>
            </p:nvPr>
          </p:nvGraphicFramePr>
          <p:xfrm>
            <a:off x="6652323" y="3238520"/>
            <a:ext cx="1908747" cy="228479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aphicFrame>
          <p:nvGraphicFramePr>
            <p:cNvPr id="47" name="图表 46">
              <a:extLst>
                <a:ext uri="{FF2B5EF4-FFF2-40B4-BE49-F238E27FC236}">
                  <a16:creationId xmlns:a16="http://schemas.microsoft.com/office/drawing/2014/main" id="{BBF67698-FC8B-3CDA-8AC2-17AE0C05330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53713007"/>
                </p:ext>
              </p:extLst>
            </p:nvPr>
          </p:nvGraphicFramePr>
          <p:xfrm>
            <a:off x="8776016" y="3124372"/>
            <a:ext cx="2324915" cy="239995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</p:grpSp>
      <p:sp>
        <p:nvSpPr>
          <p:cNvPr id="51" name="MG-文本占位符 1">
            <a:extLst>
              <a:ext uri="{FF2B5EF4-FFF2-40B4-BE49-F238E27FC236}">
                <a16:creationId xmlns:a16="http://schemas.microsoft.com/office/drawing/2014/main" id="{2C2931B5-BDF7-EA70-3F61-11DBC885C71C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617153" y="210048"/>
            <a:ext cx="16414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1" kern="120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1pPr>
            <a:lvl2pPr marL="457200" indent="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gradFill>
                  <a:gsLst>
                    <a:gs pos="0">
                      <a:srgbClr val="348EFE"/>
                    </a:gs>
                    <a:gs pos="100000">
                      <a:srgbClr val="204EFC"/>
                    </a:gs>
                  </a:gsLst>
                  <a:lin ang="5400000" scaled="1"/>
                </a:gradFill>
                <a:latin typeface="演示斜黑体" panose="00000A08000000000000" pitchFamily="50" charset="-122"/>
                <a:ea typeface="演示斜黑体" panose="00000A08000000000000" pitchFamily="50" charset="-122"/>
              </a:rPr>
              <a:t>经营数据</a:t>
            </a:r>
          </a:p>
        </p:txBody>
      </p:sp>
    </p:spTree>
    <p:extLst>
      <p:ext uri="{BB962C8B-B14F-4D97-AF65-F5344CB8AC3E}">
        <p14:creationId xmlns:p14="http://schemas.microsoft.com/office/powerpoint/2010/main" val="15264480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1016</TotalTime>
  <Words>500</Words>
  <Application>Microsoft Office PowerPoint</Application>
  <PresentationFormat>宽屏</PresentationFormat>
  <Paragraphs>168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MiSans Heavy</vt:lpstr>
      <vt:lpstr>OPPOSans H</vt:lpstr>
      <vt:lpstr>阿里巴巴普惠体 2.0 115 Black</vt:lpstr>
      <vt:lpstr>等线</vt:lpstr>
      <vt:lpstr>汉仪雅酷黑 45W</vt:lpstr>
      <vt:lpstr>思源黑体 CN Medium</vt:lpstr>
      <vt:lpstr>演示斜黑体</vt:lpstr>
      <vt:lpstr>Arial</vt:lpstr>
      <vt:lpstr>Calibri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蓝色高端商务风企业介绍ppt模板</dc:title>
  <dc:creator>choas‘超</dc:creator>
  <cp:keywords>P界达人</cp:keywords>
  <dc:description>51PPT模板网 官方唯一网址：www.51pptmoban.com</dc:description>
  <cp:lastModifiedBy>Power user</cp:lastModifiedBy>
  <cp:revision>159</cp:revision>
  <dcterms:created xsi:type="dcterms:W3CDTF">2021-04-02T13:05:50Z</dcterms:created>
  <dcterms:modified xsi:type="dcterms:W3CDTF">2023-03-02T04:29:49Z</dcterms:modified>
</cp:coreProperties>
</file>