
<file path=[Content_Types].xml><?xml version="1.0" encoding="utf-8"?>
<Types xmlns="http://schemas.openxmlformats.org/package/2006/content-types">
  <Default Extension="html" ContentType="image/pn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7" r:id="rId2"/>
  </p:sldMasterIdLst>
  <p:notesMasterIdLst>
    <p:notesMasterId r:id="rId31"/>
  </p:notesMasterIdLst>
  <p:sldIdLst>
    <p:sldId id="472" r:id="rId3"/>
    <p:sldId id="473" r:id="rId4"/>
    <p:sldId id="474" r:id="rId5"/>
    <p:sldId id="265" r:id="rId6"/>
    <p:sldId id="266" r:id="rId7"/>
    <p:sldId id="267" r:id="rId8"/>
    <p:sldId id="357" r:id="rId9"/>
    <p:sldId id="358" r:id="rId10"/>
    <p:sldId id="365" r:id="rId11"/>
    <p:sldId id="352" r:id="rId12"/>
    <p:sldId id="356" r:id="rId13"/>
    <p:sldId id="415" r:id="rId14"/>
    <p:sldId id="416" r:id="rId15"/>
    <p:sldId id="380" r:id="rId16"/>
    <p:sldId id="436" r:id="rId17"/>
    <p:sldId id="381" r:id="rId18"/>
    <p:sldId id="359" r:id="rId19"/>
    <p:sldId id="360" r:id="rId20"/>
    <p:sldId id="286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3320" r:id="rId29"/>
    <p:sldId id="332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5087" autoAdjust="0"/>
  </p:normalViewPr>
  <p:slideViewPr>
    <p:cSldViewPr snapToGrid="0" showGuides="1">
      <p:cViewPr varScale="1">
        <p:scale>
          <a:sx n="83" d="100"/>
          <a:sy n="83" d="100"/>
        </p:scale>
        <p:origin x="108" y="11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91557305336801"/>
          <c:y val="0.180565262116405"/>
          <c:w val="0.78088965441819802"/>
          <c:h val="0.545171505905512"/>
        </c:manualLayout>
      </c:layout>
      <c:areaChart>
        <c:grouping val="standar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One</c:v>
                </c:pt>
              </c:strCache>
            </c:strRef>
          </c:tx>
          <c:spPr>
            <a:solidFill>
              <a:schemeClr val="accent1">
                <a:alpha val="80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Blatt1!$B$2:$B$14</c:f>
              <c:numCache>
                <c:formatCode>General</c:formatCode>
                <c:ptCount val="13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C2-4A7A-81DE-21A1F0161458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 Another Chart</c:v>
                </c:pt>
              </c:strCache>
            </c:strRef>
          </c:tx>
          <c:spPr>
            <a:solidFill>
              <a:schemeClr val="accent2">
                <a:alpha val="80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Blatt1!$C$2:$C$14</c:f>
              <c:numCache>
                <c:formatCode>General</c:formatCode>
                <c:ptCount val="13"/>
                <c:pt idx="2">
                  <c:v>0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C2-4A7A-81DE-21A1F0161458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Competitor</c:v>
                </c:pt>
              </c:strCache>
            </c:strRef>
          </c:tx>
          <c:spPr>
            <a:solidFill>
              <a:schemeClr val="accent3">
                <a:alpha val="80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Blatt1!$D$2:$D$14</c:f>
              <c:numCache>
                <c:formatCode>General</c:formatCode>
                <c:ptCount val="13"/>
                <c:pt idx="5">
                  <c:v>0</c:v>
                </c:pt>
                <c:pt idx="6">
                  <c:v>2</c:v>
                </c:pt>
                <c:pt idx="7">
                  <c:v>4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C2-4A7A-81DE-21A1F0161458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Pear AG</c:v>
                </c:pt>
              </c:strCache>
            </c:strRef>
          </c:tx>
          <c:spPr>
            <a:solidFill>
              <a:schemeClr val="accent4">
                <a:alpha val="80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Blatt1!$E$2:$E$14</c:f>
              <c:numCache>
                <c:formatCode>General</c:formatCode>
                <c:ptCount val="13"/>
                <c:pt idx="7">
                  <c:v>0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4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C2-4A7A-81DE-21A1F01614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93853312"/>
        <c:axId val="1793854768"/>
      </c:areaChart>
      <c:catAx>
        <c:axId val="179385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pPr>
            <a:endParaRPr lang="zh-CN"/>
          </a:p>
        </c:txPr>
        <c:crossAx val="1793854768"/>
        <c:crosses val="autoZero"/>
        <c:auto val="1"/>
        <c:lblAlgn val="ctr"/>
        <c:lblOffset val="100"/>
        <c:noMultiLvlLbl val="0"/>
      </c:catAx>
      <c:valAx>
        <c:axId val="179385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pPr>
            <a:endParaRPr lang="zh-CN"/>
          </a:p>
        </c:txPr>
        <c:crossAx val="17938533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918266573481499"/>
          <c:y val="0.815663206559611"/>
          <c:w val="0.42163457717237901"/>
          <c:h val="5.7797633244427903E-2"/>
        </c:manualLayout>
      </c:layout>
      <c:overlay val="0"/>
      <c:spPr>
        <a:noFill/>
        <a:ln cap="rnd"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>
                  <a:lumMod val="65000"/>
                </a:schemeClr>
              </a:solidFill>
              <a:latin typeface="Roboto Light" charset="0"/>
              <a:ea typeface="Roboto Light" charset="0"/>
              <a:cs typeface="Roboto Light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00BEA-C45A-4A68-9621-080C472755D2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87C11-54EC-4F21-877A-5A02D7B04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061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62C787-7ED9-4E83-91A0-4F583D2CE6D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730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3188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165" y="678906"/>
            <a:ext cx="2879570" cy="5625342"/>
          </a:xfrm>
          <a:prstGeom prst="rect">
            <a:avLst/>
          </a:prstGeom>
          <a:effectLst>
            <a:outerShdw blurRad="635000" dist="279400" dir="54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28646" y="1545087"/>
            <a:ext cx="2181112" cy="389386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2833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837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63003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55366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2390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419556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273210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84" y="-1706863"/>
            <a:ext cx="6461254" cy="11044878"/>
          </a:xfrm>
          <a:prstGeom prst="rect">
            <a:avLst/>
          </a:prstGeom>
          <a:effectLst>
            <a:outerShdw blurRad="1092200" dist="342900" dir="5400000" algn="t" rotWithShape="0">
              <a:prstClr val="black">
                <a:alpha val="28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927" y="101847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746659" y="163551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07497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244" y="27552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20976" y="89256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6277" y="1855681"/>
            <a:ext cx="2730100" cy="5362697"/>
          </a:xfrm>
          <a:prstGeom prst="rect">
            <a:avLst/>
          </a:prstGeom>
          <a:effectLst>
            <a:outerShdw blurRad="254000" dist="889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422272" y="2455301"/>
            <a:ext cx="2362737" cy="416114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57540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55497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9299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79426" y="0"/>
            <a:ext cx="6694415" cy="6858000"/>
          </a:xfrm>
          <a:custGeom>
            <a:avLst/>
            <a:gdLst>
              <a:gd name="connsiteX0" fmla="*/ 4503486 w 6694415"/>
              <a:gd name="connsiteY0" fmla="*/ 2951742 h 6858000"/>
              <a:gd name="connsiteX1" fmla="*/ 5459785 w 6694415"/>
              <a:gd name="connsiteY1" fmla="*/ 3347853 h 6858000"/>
              <a:gd name="connsiteX2" fmla="*/ 5459785 w 6694415"/>
              <a:gd name="connsiteY2" fmla="*/ 5260450 h 6858000"/>
              <a:gd name="connsiteX3" fmla="*/ 3862235 w 6694415"/>
              <a:gd name="connsiteY3" fmla="*/ 6858000 h 6858000"/>
              <a:gd name="connsiteX4" fmla="*/ 37042 w 6694415"/>
              <a:gd name="connsiteY4" fmla="*/ 6858000 h 6858000"/>
              <a:gd name="connsiteX5" fmla="*/ 3547188 w 6694415"/>
              <a:gd name="connsiteY5" fmla="*/ 3347853 h 6858000"/>
              <a:gd name="connsiteX6" fmla="*/ 4503486 w 6694415"/>
              <a:gd name="connsiteY6" fmla="*/ 2951742 h 6858000"/>
              <a:gd name="connsiteX7" fmla="*/ 2871192 w 6694415"/>
              <a:gd name="connsiteY7" fmla="*/ 0 h 6858000"/>
              <a:gd name="connsiteX8" fmla="*/ 6694415 w 6694415"/>
              <a:gd name="connsiteY8" fmla="*/ 0 h 6858000"/>
              <a:gd name="connsiteX9" fmla="*/ 6675887 w 6694415"/>
              <a:gd name="connsiteY9" fmla="*/ 20498 h 6858000"/>
              <a:gd name="connsiteX10" fmla="*/ 2308708 w 6694415"/>
              <a:gd name="connsiteY10" fmla="*/ 4387676 h 6858000"/>
              <a:gd name="connsiteX11" fmla="*/ 396110 w 6694415"/>
              <a:gd name="connsiteY11" fmla="*/ 4387676 h 6858000"/>
              <a:gd name="connsiteX12" fmla="*/ 396112 w 6694415"/>
              <a:gd name="connsiteY12" fmla="*/ 4387677 h 6858000"/>
              <a:gd name="connsiteX13" fmla="*/ 396112 w 6694415"/>
              <a:gd name="connsiteY13" fmla="*/ 2475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4415" h="6858000">
                <a:moveTo>
                  <a:pt x="4503486" y="2951742"/>
                </a:moveTo>
                <a:cubicBezTo>
                  <a:pt x="4849599" y="2951742"/>
                  <a:pt x="5195711" y="3083779"/>
                  <a:pt x="5459785" y="3347853"/>
                </a:cubicBezTo>
                <a:cubicBezTo>
                  <a:pt x="5987933" y="3876002"/>
                  <a:pt x="5987933" y="4732301"/>
                  <a:pt x="5459785" y="5260450"/>
                </a:cubicBezTo>
                <a:lnTo>
                  <a:pt x="3862235" y="6858000"/>
                </a:lnTo>
                <a:lnTo>
                  <a:pt x="37042" y="6858000"/>
                </a:lnTo>
                <a:lnTo>
                  <a:pt x="3547188" y="3347853"/>
                </a:lnTo>
                <a:cubicBezTo>
                  <a:pt x="3811262" y="3083779"/>
                  <a:pt x="4157375" y="2951742"/>
                  <a:pt x="4503486" y="2951742"/>
                </a:cubicBezTo>
                <a:close/>
                <a:moveTo>
                  <a:pt x="2871192" y="0"/>
                </a:moveTo>
                <a:lnTo>
                  <a:pt x="6694415" y="0"/>
                </a:lnTo>
                <a:lnTo>
                  <a:pt x="6675887" y="20498"/>
                </a:lnTo>
                <a:lnTo>
                  <a:pt x="2308708" y="4387676"/>
                </a:lnTo>
                <a:cubicBezTo>
                  <a:pt x="1780559" y="4915824"/>
                  <a:pt x="924258" y="4915825"/>
                  <a:pt x="396110" y="4387676"/>
                </a:cubicBezTo>
                <a:cubicBezTo>
                  <a:pt x="396111" y="4387676"/>
                  <a:pt x="396111" y="4387677"/>
                  <a:pt x="396112" y="4387677"/>
                </a:cubicBezTo>
                <a:cubicBezTo>
                  <a:pt x="-132037" y="3859529"/>
                  <a:pt x="-132037" y="3003229"/>
                  <a:pt x="396112" y="247508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419100" dist="342900" dir="5400000" sx="89000" sy="89000" algn="t" rotWithShape="0">
              <a:prstClr val="black">
                <a:alpha val="16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96117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951912" y="1034031"/>
            <a:ext cx="4344379" cy="4786905"/>
          </a:xfrm>
          <a:custGeom>
            <a:avLst/>
            <a:gdLst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900900 h 4786905"/>
              <a:gd name="connsiteX3" fmla="*/ 2589152 w 7804115"/>
              <a:gd name="connsiteY3" fmla="*/ 3922330 h 4786905"/>
              <a:gd name="connsiteX4" fmla="*/ 0 w 7804115"/>
              <a:gd name="connsiteY4" fmla="*/ 3922330 h 4786905"/>
              <a:gd name="connsiteX5" fmla="*/ 0 w 7804115"/>
              <a:gd name="connsiteY5" fmla="*/ 900900 h 4786905"/>
              <a:gd name="connsiteX6" fmla="*/ 36326 w 7804115"/>
              <a:gd name="connsiteY6" fmla="*/ 864574 h 4786905"/>
              <a:gd name="connsiteX7" fmla="*/ 3459736 w 7804115"/>
              <a:gd name="connsiteY7" fmla="*/ 0 h 4786905"/>
              <a:gd name="connsiteX8" fmla="*/ 7786607 w 7804115"/>
              <a:gd name="connsiteY8" fmla="*/ 0 h 4786905"/>
              <a:gd name="connsiteX9" fmla="*/ 7804115 w 7804115"/>
              <a:gd name="connsiteY9" fmla="*/ 17508 h 4786905"/>
              <a:gd name="connsiteX10" fmla="*/ 7804115 w 7804115"/>
              <a:gd name="connsiteY10" fmla="*/ 4769397 h 4786905"/>
              <a:gd name="connsiteX11" fmla="*/ 7786607 w 7804115"/>
              <a:gd name="connsiteY11" fmla="*/ 4786905 h 4786905"/>
              <a:gd name="connsiteX12" fmla="*/ 3459736 w 7804115"/>
              <a:gd name="connsiteY12" fmla="*/ 4786905 h 4786905"/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3922330 h 4786905"/>
              <a:gd name="connsiteX3" fmla="*/ 0 w 7804115"/>
              <a:gd name="connsiteY3" fmla="*/ 3922330 h 4786905"/>
              <a:gd name="connsiteX4" fmla="*/ 0 w 7804115"/>
              <a:gd name="connsiteY4" fmla="*/ 900900 h 4786905"/>
              <a:gd name="connsiteX5" fmla="*/ 36326 w 7804115"/>
              <a:gd name="connsiteY5" fmla="*/ 864574 h 4786905"/>
              <a:gd name="connsiteX6" fmla="*/ 3459736 w 7804115"/>
              <a:gd name="connsiteY6" fmla="*/ 0 h 4786905"/>
              <a:gd name="connsiteX7" fmla="*/ 7786607 w 7804115"/>
              <a:gd name="connsiteY7" fmla="*/ 0 h 4786905"/>
              <a:gd name="connsiteX8" fmla="*/ 7804115 w 7804115"/>
              <a:gd name="connsiteY8" fmla="*/ 17508 h 4786905"/>
              <a:gd name="connsiteX9" fmla="*/ 7804115 w 7804115"/>
              <a:gd name="connsiteY9" fmla="*/ 4769397 h 4786905"/>
              <a:gd name="connsiteX10" fmla="*/ 7786607 w 7804115"/>
              <a:gd name="connsiteY10" fmla="*/ 4786905 h 4786905"/>
              <a:gd name="connsiteX11" fmla="*/ 3459736 w 7804115"/>
              <a:gd name="connsiteY11" fmla="*/ 4786905 h 4786905"/>
              <a:gd name="connsiteX12" fmla="*/ 3459736 w 7804115"/>
              <a:gd name="connsiteY12" fmla="*/ 0 h 4786905"/>
              <a:gd name="connsiteX0" fmla="*/ 36326 w 7804115"/>
              <a:gd name="connsiteY0" fmla="*/ 864574 h 4786905"/>
              <a:gd name="connsiteX1" fmla="*/ 2589152 w 7804115"/>
              <a:gd name="connsiteY1" fmla="*/ 3922330 h 4786905"/>
              <a:gd name="connsiteX2" fmla="*/ 0 w 7804115"/>
              <a:gd name="connsiteY2" fmla="*/ 3922330 h 4786905"/>
              <a:gd name="connsiteX3" fmla="*/ 0 w 7804115"/>
              <a:gd name="connsiteY3" fmla="*/ 900900 h 4786905"/>
              <a:gd name="connsiteX4" fmla="*/ 36326 w 7804115"/>
              <a:gd name="connsiteY4" fmla="*/ 864574 h 4786905"/>
              <a:gd name="connsiteX5" fmla="*/ 3459736 w 7804115"/>
              <a:gd name="connsiteY5" fmla="*/ 0 h 4786905"/>
              <a:gd name="connsiteX6" fmla="*/ 7786607 w 7804115"/>
              <a:gd name="connsiteY6" fmla="*/ 0 h 4786905"/>
              <a:gd name="connsiteX7" fmla="*/ 7804115 w 7804115"/>
              <a:gd name="connsiteY7" fmla="*/ 17508 h 4786905"/>
              <a:gd name="connsiteX8" fmla="*/ 7804115 w 7804115"/>
              <a:gd name="connsiteY8" fmla="*/ 4769397 h 4786905"/>
              <a:gd name="connsiteX9" fmla="*/ 7786607 w 7804115"/>
              <a:gd name="connsiteY9" fmla="*/ 4786905 h 4786905"/>
              <a:gd name="connsiteX10" fmla="*/ 3459736 w 7804115"/>
              <a:gd name="connsiteY10" fmla="*/ 4786905 h 4786905"/>
              <a:gd name="connsiteX11" fmla="*/ 3459736 w 7804115"/>
              <a:gd name="connsiteY11" fmla="*/ 0 h 4786905"/>
              <a:gd name="connsiteX0" fmla="*/ 36326 w 7804115"/>
              <a:gd name="connsiteY0" fmla="*/ 864574 h 4786905"/>
              <a:gd name="connsiteX1" fmla="*/ 0 w 7804115"/>
              <a:gd name="connsiteY1" fmla="*/ 3922330 h 4786905"/>
              <a:gd name="connsiteX2" fmla="*/ 0 w 7804115"/>
              <a:gd name="connsiteY2" fmla="*/ 900900 h 4786905"/>
              <a:gd name="connsiteX3" fmla="*/ 36326 w 7804115"/>
              <a:gd name="connsiteY3" fmla="*/ 864574 h 4786905"/>
              <a:gd name="connsiteX4" fmla="*/ 3459736 w 7804115"/>
              <a:gd name="connsiteY4" fmla="*/ 0 h 4786905"/>
              <a:gd name="connsiteX5" fmla="*/ 7786607 w 7804115"/>
              <a:gd name="connsiteY5" fmla="*/ 0 h 4786905"/>
              <a:gd name="connsiteX6" fmla="*/ 7804115 w 7804115"/>
              <a:gd name="connsiteY6" fmla="*/ 17508 h 4786905"/>
              <a:gd name="connsiteX7" fmla="*/ 7804115 w 7804115"/>
              <a:gd name="connsiteY7" fmla="*/ 4769397 h 4786905"/>
              <a:gd name="connsiteX8" fmla="*/ 7786607 w 7804115"/>
              <a:gd name="connsiteY8" fmla="*/ 4786905 h 4786905"/>
              <a:gd name="connsiteX9" fmla="*/ 3459736 w 7804115"/>
              <a:gd name="connsiteY9" fmla="*/ 4786905 h 4786905"/>
              <a:gd name="connsiteX10" fmla="*/ 3459736 w 7804115"/>
              <a:gd name="connsiteY10" fmla="*/ 0 h 4786905"/>
              <a:gd name="connsiteX0" fmla="*/ 36326 w 7804115"/>
              <a:gd name="connsiteY0" fmla="*/ 864574 h 4786905"/>
              <a:gd name="connsiteX1" fmla="*/ 0 w 7804115"/>
              <a:gd name="connsiteY1" fmla="*/ 900900 h 4786905"/>
              <a:gd name="connsiteX2" fmla="*/ 36326 w 7804115"/>
              <a:gd name="connsiteY2" fmla="*/ 864574 h 4786905"/>
              <a:gd name="connsiteX3" fmla="*/ 3459736 w 7804115"/>
              <a:gd name="connsiteY3" fmla="*/ 0 h 4786905"/>
              <a:gd name="connsiteX4" fmla="*/ 7786607 w 7804115"/>
              <a:gd name="connsiteY4" fmla="*/ 0 h 4786905"/>
              <a:gd name="connsiteX5" fmla="*/ 7804115 w 7804115"/>
              <a:gd name="connsiteY5" fmla="*/ 17508 h 4786905"/>
              <a:gd name="connsiteX6" fmla="*/ 7804115 w 7804115"/>
              <a:gd name="connsiteY6" fmla="*/ 4769397 h 4786905"/>
              <a:gd name="connsiteX7" fmla="*/ 7786607 w 7804115"/>
              <a:gd name="connsiteY7" fmla="*/ 4786905 h 4786905"/>
              <a:gd name="connsiteX8" fmla="*/ 3459736 w 7804115"/>
              <a:gd name="connsiteY8" fmla="*/ 4786905 h 4786905"/>
              <a:gd name="connsiteX9" fmla="*/ 3459736 w 7804115"/>
              <a:gd name="connsiteY9" fmla="*/ 0 h 4786905"/>
              <a:gd name="connsiteX0" fmla="*/ 0 w 4344379"/>
              <a:gd name="connsiteY0" fmla="*/ 0 h 4786905"/>
              <a:gd name="connsiteX1" fmla="*/ 4326871 w 4344379"/>
              <a:gd name="connsiteY1" fmla="*/ 0 h 4786905"/>
              <a:gd name="connsiteX2" fmla="*/ 4344379 w 4344379"/>
              <a:gd name="connsiteY2" fmla="*/ 17508 h 4786905"/>
              <a:gd name="connsiteX3" fmla="*/ 4344379 w 4344379"/>
              <a:gd name="connsiteY3" fmla="*/ 4769397 h 4786905"/>
              <a:gd name="connsiteX4" fmla="*/ 4326871 w 4344379"/>
              <a:gd name="connsiteY4" fmla="*/ 4786905 h 4786905"/>
              <a:gd name="connsiteX5" fmla="*/ 0 w 4344379"/>
              <a:gd name="connsiteY5" fmla="*/ 4786905 h 4786905"/>
              <a:gd name="connsiteX6" fmla="*/ 0 w 4344379"/>
              <a:gd name="connsiteY6" fmla="*/ 0 h 478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4379" h="4786905">
                <a:moveTo>
                  <a:pt x="0" y="0"/>
                </a:moveTo>
                <a:lnTo>
                  <a:pt x="4326871" y="0"/>
                </a:lnTo>
                <a:cubicBezTo>
                  <a:pt x="4336540" y="0"/>
                  <a:pt x="4344379" y="7839"/>
                  <a:pt x="4344379" y="17508"/>
                </a:cubicBezTo>
                <a:lnTo>
                  <a:pt x="4344379" y="4769397"/>
                </a:lnTo>
                <a:cubicBezTo>
                  <a:pt x="4344379" y="4779066"/>
                  <a:pt x="4336540" y="4786905"/>
                  <a:pt x="4326871" y="4786905"/>
                </a:cubicBezTo>
                <a:lnTo>
                  <a:pt x="0" y="4786905"/>
                </a:lnTo>
                <a:lnTo>
                  <a:pt x="0" y="0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19310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51950" y="3418811"/>
            <a:ext cx="5036440" cy="2573111"/>
          </a:xfrm>
          <a:custGeom>
            <a:avLst/>
            <a:gdLst>
              <a:gd name="connsiteX0" fmla="*/ 0 w 5036440"/>
              <a:gd name="connsiteY0" fmla="*/ 0 h 2573111"/>
              <a:gd name="connsiteX1" fmla="*/ 5036440 w 5036440"/>
              <a:gd name="connsiteY1" fmla="*/ 0 h 2573111"/>
              <a:gd name="connsiteX2" fmla="*/ 5036440 w 5036440"/>
              <a:gd name="connsiteY2" fmla="*/ 2539969 h 2573111"/>
              <a:gd name="connsiteX3" fmla="*/ 5003298 w 5036440"/>
              <a:gd name="connsiteY3" fmla="*/ 2573111 h 2573111"/>
              <a:gd name="connsiteX4" fmla="*/ 0 w 5036440"/>
              <a:gd name="connsiteY4" fmla="*/ 2573111 h 257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440" h="2573111">
                <a:moveTo>
                  <a:pt x="0" y="0"/>
                </a:moveTo>
                <a:lnTo>
                  <a:pt x="5036440" y="0"/>
                </a:lnTo>
                <a:lnTo>
                  <a:pt x="5036440" y="2539969"/>
                </a:lnTo>
                <a:cubicBezTo>
                  <a:pt x="5036440" y="2558273"/>
                  <a:pt x="5021602" y="2573111"/>
                  <a:pt x="5003298" y="2573111"/>
                </a:cubicBezTo>
                <a:lnTo>
                  <a:pt x="0" y="25731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1115509" y="819656"/>
            <a:ext cx="5036440" cy="2599152"/>
          </a:xfrm>
          <a:custGeom>
            <a:avLst/>
            <a:gdLst>
              <a:gd name="connsiteX0" fmla="*/ 33477 w 5036440"/>
              <a:gd name="connsiteY0" fmla="*/ 0 h 2599152"/>
              <a:gd name="connsiteX1" fmla="*/ 5036440 w 5036440"/>
              <a:gd name="connsiteY1" fmla="*/ 0 h 2599152"/>
              <a:gd name="connsiteX2" fmla="*/ 5036440 w 5036440"/>
              <a:gd name="connsiteY2" fmla="*/ 2599152 h 2599152"/>
              <a:gd name="connsiteX3" fmla="*/ 0 w 5036440"/>
              <a:gd name="connsiteY3" fmla="*/ 2599152 h 2599152"/>
              <a:gd name="connsiteX4" fmla="*/ 0 w 5036440"/>
              <a:gd name="connsiteY4" fmla="*/ 33477 h 2599152"/>
              <a:gd name="connsiteX5" fmla="*/ 33477 w 5036440"/>
              <a:gd name="connsiteY5" fmla="*/ 0 h 2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6440" h="2599152">
                <a:moveTo>
                  <a:pt x="33477" y="0"/>
                </a:moveTo>
                <a:lnTo>
                  <a:pt x="5036440" y="0"/>
                </a:lnTo>
                <a:lnTo>
                  <a:pt x="5036440" y="2599152"/>
                </a:lnTo>
                <a:lnTo>
                  <a:pt x="0" y="2599152"/>
                </a:lnTo>
                <a:lnTo>
                  <a:pt x="0" y="33477"/>
                </a:lnTo>
                <a:cubicBezTo>
                  <a:pt x="0" y="14988"/>
                  <a:pt x="14988" y="0"/>
                  <a:pt x="3347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98972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30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9506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184904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78041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69885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583211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669885" y="2506572"/>
            <a:ext cx="5655451" cy="3753651"/>
          </a:xfrm>
          <a:custGeom>
            <a:avLst/>
            <a:gdLst>
              <a:gd name="connsiteX0" fmla="*/ 3873761 w 5655451"/>
              <a:gd name="connsiteY0" fmla="*/ 0 h 3753651"/>
              <a:gd name="connsiteX1" fmla="*/ 5608341 w 5655451"/>
              <a:gd name="connsiteY1" fmla="*/ 0 h 3753651"/>
              <a:gd name="connsiteX2" fmla="*/ 5655451 w 5655451"/>
              <a:gd name="connsiteY2" fmla="*/ 47110 h 3753651"/>
              <a:gd name="connsiteX3" fmla="*/ 5655451 w 5655451"/>
              <a:gd name="connsiteY3" fmla="*/ 3706541 h 3753651"/>
              <a:gd name="connsiteX4" fmla="*/ 5608341 w 5655451"/>
              <a:gd name="connsiteY4" fmla="*/ 3753651 h 3753651"/>
              <a:gd name="connsiteX5" fmla="*/ 3873761 w 5655451"/>
              <a:gd name="connsiteY5" fmla="*/ 3753651 h 3753651"/>
              <a:gd name="connsiteX6" fmla="*/ 3826651 w 5655451"/>
              <a:gd name="connsiteY6" fmla="*/ 3706541 h 3753651"/>
              <a:gd name="connsiteX7" fmla="*/ 3826651 w 5655451"/>
              <a:gd name="connsiteY7" fmla="*/ 47110 h 3753651"/>
              <a:gd name="connsiteX8" fmla="*/ 3873761 w 5655451"/>
              <a:gd name="connsiteY8" fmla="*/ 0 h 3753651"/>
              <a:gd name="connsiteX9" fmla="*/ 47110 w 5655451"/>
              <a:gd name="connsiteY9" fmla="*/ 0 h 3753651"/>
              <a:gd name="connsiteX10" fmla="*/ 3695016 w 5655451"/>
              <a:gd name="connsiteY10" fmla="*/ 0 h 3753651"/>
              <a:gd name="connsiteX11" fmla="*/ 3742126 w 5655451"/>
              <a:gd name="connsiteY11" fmla="*/ 47110 h 3753651"/>
              <a:gd name="connsiteX12" fmla="*/ 3742126 w 5655451"/>
              <a:gd name="connsiteY12" fmla="*/ 1781690 h 3753651"/>
              <a:gd name="connsiteX13" fmla="*/ 3695016 w 5655451"/>
              <a:gd name="connsiteY13" fmla="*/ 1828800 h 3753651"/>
              <a:gd name="connsiteX14" fmla="*/ 47110 w 5655451"/>
              <a:gd name="connsiteY14" fmla="*/ 1828800 h 3753651"/>
              <a:gd name="connsiteX15" fmla="*/ 0 w 5655451"/>
              <a:gd name="connsiteY15" fmla="*/ 1781690 h 3753651"/>
              <a:gd name="connsiteX16" fmla="*/ 0 w 5655451"/>
              <a:gd name="connsiteY16" fmla="*/ 47110 h 3753651"/>
              <a:gd name="connsiteX17" fmla="*/ 47110 w 5655451"/>
              <a:gd name="connsiteY17" fmla="*/ 0 h 37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55451" h="3753651">
                <a:moveTo>
                  <a:pt x="3873761" y="0"/>
                </a:moveTo>
                <a:lnTo>
                  <a:pt x="5608341" y="0"/>
                </a:lnTo>
                <a:cubicBezTo>
                  <a:pt x="5634359" y="0"/>
                  <a:pt x="5655451" y="21092"/>
                  <a:pt x="5655451" y="47110"/>
                </a:cubicBezTo>
                <a:lnTo>
                  <a:pt x="5655451" y="3706541"/>
                </a:lnTo>
                <a:cubicBezTo>
                  <a:pt x="5655451" y="3732559"/>
                  <a:pt x="5634359" y="3753651"/>
                  <a:pt x="5608341" y="3753651"/>
                </a:cubicBezTo>
                <a:lnTo>
                  <a:pt x="3873761" y="3753651"/>
                </a:lnTo>
                <a:cubicBezTo>
                  <a:pt x="3847743" y="3753651"/>
                  <a:pt x="3826651" y="3732559"/>
                  <a:pt x="3826651" y="3706541"/>
                </a:cubicBezTo>
                <a:lnTo>
                  <a:pt x="3826651" y="47110"/>
                </a:lnTo>
                <a:cubicBezTo>
                  <a:pt x="3826651" y="21092"/>
                  <a:pt x="3847743" y="0"/>
                  <a:pt x="3873761" y="0"/>
                </a:cubicBezTo>
                <a:close/>
                <a:moveTo>
                  <a:pt x="47110" y="0"/>
                </a:moveTo>
                <a:lnTo>
                  <a:pt x="3695016" y="0"/>
                </a:lnTo>
                <a:cubicBezTo>
                  <a:pt x="3721034" y="0"/>
                  <a:pt x="3742126" y="21092"/>
                  <a:pt x="3742126" y="47110"/>
                </a:cubicBezTo>
                <a:lnTo>
                  <a:pt x="3742126" y="1781690"/>
                </a:lnTo>
                <a:cubicBezTo>
                  <a:pt x="3742126" y="1807708"/>
                  <a:pt x="3721034" y="1828800"/>
                  <a:pt x="3695016" y="1828800"/>
                </a:cubicBezTo>
                <a:lnTo>
                  <a:pt x="47110" y="1828800"/>
                </a:lnTo>
                <a:cubicBezTo>
                  <a:pt x="21092" y="1828800"/>
                  <a:pt x="0" y="1807708"/>
                  <a:pt x="0" y="1781690"/>
                </a:cubicBezTo>
                <a:lnTo>
                  <a:pt x="0" y="47110"/>
                </a:lnTo>
                <a:cubicBezTo>
                  <a:pt x="0" y="21092"/>
                  <a:pt x="21092" y="0"/>
                  <a:pt x="4711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69885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583211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2268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491" y="487051"/>
            <a:ext cx="4082143" cy="5667768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9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339" y="2103121"/>
            <a:ext cx="2019986" cy="411820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880255" y="2628952"/>
            <a:ext cx="1740484" cy="309020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814516" y="1165911"/>
            <a:ext cx="3233046" cy="43089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729181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49490" y="726698"/>
            <a:ext cx="4271367" cy="5566172"/>
          </a:xfrm>
          <a:custGeom>
            <a:avLst/>
            <a:gdLst/>
            <a:ahLst/>
            <a:cxnLst/>
            <a:rect l="l" t="t" r="r" b="b"/>
            <a:pathLst>
              <a:path w="4271367" h="5566172">
                <a:moveTo>
                  <a:pt x="2247305" y="0"/>
                </a:moveTo>
                <a:cubicBezTo>
                  <a:pt x="2542480" y="0"/>
                  <a:pt x="2814092" y="39688"/>
                  <a:pt x="3062139" y="119063"/>
                </a:cubicBezTo>
                <a:cubicBezTo>
                  <a:pt x="3310186" y="198438"/>
                  <a:pt x="3523506" y="311299"/>
                  <a:pt x="3702100" y="457647"/>
                </a:cubicBezTo>
                <a:cubicBezTo>
                  <a:pt x="3880694" y="603995"/>
                  <a:pt x="4020220" y="780728"/>
                  <a:pt x="4120679" y="987847"/>
                </a:cubicBezTo>
                <a:cubicBezTo>
                  <a:pt x="4221138" y="1194966"/>
                  <a:pt x="4271367" y="1426270"/>
                  <a:pt x="4271367" y="1681758"/>
                </a:cubicBezTo>
                <a:lnTo>
                  <a:pt x="2969121" y="1681758"/>
                </a:lnTo>
                <a:cubicBezTo>
                  <a:pt x="2969121" y="1580059"/>
                  <a:pt x="2953618" y="1486421"/>
                  <a:pt x="2922612" y="1400845"/>
                </a:cubicBezTo>
                <a:cubicBezTo>
                  <a:pt x="2891607" y="1315269"/>
                  <a:pt x="2844478" y="1242095"/>
                  <a:pt x="2781226" y="1181323"/>
                </a:cubicBezTo>
                <a:cubicBezTo>
                  <a:pt x="2717974" y="1120552"/>
                  <a:pt x="2639839" y="1072803"/>
                  <a:pt x="2546821" y="1038076"/>
                </a:cubicBezTo>
                <a:cubicBezTo>
                  <a:pt x="2453804" y="1003350"/>
                  <a:pt x="2344043" y="985987"/>
                  <a:pt x="2217539" y="985987"/>
                </a:cubicBezTo>
                <a:cubicBezTo>
                  <a:pt x="2093516" y="985987"/>
                  <a:pt x="1984375" y="1000249"/>
                  <a:pt x="1890118" y="1028775"/>
                </a:cubicBezTo>
                <a:cubicBezTo>
                  <a:pt x="1795860" y="1057300"/>
                  <a:pt x="1717105" y="1096988"/>
                  <a:pt x="1653853" y="1147837"/>
                </a:cubicBezTo>
                <a:cubicBezTo>
                  <a:pt x="1590601" y="1198687"/>
                  <a:pt x="1542852" y="1256978"/>
                  <a:pt x="1510606" y="1322710"/>
                </a:cubicBezTo>
                <a:cubicBezTo>
                  <a:pt x="1478360" y="1388442"/>
                  <a:pt x="1462237" y="1458516"/>
                  <a:pt x="1462237" y="1532930"/>
                </a:cubicBezTo>
                <a:cubicBezTo>
                  <a:pt x="1462237" y="1614785"/>
                  <a:pt x="1485181" y="1688579"/>
                  <a:pt x="1531070" y="1754312"/>
                </a:cubicBezTo>
                <a:cubicBezTo>
                  <a:pt x="1576958" y="1820044"/>
                  <a:pt x="1642691" y="1882056"/>
                  <a:pt x="1728267" y="1940347"/>
                </a:cubicBezTo>
                <a:cubicBezTo>
                  <a:pt x="1813843" y="1998638"/>
                  <a:pt x="1918023" y="2053208"/>
                  <a:pt x="2040806" y="2104058"/>
                </a:cubicBezTo>
                <a:cubicBezTo>
                  <a:pt x="2163589" y="2154908"/>
                  <a:pt x="2301875" y="2205137"/>
                  <a:pt x="2455664" y="2254746"/>
                </a:cubicBezTo>
                <a:cubicBezTo>
                  <a:pt x="2743398" y="2346524"/>
                  <a:pt x="3000127" y="2448223"/>
                  <a:pt x="3225850" y="2559844"/>
                </a:cubicBezTo>
                <a:cubicBezTo>
                  <a:pt x="3451573" y="2671465"/>
                  <a:pt x="3641948" y="2799209"/>
                  <a:pt x="3796978" y="2943076"/>
                </a:cubicBezTo>
                <a:cubicBezTo>
                  <a:pt x="3952007" y="3086944"/>
                  <a:pt x="4069830" y="3249414"/>
                  <a:pt x="4150445" y="3430489"/>
                </a:cubicBezTo>
                <a:cubicBezTo>
                  <a:pt x="4231060" y="3611563"/>
                  <a:pt x="4271367" y="3816202"/>
                  <a:pt x="4271367" y="4044405"/>
                </a:cubicBezTo>
                <a:cubicBezTo>
                  <a:pt x="4271367" y="4287491"/>
                  <a:pt x="4223618" y="4503911"/>
                  <a:pt x="4128120" y="4693667"/>
                </a:cubicBezTo>
                <a:cubicBezTo>
                  <a:pt x="4032622" y="4883423"/>
                  <a:pt x="3897437" y="5042794"/>
                  <a:pt x="3722564" y="5171778"/>
                </a:cubicBezTo>
                <a:cubicBezTo>
                  <a:pt x="3547691" y="5300762"/>
                  <a:pt x="3336851" y="5398741"/>
                  <a:pt x="3090044" y="5465713"/>
                </a:cubicBezTo>
                <a:cubicBezTo>
                  <a:pt x="2843238" y="5532686"/>
                  <a:pt x="2568525" y="5566172"/>
                  <a:pt x="2265908" y="5566172"/>
                </a:cubicBezTo>
                <a:cubicBezTo>
                  <a:pt x="2079873" y="5566172"/>
                  <a:pt x="1895078" y="5550669"/>
                  <a:pt x="1711524" y="5519663"/>
                </a:cubicBezTo>
                <a:cubicBezTo>
                  <a:pt x="1527969" y="5488658"/>
                  <a:pt x="1352476" y="5440909"/>
                  <a:pt x="1185044" y="5376416"/>
                </a:cubicBezTo>
                <a:cubicBezTo>
                  <a:pt x="1017613" y="5311924"/>
                  <a:pt x="861343" y="5230689"/>
                  <a:pt x="716235" y="5132710"/>
                </a:cubicBezTo>
                <a:cubicBezTo>
                  <a:pt x="571128" y="5034732"/>
                  <a:pt x="445864" y="4917530"/>
                  <a:pt x="340444" y="4781104"/>
                </a:cubicBezTo>
                <a:cubicBezTo>
                  <a:pt x="235025" y="4644678"/>
                  <a:pt x="151929" y="4489649"/>
                  <a:pt x="91157" y="4316016"/>
                </a:cubicBezTo>
                <a:cubicBezTo>
                  <a:pt x="30386" y="4142384"/>
                  <a:pt x="0" y="3948907"/>
                  <a:pt x="0" y="3735586"/>
                </a:cubicBezTo>
                <a:lnTo>
                  <a:pt x="1309688" y="3735586"/>
                </a:lnTo>
                <a:cubicBezTo>
                  <a:pt x="1309688" y="3894336"/>
                  <a:pt x="1330772" y="4027661"/>
                  <a:pt x="1372940" y="4135562"/>
                </a:cubicBezTo>
                <a:cubicBezTo>
                  <a:pt x="1415108" y="4243462"/>
                  <a:pt x="1477120" y="4330899"/>
                  <a:pt x="1558975" y="4397871"/>
                </a:cubicBezTo>
                <a:cubicBezTo>
                  <a:pt x="1640830" y="4464844"/>
                  <a:pt x="1740669" y="4512593"/>
                  <a:pt x="1858491" y="4541118"/>
                </a:cubicBezTo>
                <a:cubicBezTo>
                  <a:pt x="1976314" y="4569644"/>
                  <a:pt x="2112120" y="4583907"/>
                  <a:pt x="2265908" y="4583907"/>
                </a:cubicBezTo>
                <a:cubicBezTo>
                  <a:pt x="2389932" y="4583907"/>
                  <a:pt x="2495972" y="4569644"/>
                  <a:pt x="2584029" y="4541118"/>
                </a:cubicBezTo>
                <a:cubicBezTo>
                  <a:pt x="2672085" y="4512593"/>
                  <a:pt x="2744639" y="4474146"/>
                  <a:pt x="2801690" y="4425777"/>
                </a:cubicBezTo>
                <a:cubicBezTo>
                  <a:pt x="2858740" y="4377408"/>
                  <a:pt x="2900288" y="4320977"/>
                  <a:pt x="2926333" y="4256485"/>
                </a:cubicBezTo>
                <a:cubicBezTo>
                  <a:pt x="2952378" y="4191993"/>
                  <a:pt x="2965401" y="4123780"/>
                  <a:pt x="2965401" y="4051846"/>
                </a:cubicBezTo>
                <a:cubicBezTo>
                  <a:pt x="2965401" y="3967510"/>
                  <a:pt x="2953618" y="3891236"/>
                  <a:pt x="2930054" y="3823023"/>
                </a:cubicBezTo>
                <a:cubicBezTo>
                  <a:pt x="2906490" y="3754810"/>
                  <a:pt x="2859981" y="3690318"/>
                  <a:pt x="2790528" y="3629546"/>
                </a:cubicBezTo>
                <a:cubicBezTo>
                  <a:pt x="2721074" y="3568775"/>
                  <a:pt x="2623716" y="3508623"/>
                  <a:pt x="2498452" y="3449092"/>
                </a:cubicBezTo>
                <a:cubicBezTo>
                  <a:pt x="2373188" y="3389561"/>
                  <a:pt x="2208858" y="3326309"/>
                  <a:pt x="2005459" y="3259336"/>
                </a:cubicBezTo>
                <a:cubicBezTo>
                  <a:pt x="1767334" y="3179961"/>
                  <a:pt x="1537891" y="3090665"/>
                  <a:pt x="1317129" y="2991446"/>
                </a:cubicBezTo>
                <a:cubicBezTo>
                  <a:pt x="1096367" y="2892227"/>
                  <a:pt x="900410" y="2774405"/>
                  <a:pt x="729258" y="2637979"/>
                </a:cubicBezTo>
                <a:cubicBezTo>
                  <a:pt x="558106" y="2501553"/>
                  <a:pt x="421060" y="2342183"/>
                  <a:pt x="318120" y="2159868"/>
                </a:cubicBezTo>
                <a:cubicBezTo>
                  <a:pt x="215181" y="1977554"/>
                  <a:pt x="163711" y="1764854"/>
                  <a:pt x="163711" y="1521768"/>
                </a:cubicBezTo>
                <a:cubicBezTo>
                  <a:pt x="163711" y="1288604"/>
                  <a:pt x="215801" y="1078384"/>
                  <a:pt x="319981" y="891109"/>
                </a:cubicBezTo>
                <a:cubicBezTo>
                  <a:pt x="424160" y="703833"/>
                  <a:pt x="569268" y="544464"/>
                  <a:pt x="755303" y="412998"/>
                </a:cubicBezTo>
                <a:cubicBezTo>
                  <a:pt x="941338" y="281533"/>
                  <a:pt x="1161480" y="179835"/>
                  <a:pt x="1415728" y="107901"/>
                </a:cubicBezTo>
                <a:cubicBezTo>
                  <a:pt x="1669976" y="35967"/>
                  <a:pt x="1947168" y="0"/>
                  <a:pt x="224730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765479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84204" y="801112"/>
            <a:ext cx="6444258" cy="5417344"/>
          </a:xfrm>
          <a:custGeom>
            <a:avLst/>
            <a:gdLst/>
            <a:ahLst/>
            <a:cxnLst/>
            <a:rect l="l" t="t" r="r" b="b"/>
            <a:pathLst>
              <a:path w="6444258" h="5417344">
                <a:moveTo>
                  <a:pt x="0" y="0"/>
                </a:moveTo>
                <a:lnTo>
                  <a:pt x="1298526" y="0"/>
                </a:lnTo>
                <a:lnTo>
                  <a:pt x="1919883" y="3397002"/>
                </a:lnTo>
                <a:lnTo>
                  <a:pt x="2664024" y="0"/>
                </a:lnTo>
                <a:lnTo>
                  <a:pt x="3772793" y="0"/>
                </a:lnTo>
                <a:lnTo>
                  <a:pt x="4528096" y="3397002"/>
                </a:lnTo>
                <a:lnTo>
                  <a:pt x="5149453" y="0"/>
                </a:lnTo>
                <a:lnTo>
                  <a:pt x="6444258" y="0"/>
                </a:lnTo>
                <a:lnTo>
                  <a:pt x="5294560" y="5417344"/>
                </a:lnTo>
                <a:lnTo>
                  <a:pt x="3940225" y="5417344"/>
                </a:lnTo>
                <a:lnTo>
                  <a:pt x="3214688" y="2329161"/>
                </a:lnTo>
                <a:lnTo>
                  <a:pt x="2504033" y="5417344"/>
                </a:lnTo>
                <a:lnTo>
                  <a:pt x="1153418" y="5417344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85712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68094" y="726698"/>
            <a:ext cx="4740175" cy="5566172"/>
          </a:xfrm>
          <a:custGeom>
            <a:avLst/>
            <a:gdLst/>
            <a:ahLst/>
            <a:cxnLst/>
            <a:rect l="l" t="t" r="r" b="b"/>
            <a:pathLst>
              <a:path w="4740175" h="5566172">
                <a:moveTo>
                  <a:pt x="2370088" y="1023194"/>
                </a:moveTo>
                <a:cubicBezTo>
                  <a:pt x="2020341" y="1023194"/>
                  <a:pt x="1759272" y="1162720"/>
                  <a:pt x="1586880" y="1441773"/>
                </a:cubicBezTo>
                <a:cubicBezTo>
                  <a:pt x="1414487" y="1720825"/>
                  <a:pt x="1328291" y="2129482"/>
                  <a:pt x="1328291" y="2667744"/>
                </a:cubicBezTo>
                <a:lnTo>
                  <a:pt x="1328291" y="2894707"/>
                </a:lnTo>
                <a:cubicBezTo>
                  <a:pt x="1328291" y="3425528"/>
                  <a:pt x="1416347" y="3833565"/>
                  <a:pt x="1592461" y="4118819"/>
                </a:cubicBezTo>
                <a:cubicBezTo>
                  <a:pt x="1768574" y="4404073"/>
                  <a:pt x="2030263" y="4546700"/>
                  <a:pt x="2377529" y="4546700"/>
                </a:cubicBezTo>
                <a:cubicBezTo>
                  <a:pt x="2709912" y="4546700"/>
                  <a:pt x="2965400" y="4404693"/>
                  <a:pt x="3143994" y="4120679"/>
                </a:cubicBezTo>
                <a:cubicBezTo>
                  <a:pt x="3322588" y="3836666"/>
                  <a:pt x="3411884" y="3428008"/>
                  <a:pt x="3411884" y="2894707"/>
                </a:cubicBezTo>
                <a:lnTo>
                  <a:pt x="3411884" y="2667744"/>
                </a:lnTo>
                <a:cubicBezTo>
                  <a:pt x="3411884" y="2129482"/>
                  <a:pt x="3321967" y="1720825"/>
                  <a:pt x="3142133" y="1441773"/>
                </a:cubicBezTo>
                <a:cubicBezTo>
                  <a:pt x="2962300" y="1162720"/>
                  <a:pt x="2704951" y="1023194"/>
                  <a:pt x="2370088" y="1023194"/>
                </a:cubicBezTo>
                <a:close/>
                <a:moveTo>
                  <a:pt x="2370088" y="0"/>
                </a:moveTo>
                <a:cubicBezTo>
                  <a:pt x="2714873" y="0"/>
                  <a:pt x="3032373" y="62012"/>
                  <a:pt x="3322588" y="186035"/>
                </a:cubicBezTo>
                <a:cubicBezTo>
                  <a:pt x="3612802" y="310059"/>
                  <a:pt x="3862710" y="487412"/>
                  <a:pt x="4072309" y="718096"/>
                </a:cubicBezTo>
                <a:cubicBezTo>
                  <a:pt x="4281909" y="948779"/>
                  <a:pt x="4445620" y="1229073"/>
                  <a:pt x="4563442" y="1558975"/>
                </a:cubicBezTo>
                <a:cubicBezTo>
                  <a:pt x="4681264" y="1888877"/>
                  <a:pt x="4740175" y="2260948"/>
                  <a:pt x="4740175" y="2675186"/>
                </a:cubicBezTo>
                <a:lnTo>
                  <a:pt x="4740175" y="2894707"/>
                </a:lnTo>
                <a:cubicBezTo>
                  <a:pt x="4740175" y="3308945"/>
                  <a:pt x="4681885" y="3681016"/>
                  <a:pt x="4565302" y="4010918"/>
                </a:cubicBezTo>
                <a:cubicBezTo>
                  <a:pt x="4448720" y="4340821"/>
                  <a:pt x="4285630" y="4621114"/>
                  <a:pt x="4076030" y="4851797"/>
                </a:cubicBezTo>
                <a:cubicBezTo>
                  <a:pt x="3866430" y="5082481"/>
                  <a:pt x="3617143" y="5259214"/>
                  <a:pt x="3328169" y="5381997"/>
                </a:cubicBezTo>
                <a:cubicBezTo>
                  <a:pt x="3039194" y="5504781"/>
                  <a:pt x="2722314" y="5566172"/>
                  <a:pt x="2377529" y="5566172"/>
                </a:cubicBezTo>
                <a:cubicBezTo>
                  <a:pt x="2027783" y="5566172"/>
                  <a:pt x="1707182" y="5504781"/>
                  <a:pt x="1415727" y="5381997"/>
                </a:cubicBezTo>
                <a:cubicBezTo>
                  <a:pt x="1124272" y="5259214"/>
                  <a:pt x="873745" y="5082481"/>
                  <a:pt x="664145" y="4851797"/>
                </a:cubicBezTo>
                <a:cubicBezTo>
                  <a:pt x="454546" y="4621114"/>
                  <a:pt x="291455" y="4340821"/>
                  <a:pt x="174873" y="4010918"/>
                </a:cubicBezTo>
                <a:cubicBezTo>
                  <a:pt x="58291" y="3681016"/>
                  <a:pt x="0" y="3308945"/>
                  <a:pt x="0" y="2894707"/>
                </a:cubicBezTo>
                <a:lnTo>
                  <a:pt x="0" y="2675186"/>
                </a:lnTo>
                <a:cubicBezTo>
                  <a:pt x="0" y="2260948"/>
                  <a:pt x="57671" y="1888877"/>
                  <a:pt x="173012" y="1558975"/>
                </a:cubicBezTo>
                <a:cubicBezTo>
                  <a:pt x="288354" y="1229073"/>
                  <a:pt x="450825" y="948779"/>
                  <a:pt x="660425" y="718096"/>
                </a:cubicBezTo>
                <a:cubicBezTo>
                  <a:pt x="870024" y="487412"/>
                  <a:pt x="1119931" y="310059"/>
                  <a:pt x="1410146" y="186035"/>
                </a:cubicBezTo>
                <a:cubicBezTo>
                  <a:pt x="1700361" y="62012"/>
                  <a:pt x="2020341" y="0"/>
                  <a:pt x="23700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3076881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145311" y="801112"/>
            <a:ext cx="4528095" cy="5417344"/>
          </a:xfrm>
          <a:custGeom>
            <a:avLst/>
            <a:gdLst/>
            <a:ahLst/>
            <a:cxnLst/>
            <a:rect l="l" t="t" r="r" b="b"/>
            <a:pathLst>
              <a:path w="4528095" h="5417344">
                <a:moveTo>
                  <a:pt x="0" y="0"/>
                </a:moveTo>
                <a:lnTo>
                  <a:pt x="4528095" y="0"/>
                </a:lnTo>
                <a:lnTo>
                  <a:pt x="4528095" y="1008311"/>
                </a:lnTo>
                <a:lnTo>
                  <a:pt x="2902148" y="1008311"/>
                </a:lnTo>
                <a:lnTo>
                  <a:pt x="2902148" y="5417344"/>
                </a:lnTo>
                <a:lnTo>
                  <a:pt x="1596181" y="5417344"/>
                </a:lnTo>
                <a:lnTo>
                  <a:pt x="1596181" y="1008311"/>
                </a:lnTo>
                <a:lnTo>
                  <a:pt x="0" y="10083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603412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243841"/>
            <a:ext cx="6614159" cy="6614160"/>
          </a:xfrm>
          <a:custGeom>
            <a:avLst/>
            <a:gdLst>
              <a:gd name="connsiteX0" fmla="*/ 6614159 w 6614159"/>
              <a:gd name="connsiteY0" fmla="*/ 0 h 6614160"/>
              <a:gd name="connsiteX1" fmla="*/ 6614159 w 6614159"/>
              <a:gd name="connsiteY1" fmla="*/ 3418065 h 6614160"/>
              <a:gd name="connsiteX2" fmla="*/ 3418064 w 6614159"/>
              <a:gd name="connsiteY2" fmla="*/ 6614160 h 6614160"/>
              <a:gd name="connsiteX3" fmla="*/ 0 w 6614159"/>
              <a:gd name="connsiteY3" fmla="*/ 6614160 h 6614160"/>
              <a:gd name="connsiteX4" fmla="*/ 6614159 w 6614159"/>
              <a:gd name="connsiteY4" fmla="*/ 0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60">
                <a:moveTo>
                  <a:pt x="6614159" y="0"/>
                </a:moveTo>
                <a:lnTo>
                  <a:pt x="6614159" y="3418065"/>
                </a:lnTo>
                <a:cubicBezTo>
                  <a:pt x="4849004" y="3418065"/>
                  <a:pt x="3418064" y="4849006"/>
                  <a:pt x="3418064" y="6614160"/>
                </a:cubicBezTo>
                <a:lnTo>
                  <a:pt x="0" y="6614160"/>
                </a:lnTo>
                <a:cubicBezTo>
                  <a:pt x="0" y="2961260"/>
                  <a:pt x="2961259" y="0"/>
                  <a:pt x="661415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669262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43841"/>
            <a:ext cx="6614160" cy="6614160"/>
          </a:xfrm>
          <a:custGeom>
            <a:avLst/>
            <a:gdLst>
              <a:gd name="connsiteX0" fmla="*/ 0 w 6614160"/>
              <a:gd name="connsiteY0" fmla="*/ 0 h 6614160"/>
              <a:gd name="connsiteX1" fmla="*/ 6614160 w 6614160"/>
              <a:gd name="connsiteY1" fmla="*/ 6614160 h 6614160"/>
              <a:gd name="connsiteX2" fmla="*/ 3196095 w 6614160"/>
              <a:gd name="connsiteY2" fmla="*/ 6614160 h 6614160"/>
              <a:gd name="connsiteX3" fmla="*/ 0 w 6614160"/>
              <a:gd name="connsiteY3" fmla="*/ 3418065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60" h="6614160">
                <a:moveTo>
                  <a:pt x="0" y="0"/>
                </a:moveTo>
                <a:cubicBezTo>
                  <a:pt x="3652900" y="0"/>
                  <a:pt x="6614160" y="2961260"/>
                  <a:pt x="6614160" y="6614160"/>
                </a:cubicBezTo>
                <a:lnTo>
                  <a:pt x="3196095" y="6614160"/>
                </a:lnTo>
                <a:cubicBezTo>
                  <a:pt x="3196095" y="4849006"/>
                  <a:pt x="1765155" y="3418065"/>
                  <a:pt x="0" y="341806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984772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6614160" cy="6614159"/>
          </a:xfrm>
          <a:custGeom>
            <a:avLst/>
            <a:gdLst>
              <a:gd name="connsiteX0" fmla="*/ 3196095 w 6614160"/>
              <a:gd name="connsiteY0" fmla="*/ 0 h 6614159"/>
              <a:gd name="connsiteX1" fmla="*/ 6614160 w 6614160"/>
              <a:gd name="connsiteY1" fmla="*/ 0 h 6614159"/>
              <a:gd name="connsiteX2" fmla="*/ 0 w 6614160"/>
              <a:gd name="connsiteY2" fmla="*/ 6614159 h 6614159"/>
              <a:gd name="connsiteX3" fmla="*/ 0 w 6614160"/>
              <a:gd name="connsiteY3" fmla="*/ 3196094 h 6614159"/>
              <a:gd name="connsiteX4" fmla="*/ 3196095 w 6614160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60" h="6614159">
                <a:moveTo>
                  <a:pt x="3196095" y="0"/>
                </a:moveTo>
                <a:lnTo>
                  <a:pt x="6614160" y="0"/>
                </a:lnTo>
                <a:cubicBezTo>
                  <a:pt x="6614160" y="3652899"/>
                  <a:pt x="3652900" y="6614159"/>
                  <a:pt x="0" y="6614159"/>
                </a:cubicBezTo>
                <a:lnTo>
                  <a:pt x="0" y="3196094"/>
                </a:lnTo>
                <a:cubicBezTo>
                  <a:pt x="1765155" y="3196094"/>
                  <a:pt x="3196095" y="1765154"/>
                  <a:pt x="319609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24436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565498" y="3255866"/>
            <a:ext cx="2367449" cy="148457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430393" y="2095093"/>
            <a:ext cx="3350028" cy="188735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616770" y="3645834"/>
            <a:ext cx="865493" cy="114273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353926" y="4012788"/>
            <a:ext cx="461882" cy="8319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963300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1"/>
            <a:ext cx="6614159" cy="6614159"/>
          </a:xfrm>
          <a:custGeom>
            <a:avLst/>
            <a:gdLst>
              <a:gd name="connsiteX0" fmla="*/ 0 w 6614159"/>
              <a:gd name="connsiteY0" fmla="*/ 0 h 6614159"/>
              <a:gd name="connsiteX1" fmla="*/ 3418064 w 6614159"/>
              <a:gd name="connsiteY1" fmla="*/ 0 h 6614159"/>
              <a:gd name="connsiteX2" fmla="*/ 6614159 w 6614159"/>
              <a:gd name="connsiteY2" fmla="*/ 3196094 h 6614159"/>
              <a:gd name="connsiteX3" fmla="*/ 6614159 w 6614159"/>
              <a:gd name="connsiteY3" fmla="*/ 6614159 h 6614159"/>
              <a:gd name="connsiteX4" fmla="*/ 0 w 6614159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59">
                <a:moveTo>
                  <a:pt x="0" y="0"/>
                </a:moveTo>
                <a:lnTo>
                  <a:pt x="3418064" y="0"/>
                </a:lnTo>
                <a:cubicBezTo>
                  <a:pt x="3418064" y="1765154"/>
                  <a:pt x="4849004" y="3196094"/>
                  <a:pt x="6614159" y="3196094"/>
                </a:cubicBezTo>
                <a:lnTo>
                  <a:pt x="6614159" y="6614159"/>
                </a:lnTo>
                <a:cubicBezTo>
                  <a:pt x="2961259" y="6614159"/>
                  <a:pt x="0" y="3652899"/>
                  <a:pt x="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601237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28394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87842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247289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16821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79776" y="0"/>
            <a:ext cx="7013473" cy="6858000"/>
          </a:xfrm>
          <a:custGeom>
            <a:avLst/>
            <a:gdLst>
              <a:gd name="connsiteX0" fmla="*/ 6604205 w 7013473"/>
              <a:gd name="connsiteY0" fmla="*/ 3576483 h 6858000"/>
              <a:gd name="connsiteX1" fmla="*/ 7013473 w 7013473"/>
              <a:gd name="connsiteY1" fmla="*/ 3985751 h 6858000"/>
              <a:gd name="connsiteX2" fmla="*/ 7013472 w 7013473"/>
              <a:gd name="connsiteY2" fmla="*/ 4988642 h 6858000"/>
              <a:gd name="connsiteX3" fmla="*/ 6604204 w 7013473"/>
              <a:gd name="connsiteY3" fmla="*/ 5397910 h 6858000"/>
              <a:gd name="connsiteX4" fmla="*/ 6604205 w 7013473"/>
              <a:gd name="connsiteY4" fmla="*/ 5397909 h 6858000"/>
              <a:gd name="connsiteX5" fmla="*/ 6194937 w 7013473"/>
              <a:gd name="connsiteY5" fmla="*/ 4988641 h 6858000"/>
              <a:gd name="connsiteX6" fmla="*/ 6194937 w 7013473"/>
              <a:gd name="connsiteY6" fmla="*/ 3985751 h 6858000"/>
              <a:gd name="connsiteX7" fmla="*/ 6604205 w 7013473"/>
              <a:gd name="connsiteY7" fmla="*/ 3576483 h 6858000"/>
              <a:gd name="connsiteX8" fmla="*/ 409268 w 7013473"/>
              <a:gd name="connsiteY8" fmla="*/ 3060290 h 6858000"/>
              <a:gd name="connsiteX9" fmla="*/ 818536 w 7013473"/>
              <a:gd name="connsiteY9" fmla="*/ 3469558 h 6858000"/>
              <a:gd name="connsiteX10" fmla="*/ 818535 w 7013473"/>
              <a:gd name="connsiteY10" fmla="*/ 5504836 h 6858000"/>
              <a:gd name="connsiteX11" fmla="*/ 409267 w 7013473"/>
              <a:gd name="connsiteY11" fmla="*/ 5914104 h 6858000"/>
              <a:gd name="connsiteX12" fmla="*/ 409268 w 7013473"/>
              <a:gd name="connsiteY12" fmla="*/ 5914103 h 6858000"/>
              <a:gd name="connsiteX13" fmla="*/ 0 w 7013473"/>
              <a:gd name="connsiteY13" fmla="*/ 5504835 h 6858000"/>
              <a:gd name="connsiteX14" fmla="*/ 0 w 7013473"/>
              <a:gd name="connsiteY14" fmla="*/ 3469558 h 6858000"/>
              <a:gd name="connsiteX15" fmla="*/ 409268 w 7013473"/>
              <a:gd name="connsiteY15" fmla="*/ 3060290 h 6858000"/>
              <a:gd name="connsiteX16" fmla="*/ 1441757 w 7013473"/>
              <a:gd name="connsiteY16" fmla="*/ 2566219 h 6858000"/>
              <a:gd name="connsiteX17" fmla="*/ 1851025 w 7013473"/>
              <a:gd name="connsiteY17" fmla="*/ 2975487 h 6858000"/>
              <a:gd name="connsiteX18" fmla="*/ 1851024 w 7013473"/>
              <a:gd name="connsiteY18" fmla="*/ 6858000 h 6858000"/>
              <a:gd name="connsiteX19" fmla="*/ 1032489 w 7013473"/>
              <a:gd name="connsiteY19" fmla="*/ 6858000 h 6858000"/>
              <a:gd name="connsiteX20" fmla="*/ 1032489 w 7013473"/>
              <a:gd name="connsiteY20" fmla="*/ 2975487 h 6858000"/>
              <a:gd name="connsiteX21" fmla="*/ 1441757 w 7013473"/>
              <a:gd name="connsiteY21" fmla="*/ 2566219 h 6858000"/>
              <a:gd name="connsiteX22" fmla="*/ 5571713 w 7013473"/>
              <a:gd name="connsiteY22" fmla="*/ 1836175 h 6858000"/>
              <a:gd name="connsiteX23" fmla="*/ 5980981 w 7013473"/>
              <a:gd name="connsiteY23" fmla="*/ 2245443 h 6858000"/>
              <a:gd name="connsiteX24" fmla="*/ 5980980 w 7013473"/>
              <a:gd name="connsiteY24" fmla="*/ 4214354 h 6858000"/>
              <a:gd name="connsiteX25" fmla="*/ 5571712 w 7013473"/>
              <a:gd name="connsiteY25" fmla="*/ 4623622 h 6858000"/>
              <a:gd name="connsiteX26" fmla="*/ 5571713 w 7013473"/>
              <a:gd name="connsiteY26" fmla="*/ 4623621 h 6858000"/>
              <a:gd name="connsiteX27" fmla="*/ 5162445 w 7013473"/>
              <a:gd name="connsiteY27" fmla="*/ 4214353 h 6858000"/>
              <a:gd name="connsiteX28" fmla="*/ 5162445 w 7013473"/>
              <a:gd name="connsiteY28" fmla="*/ 2245443 h 6858000"/>
              <a:gd name="connsiteX29" fmla="*/ 5571713 w 7013473"/>
              <a:gd name="connsiteY29" fmla="*/ 1836175 h 6858000"/>
              <a:gd name="connsiteX30" fmla="*/ 4539224 w 7013473"/>
              <a:gd name="connsiteY30" fmla="*/ 1091380 h 6858000"/>
              <a:gd name="connsiteX31" fmla="*/ 4948492 w 7013473"/>
              <a:gd name="connsiteY31" fmla="*/ 1500648 h 6858000"/>
              <a:gd name="connsiteX32" fmla="*/ 4948491 w 7013473"/>
              <a:gd name="connsiteY32" fmla="*/ 5110384 h 6858000"/>
              <a:gd name="connsiteX33" fmla="*/ 4539223 w 7013473"/>
              <a:gd name="connsiteY33" fmla="*/ 5519652 h 6858000"/>
              <a:gd name="connsiteX34" fmla="*/ 4539224 w 7013473"/>
              <a:gd name="connsiteY34" fmla="*/ 5519651 h 6858000"/>
              <a:gd name="connsiteX35" fmla="*/ 4129956 w 7013473"/>
              <a:gd name="connsiteY35" fmla="*/ 5110383 h 6858000"/>
              <a:gd name="connsiteX36" fmla="*/ 4129956 w 7013473"/>
              <a:gd name="connsiteY36" fmla="*/ 1500648 h 6858000"/>
              <a:gd name="connsiteX37" fmla="*/ 4539224 w 7013473"/>
              <a:gd name="connsiteY37" fmla="*/ 1091380 h 6858000"/>
              <a:gd name="connsiteX38" fmla="*/ 2474246 w 7013473"/>
              <a:gd name="connsiteY38" fmla="*/ 774290 h 6858000"/>
              <a:gd name="connsiteX39" fmla="*/ 2883514 w 7013473"/>
              <a:gd name="connsiteY39" fmla="*/ 1183558 h 6858000"/>
              <a:gd name="connsiteX40" fmla="*/ 2883513 w 7013473"/>
              <a:gd name="connsiteY40" fmla="*/ 5334828 h 6858000"/>
              <a:gd name="connsiteX41" fmla="*/ 2474245 w 7013473"/>
              <a:gd name="connsiteY41" fmla="*/ 5744096 h 6858000"/>
              <a:gd name="connsiteX42" fmla="*/ 2474246 w 7013473"/>
              <a:gd name="connsiteY42" fmla="*/ 5744095 h 6858000"/>
              <a:gd name="connsiteX43" fmla="*/ 2064978 w 7013473"/>
              <a:gd name="connsiteY43" fmla="*/ 5334827 h 6858000"/>
              <a:gd name="connsiteX44" fmla="*/ 2064978 w 7013473"/>
              <a:gd name="connsiteY44" fmla="*/ 1183558 h 6858000"/>
              <a:gd name="connsiteX45" fmla="*/ 2474246 w 7013473"/>
              <a:gd name="connsiteY45" fmla="*/ 774290 h 6858000"/>
              <a:gd name="connsiteX46" fmla="*/ 3097467 w 7013473"/>
              <a:gd name="connsiteY46" fmla="*/ 0 h 6858000"/>
              <a:gd name="connsiteX47" fmla="*/ 3916003 w 7013473"/>
              <a:gd name="connsiteY47" fmla="*/ 0 h 6858000"/>
              <a:gd name="connsiteX48" fmla="*/ 3916002 w 7013473"/>
              <a:gd name="connsiteY48" fmla="*/ 5711314 h 6858000"/>
              <a:gd name="connsiteX49" fmla="*/ 3506734 w 7013473"/>
              <a:gd name="connsiteY49" fmla="*/ 6120582 h 6858000"/>
              <a:gd name="connsiteX50" fmla="*/ 3506735 w 7013473"/>
              <a:gd name="connsiteY50" fmla="*/ 6120581 h 6858000"/>
              <a:gd name="connsiteX51" fmla="*/ 3097467 w 7013473"/>
              <a:gd name="connsiteY51" fmla="*/ 57113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13473" h="6858000">
                <a:moveTo>
                  <a:pt x="6604205" y="3576483"/>
                </a:moveTo>
                <a:cubicBezTo>
                  <a:pt x="6830237" y="3576483"/>
                  <a:pt x="7013473" y="3759719"/>
                  <a:pt x="7013473" y="3985751"/>
                </a:cubicBezTo>
                <a:cubicBezTo>
                  <a:pt x="7013473" y="4320048"/>
                  <a:pt x="7013472" y="4654345"/>
                  <a:pt x="7013472" y="4988642"/>
                </a:cubicBezTo>
                <a:cubicBezTo>
                  <a:pt x="7013472" y="5214674"/>
                  <a:pt x="6830236" y="5397910"/>
                  <a:pt x="6604204" y="5397910"/>
                </a:cubicBezTo>
                <a:lnTo>
                  <a:pt x="6604205" y="5397909"/>
                </a:lnTo>
                <a:cubicBezTo>
                  <a:pt x="6378173" y="5397909"/>
                  <a:pt x="6194937" y="5214673"/>
                  <a:pt x="6194937" y="4988641"/>
                </a:cubicBezTo>
                <a:lnTo>
                  <a:pt x="6194937" y="3985751"/>
                </a:lnTo>
                <a:cubicBezTo>
                  <a:pt x="6194937" y="3759719"/>
                  <a:pt x="6378173" y="3576483"/>
                  <a:pt x="6604205" y="3576483"/>
                </a:cubicBezTo>
                <a:close/>
                <a:moveTo>
                  <a:pt x="409268" y="3060290"/>
                </a:moveTo>
                <a:cubicBezTo>
                  <a:pt x="635300" y="3060290"/>
                  <a:pt x="818536" y="3243526"/>
                  <a:pt x="818536" y="3469558"/>
                </a:cubicBezTo>
                <a:cubicBezTo>
                  <a:pt x="818536" y="4147984"/>
                  <a:pt x="818535" y="4826410"/>
                  <a:pt x="818535" y="5504836"/>
                </a:cubicBezTo>
                <a:cubicBezTo>
                  <a:pt x="818535" y="5730868"/>
                  <a:pt x="635299" y="5914104"/>
                  <a:pt x="409267" y="5914104"/>
                </a:cubicBezTo>
                <a:lnTo>
                  <a:pt x="409268" y="5914103"/>
                </a:lnTo>
                <a:cubicBezTo>
                  <a:pt x="183236" y="5914103"/>
                  <a:pt x="0" y="5730867"/>
                  <a:pt x="0" y="5504835"/>
                </a:cubicBezTo>
                <a:lnTo>
                  <a:pt x="0" y="3469558"/>
                </a:lnTo>
                <a:cubicBezTo>
                  <a:pt x="0" y="3243526"/>
                  <a:pt x="183236" y="3060290"/>
                  <a:pt x="409268" y="3060290"/>
                </a:cubicBezTo>
                <a:close/>
                <a:moveTo>
                  <a:pt x="1441757" y="2566219"/>
                </a:moveTo>
                <a:cubicBezTo>
                  <a:pt x="1667789" y="2566219"/>
                  <a:pt x="1851025" y="2749455"/>
                  <a:pt x="1851025" y="2975487"/>
                </a:cubicBezTo>
                <a:lnTo>
                  <a:pt x="1851024" y="6858000"/>
                </a:lnTo>
                <a:lnTo>
                  <a:pt x="1032489" y="6858000"/>
                </a:lnTo>
                <a:lnTo>
                  <a:pt x="1032489" y="2975487"/>
                </a:lnTo>
                <a:cubicBezTo>
                  <a:pt x="1032489" y="2749455"/>
                  <a:pt x="1215725" y="2566219"/>
                  <a:pt x="1441757" y="2566219"/>
                </a:cubicBezTo>
                <a:close/>
                <a:moveTo>
                  <a:pt x="5571713" y="1836175"/>
                </a:moveTo>
                <a:cubicBezTo>
                  <a:pt x="5797745" y="1836175"/>
                  <a:pt x="5980981" y="2019412"/>
                  <a:pt x="5980981" y="2245443"/>
                </a:cubicBezTo>
                <a:cubicBezTo>
                  <a:pt x="5980981" y="2901747"/>
                  <a:pt x="5980980" y="3558050"/>
                  <a:pt x="5980980" y="4214354"/>
                </a:cubicBezTo>
                <a:cubicBezTo>
                  <a:pt x="5980980" y="4440386"/>
                  <a:pt x="5797744" y="4623622"/>
                  <a:pt x="5571712" y="4623622"/>
                </a:cubicBezTo>
                <a:lnTo>
                  <a:pt x="5571713" y="4623621"/>
                </a:lnTo>
                <a:cubicBezTo>
                  <a:pt x="5345681" y="4623621"/>
                  <a:pt x="5162445" y="4440385"/>
                  <a:pt x="5162445" y="4214353"/>
                </a:cubicBezTo>
                <a:lnTo>
                  <a:pt x="5162445" y="2245443"/>
                </a:lnTo>
                <a:cubicBezTo>
                  <a:pt x="5162445" y="2019412"/>
                  <a:pt x="5345681" y="1836175"/>
                  <a:pt x="5571713" y="1836175"/>
                </a:cubicBezTo>
                <a:close/>
                <a:moveTo>
                  <a:pt x="4539224" y="1091380"/>
                </a:moveTo>
                <a:cubicBezTo>
                  <a:pt x="4765256" y="1091380"/>
                  <a:pt x="4948492" y="1274616"/>
                  <a:pt x="4948492" y="1500648"/>
                </a:cubicBezTo>
                <a:cubicBezTo>
                  <a:pt x="4948492" y="2703893"/>
                  <a:pt x="4948491" y="3907139"/>
                  <a:pt x="4948491" y="5110384"/>
                </a:cubicBezTo>
                <a:cubicBezTo>
                  <a:pt x="4948491" y="5336416"/>
                  <a:pt x="4765255" y="5519652"/>
                  <a:pt x="4539223" y="5519652"/>
                </a:cubicBezTo>
                <a:lnTo>
                  <a:pt x="4539224" y="5519651"/>
                </a:lnTo>
                <a:cubicBezTo>
                  <a:pt x="4313192" y="5519651"/>
                  <a:pt x="4129956" y="5336415"/>
                  <a:pt x="4129956" y="5110383"/>
                </a:cubicBezTo>
                <a:lnTo>
                  <a:pt x="4129956" y="1500648"/>
                </a:lnTo>
                <a:cubicBezTo>
                  <a:pt x="4129956" y="1274616"/>
                  <a:pt x="4313192" y="1091380"/>
                  <a:pt x="4539224" y="1091380"/>
                </a:cubicBezTo>
                <a:close/>
                <a:moveTo>
                  <a:pt x="2474246" y="774290"/>
                </a:moveTo>
                <a:cubicBezTo>
                  <a:pt x="2700278" y="774290"/>
                  <a:pt x="2883514" y="957526"/>
                  <a:pt x="2883514" y="1183558"/>
                </a:cubicBezTo>
                <a:cubicBezTo>
                  <a:pt x="2883514" y="2567315"/>
                  <a:pt x="2883513" y="3951071"/>
                  <a:pt x="2883513" y="5334828"/>
                </a:cubicBezTo>
                <a:cubicBezTo>
                  <a:pt x="2883513" y="5560860"/>
                  <a:pt x="2700277" y="5744096"/>
                  <a:pt x="2474245" y="5744096"/>
                </a:cubicBezTo>
                <a:lnTo>
                  <a:pt x="2474246" y="5744095"/>
                </a:lnTo>
                <a:cubicBezTo>
                  <a:pt x="2248214" y="5744095"/>
                  <a:pt x="2064978" y="5560859"/>
                  <a:pt x="2064978" y="5334827"/>
                </a:cubicBezTo>
                <a:lnTo>
                  <a:pt x="2064978" y="1183558"/>
                </a:lnTo>
                <a:cubicBezTo>
                  <a:pt x="2064978" y="957526"/>
                  <a:pt x="2248214" y="774290"/>
                  <a:pt x="2474246" y="774290"/>
                </a:cubicBezTo>
                <a:close/>
                <a:moveTo>
                  <a:pt x="3097467" y="0"/>
                </a:moveTo>
                <a:lnTo>
                  <a:pt x="3916003" y="0"/>
                </a:lnTo>
                <a:lnTo>
                  <a:pt x="3916002" y="5711314"/>
                </a:lnTo>
                <a:cubicBezTo>
                  <a:pt x="3916002" y="5937346"/>
                  <a:pt x="3732766" y="6120582"/>
                  <a:pt x="3506734" y="6120582"/>
                </a:cubicBezTo>
                <a:lnTo>
                  <a:pt x="3506735" y="6120581"/>
                </a:lnTo>
                <a:cubicBezTo>
                  <a:pt x="3280703" y="6120581"/>
                  <a:pt x="3097467" y="5937345"/>
                  <a:pt x="3097467" y="5711313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41300" dist="38100" dir="5400000" algn="t" rotWithShape="0">
              <a:prstClr val="black">
                <a:alpha val="17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421175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2222">
                  <a:alpha val="0"/>
                </a:srgbClr>
              </a:gs>
              <a:gs pos="100000">
                <a:srgbClr val="222222">
                  <a:alpha val="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078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466572" y="0"/>
            <a:ext cx="347368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266713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8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69093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70646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26068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8465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83780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193581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68020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1250085"/>
            <a:ext cx="3409806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60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052648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418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3117274" y="46407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51671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151418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06104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"/>
            <a:ext cx="12191999" cy="37241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580567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5496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62370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32213" y="-24938"/>
            <a:ext cx="12281793" cy="6924092"/>
          </a:xfrm>
          <a:custGeom>
            <a:avLst/>
            <a:gdLst>
              <a:gd name="connsiteX0" fmla="*/ 0 w 2589153"/>
              <a:gd name="connsiteY0" fmla="*/ 0 h 2348970"/>
              <a:gd name="connsiteX1" fmla="*/ 2589153 w 2589153"/>
              <a:gd name="connsiteY1" fmla="*/ 0 h 2348970"/>
              <a:gd name="connsiteX2" fmla="*/ 2589153 w 2589153"/>
              <a:gd name="connsiteY2" fmla="*/ 2348970 h 2348970"/>
              <a:gd name="connsiteX3" fmla="*/ 0 w 2589153"/>
              <a:gd name="connsiteY3" fmla="*/ 2348970 h 2348970"/>
              <a:gd name="connsiteX4" fmla="*/ 0 w 2589153"/>
              <a:gd name="connsiteY4" fmla="*/ 0 h 2348970"/>
              <a:gd name="connsiteX0" fmla="*/ 0 w 8009051"/>
              <a:gd name="connsiteY0" fmla="*/ 0 h 3296621"/>
              <a:gd name="connsiteX1" fmla="*/ 8009051 w 8009051"/>
              <a:gd name="connsiteY1" fmla="*/ 947651 h 3296621"/>
              <a:gd name="connsiteX2" fmla="*/ 8009051 w 8009051"/>
              <a:gd name="connsiteY2" fmla="*/ 3296621 h 3296621"/>
              <a:gd name="connsiteX3" fmla="*/ 5419898 w 8009051"/>
              <a:gd name="connsiteY3" fmla="*/ 3296621 h 3296621"/>
              <a:gd name="connsiteX4" fmla="*/ 0 w 8009051"/>
              <a:gd name="connsiteY4" fmla="*/ 0 h 3296621"/>
              <a:gd name="connsiteX0" fmla="*/ 0 w 10773295"/>
              <a:gd name="connsiteY0" fmla="*/ 0 h 6480395"/>
              <a:gd name="connsiteX1" fmla="*/ 8009051 w 10773295"/>
              <a:gd name="connsiteY1" fmla="*/ 947651 h 6480395"/>
              <a:gd name="connsiteX2" fmla="*/ 8009051 w 10773295"/>
              <a:gd name="connsiteY2" fmla="*/ 3296621 h 6480395"/>
              <a:gd name="connsiteX3" fmla="*/ 10773295 w 10773295"/>
              <a:gd name="connsiteY3" fmla="*/ 6480395 h 6480395"/>
              <a:gd name="connsiteX4" fmla="*/ 0 w 10773295"/>
              <a:gd name="connsiteY4" fmla="*/ 0 h 6480395"/>
              <a:gd name="connsiteX0" fmla="*/ 0 w 12281793"/>
              <a:gd name="connsiteY0" fmla="*/ 0 h 6480395"/>
              <a:gd name="connsiteX1" fmla="*/ 8009051 w 12281793"/>
              <a:gd name="connsiteY1" fmla="*/ 947651 h 6480395"/>
              <a:gd name="connsiteX2" fmla="*/ 12281793 w 12281793"/>
              <a:gd name="connsiteY2" fmla="*/ 5366490 h 6480395"/>
              <a:gd name="connsiteX3" fmla="*/ 10773295 w 12281793"/>
              <a:gd name="connsiteY3" fmla="*/ 6480395 h 6480395"/>
              <a:gd name="connsiteX4" fmla="*/ 0 w 12281793"/>
              <a:gd name="connsiteY4" fmla="*/ 0 h 6480395"/>
              <a:gd name="connsiteX0" fmla="*/ 0 w 12281793"/>
              <a:gd name="connsiteY0" fmla="*/ 432262 h 6912657"/>
              <a:gd name="connsiteX1" fmla="*/ 8624193 w 12281793"/>
              <a:gd name="connsiteY1" fmla="*/ 0 h 6912657"/>
              <a:gd name="connsiteX2" fmla="*/ 12281793 w 12281793"/>
              <a:gd name="connsiteY2" fmla="*/ 5798752 h 6912657"/>
              <a:gd name="connsiteX3" fmla="*/ 10773295 w 12281793"/>
              <a:gd name="connsiteY3" fmla="*/ 6912657 h 6912657"/>
              <a:gd name="connsiteX4" fmla="*/ 0 w 12281793"/>
              <a:gd name="connsiteY4" fmla="*/ 432262 h 6912657"/>
              <a:gd name="connsiteX0" fmla="*/ 0 w 12281793"/>
              <a:gd name="connsiteY0" fmla="*/ 432262 h 6912657"/>
              <a:gd name="connsiteX1" fmla="*/ 381348 w 12281793"/>
              <a:gd name="connsiteY1" fmla="*/ 412514 h 6912657"/>
              <a:gd name="connsiteX2" fmla="*/ 8624193 w 12281793"/>
              <a:gd name="connsiteY2" fmla="*/ 0 h 6912657"/>
              <a:gd name="connsiteX3" fmla="*/ 12281793 w 12281793"/>
              <a:gd name="connsiteY3" fmla="*/ 5798752 h 6912657"/>
              <a:gd name="connsiteX4" fmla="*/ 10773295 w 12281793"/>
              <a:gd name="connsiteY4" fmla="*/ 6912657 h 6912657"/>
              <a:gd name="connsiteX5" fmla="*/ 0 w 12281793"/>
              <a:gd name="connsiteY5" fmla="*/ 432262 h 6912657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0773295 w 12281793"/>
              <a:gd name="connsiteY4" fmla="*/ 6924092 h 6924092"/>
              <a:gd name="connsiteX5" fmla="*/ 0 w 12281793"/>
              <a:gd name="connsiteY5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1478838 w 12281793"/>
              <a:gd name="connsiteY4" fmla="*/ 6392487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2243609 w 12281793"/>
              <a:gd name="connsiteY4" fmla="*/ 6907876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1793" h="6924092">
                <a:moveTo>
                  <a:pt x="0" y="443697"/>
                </a:moveTo>
                <a:lnTo>
                  <a:pt x="32214" y="0"/>
                </a:lnTo>
                <a:lnTo>
                  <a:pt x="8624193" y="11435"/>
                </a:lnTo>
                <a:lnTo>
                  <a:pt x="12281793" y="5810187"/>
                </a:lnTo>
                <a:lnTo>
                  <a:pt x="12243609" y="6907876"/>
                </a:lnTo>
                <a:lnTo>
                  <a:pt x="10773295" y="6924092"/>
                </a:lnTo>
                <a:lnTo>
                  <a:pt x="0" y="443697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4328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14440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713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790986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79259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02713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9679259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7790986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9679259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642304" y="2321312"/>
            <a:ext cx="2126164" cy="2126164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17500" dist="25400" dir="5400000" sx="105000" sy="105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8248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5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31608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3960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67884" y="611459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49699" y="2529468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14225" y="4447477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8657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835592" y="581722"/>
            <a:ext cx="3739375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954967" y="2514600"/>
            <a:ext cx="5687123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0379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tx1">
                    <a:alpha val="1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tx1">
                  <a:alpha val="1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16656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428478" y="1394220"/>
            <a:ext cx="1191756" cy="1191756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002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123308" y="1349450"/>
            <a:ext cx="4339048" cy="4339048"/>
          </a:xfrm>
          <a:custGeom>
            <a:avLst/>
            <a:gdLst>
              <a:gd name="connsiteX0" fmla="*/ 897241 w 4999205"/>
              <a:gd name="connsiteY0" fmla="*/ 349012 h 2498048"/>
              <a:gd name="connsiteX1" fmla="*/ 1794482 w 4999205"/>
              <a:gd name="connsiteY1" fmla="*/ 1246253 h 2498048"/>
              <a:gd name="connsiteX2" fmla="*/ 897241 w 4999205"/>
              <a:gd name="connsiteY2" fmla="*/ 2143494 h 2498048"/>
              <a:gd name="connsiteX3" fmla="*/ 0 w 4999205"/>
              <a:gd name="connsiteY3" fmla="*/ 1246253 h 2498048"/>
              <a:gd name="connsiteX4" fmla="*/ 897241 w 4999205"/>
              <a:gd name="connsiteY4" fmla="*/ 349012 h 2498048"/>
              <a:gd name="connsiteX5" fmla="*/ 3750181 w 4999205"/>
              <a:gd name="connsiteY5" fmla="*/ 0 h 2498048"/>
              <a:gd name="connsiteX6" fmla="*/ 4277993 w 4999205"/>
              <a:gd name="connsiteY6" fmla="*/ 218627 h 2498048"/>
              <a:gd name="connsiteX7" fmla="*/ 4780578 w 4999205"/>
              <a:gd name="connsiteY7" fmla="*/ 721212 h 2498048"/>
              <a:gd name="connsiteX8" fmla="*/ 4780578 w 4999205"/>
              <a:gd name="connsiteY8" fmla="*/ 1776836 h 2498048"/>
              <a:gd name="connsiteX9" fmla="*/ 4277993 w 4999205"/>
              <a:gd name="connsiteY9" fmla="*/ 2279421 h 2498048"/>
              <a:gd name="connsiteX10" fmla="*/ 3222369 w 4999205"/>
              <a:gd name="connsiteY10" fmla="*/ 2279421 h 2498048"/>
              <a:gd name="connsiteX11" fmla="*/ 2719785 w 4999205"/>
              <a:gd name="connsiteY11" fmla="*/ 1776836 h 2498048"/>
              <a:gd name="connsiteX12" fmla="*/ 2719785 w 4999205"/>
              <a:gd name="connsiteY12" fmla="*/ 721212 h 2498048"/>
              <a:gd name="connsiteX13" fmla="*/ 3222369 w 4999205"/>
              <a:gd name="connsiteY13" fmla="*/ 218627 h 2498048"/>
              <a:gd name="connsiteX14" fmla="*/ 3750181 w 4999205"/>
              <a:gd name="connsiteY14" fmla="*/ 0 h 2498048"/>
              <a:gd name="connsiteX0" fmla="*/ 24941 w 5024146"/>
              <a:gd name="connsiteY0" fmla="*/ 1246253 h 2498048"/>
              <a:gd name="connsiteX1" fmla="*/ 1819423 w 5024146"/>
              <a:gd name="connsiteY1" fmla="*/ 1246253 h 2498048"/>
              <a:gd name="connsiteX2" fmla="*/ 922182 w 5024146"/>
              <a:gd name="connsiteY2" fmla="*/ 2143494 h 2498048"/>
              <a:gd name="connsiteX3" fmla="*/ 24941 w 5024146"/>
              <a:gd name="connsiteY3" fmla="*/ 1246253 h 2498048"/>
              <a:gd name="connsiteX4" fmla="*/ 3775122 w 5024146"/>
              <a:gd name="connsiteY4" fmla="*/ 0 h 2498048"/>
              <a:gd name="connsiteX5" fmla="*/ 4302934 w 5024146"/>
              <a:gd name="connsiteY5" fmla="*/ 218627 h 2498048"/>
              <a:gd name="connsiteX6" fmla="*/ 4805519 w 5024146"/>
              <a:gd name="connsiteY6" fmla="*/ 721212 h 2498048"/>
              <a:gd name="connsiteX7" fmla="*/ 4805519 w 5024146"/>
              <a:gd name="connsiteY7" fmla="*/ 1776836 h 2498048"/>
              <a:gd name="connsiteX8" fmla="*/ 4302934 w 5024146"/>
              <a:gd name="connsiteY8" fmla="*/ 2279421 h 2498048"/>
              <a:gd name="connsiteX9" fmla="*/ 3247310 w 5024146"/>
              <a:gd name="connsiteY9" fmla="*/ 2279421 h 2498048"/>
              <a:gd name="connsiteX10" fmla="*/ 2744726 w 5024146"/>
              <a:gd name="connsiteY10" fmla="*/ 1776836 h 2498048"/>
              <a:gd name="connsiteX11" fmla="*/ 2744726 w 5024146"/>
              <a:gd name="connsiteY11" fmla="*/ 721212 h 2498048"/>
              <a:gd name="connsiteX12" fmla="*/ 3247310 w 5024146"/>
              <a:gd name="connsiteY12" fmla="*/ 218627 h 2498048"/>
              <a:gd name="connsiteX13" fmla="*/ 3775122 w 5024146"/>
              <a:gd name="connsiteY13" fmla="*/ 0 h 2498048"/>
              <a:gd name="connsiteX0" fmla="*/ 24941 w 5024146"/>
              <a:gd name="connsiteY0" fmla="*/ 1246253 h 2498048"/>
              <a:gd name="connsiteX1" fmla="*/ 922182 w 5024146"/>
              <a:gd name="connsiteY1" fmla="*/ 2143494 h 2498048"/>
              <a:gd name="connsiteX2" fmla="*/ 24941 w 5024146"/>
              <a:gd name="connsiteY2" fmla="*/ 1246253 h 2498048"/>
              <a:gd name="connsiteX3" fmla="*/ 3775122 w 5024146"/>
              <a:gd name="connsiteY3" fmla="*/ 0 h 2498048"/>
              <a:gd name="connsiteX4" fmla="*/ 4302934 w 5024146"/>
              <a:gd name="connsiteY4" fmla="*/ 218627 h 2498048"/>
              <a:gd name="connsiteX5" fmla="*/ 4805519 w 5024146"/>
              <a:gd name="connsiteY5" fmla="*/ 721212 h 2498048"/>
              <a:gd name="connsiteX6" fmla="*/ 4805519 w 5024146"/>
              <a:gd name="connsiteY6" fmla="*/ 1776836 h 2498048"/>
              <a:gd name="connsiteX7" fmla="*/ 4302934 w 5024146"/>
              <a:gd name="connsiteY7" fmla="*/ 2279421 h 2498048"/>
              <a:gd name="connsiteX8" fmla="*/ 3247310 w 5024146"/>
              <a:gd name="connsiteY8" fmla="*/ 2279421 h 2498048"/>
              <a:gd name="connsiteX9" fmla="*/ 2744726 w 5024146"/>
              <a:gd name="connsiteY9" fmla="*/ 1776836 h 2498048"/>
              <a:gd name="connsiteX10" fmla="*/ 2744726 w 5024146"/>
              <a:gd name="connsiteY10" fmla="*/ 721212 h 2498048"/>
              <a:gd name="connsiteX11" fmla="*/ 3247310 w 5024146"/>
              <a:gd name="connsiteY11" fmla="*/ 218627 h 2498048"/>
              <a:gd name="connsiteX12" fmla="*/ 3775122 w 5024146"/>
              <a:gd name="connsiteY12" fmla="*/ 0 h 2498048"/>
              <a:gd name="connsiteX0" fmla="*/ 1249024 w 2498048"/>
              <a:gd name="connsiteY0" fmla="*/ 0 h 2498048"/>
              <a:gd name="connsiteX1" fmla="*/ 1776836 w 2498048"/>
              <a:gd name="connsiteY1" fmla="*/ 218627 h 2498048"/>
              <a:gd name="connsiteX2" fmla="*/ 2279421 w 2498048"/>
              <a:gd name="connsiteY2" fmla="*/ 721212 h 2498048"/>
              <a:gd name="connsiteX3" fmla="*/ 2279421 w 2498048"/>
              <a:gd name="connsiteY3" fmla="*/ 1776836 h 2498048"/>
              <a:gd name="connsiteX4" fmla="*/ 1776836 w 2498048"/>
              <a:gd name="connsiteY4" fmla="*/ 2279421 h 2498048"/>
              <a:gd name="connsiteX5" fmla="*/ 721212 w 2498048"/>
              <a:gd name="connsiteY5" fmla="*/ 2279421 h 2498048"/>
              <a:gd name="connsiteX6" fmla="*/ 218628 w 2498048"/>
              <a:gd name="connsiteY6" fmla="*/ 1776836 h 2498048"/>
              <a:gd name="connsiteX7" fmla="*/ 218628 w 2498048"/>
              <a:gd name="connsiteY7" fmla="*/ 721212 h 2498048"/>
              <a:gd name="connsiteX8" fmla="*/ 721212 w 2498048"/>
              <a:gd name="connsiteY8" fmla="*/ 218627 h 2498048"/>
              <a:gd name="connsiteX9" fmla="*/ 1249024 w 2498048"/>
              <a:gd name="connsiteY9" fmla="*/ 0 h 249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8048" h="2498048">
                <a:moveTo>
                  <a:pt x="1249024" y="0"/>
                </a:moveTo>
                <a:cubicBezTo>
                  <a:pt x="1440055" y="0"/>
                  <a:pt x="1631085" y="72876"/>
                  <a:pt x="1776836" y="218627"/>
                </a:cubicBezTo>
                <a:lnTo>
                  <a:pt x="2279421" y="721212"/>
                </a:lnTo>
                <a:cubicBezTo>
                  <a:pt x="2570924" y="1012715"/>
                  <a:pt x="2570924" y="1485334"/>
                  <a:pt x="2279421" y="1776836"/>
                </a:cubicBezTo>
                <a:lnTo>
                  <a:pt x="1776836" y="2279421"/>
                </a:lnTo>
                <a:cubicBezTo>
                  <a:pt x="1485334" y="2570924"/>
                  <a:pt x="1012715" y="2570924"/>
                  <a:pt x="721212" y="2279421"/>
                </a:cubicBezTo>
                <a:lnTo>
                  <a:pt x="218628" y="1776836"/>
                </a:lnTo>
                <a:cubicBezTo>
                  <a:pt x="-72875" y="1485334"/>
                  <a:pt x="-72875" y="1012715"/>
                  <a:pt x="218628" y="721212"/>
                </a:cubicBezTo>
                <a:lnTo>
                  <a:pt x="721212" y="218627"/>
                </a:lnTo>
                <a:cubicBezTo>
                  <a:pt x="866963" y="72876"/>
                  <a:pt x="1057994" y="0"/>
                  <a:pt x="124902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884045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549698" y="955737"/>
            <a:ext cx="3478829" cy="4946526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5205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0684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2688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32721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43657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69787" y="2157845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6759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34365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156759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72741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6305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074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6048" y="1964515"/>
            <a:ext cx="9699901" cy="2840242"/>
          </a:xfrm>
          <a:prstGeom prst="roundRect">
            <a:avLst>
              <a:gd name="adj" fmla="val 9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6264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799" y="3416531"/>
            <a:ext cx="10058400" cy="6030254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57473" y="3891934"/>
            <a:ext cx="7676236" cy="47945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532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62" y="1977051"/>
            <a:ext cx="7067859" cy="4237352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301462" y="2305451"/>
            <a:ext cx="5393806" cy="338045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4077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2152029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648170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0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94146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-1992261" y="-3008671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9791347" y="1666570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-180909" y="351948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9672655" y="-1738399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8628400" y="5250261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9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rot="19800000">
            <a:off x="8862614" y="5972938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51507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3235196" y="371364"/>
            <a:ext cx="6115272" cy="6115272"/>
          </a:xfrm>
          <a:custGeom>
            <a:avLst/>
            <a:gdLst>
              <a:gd name="connsiteX0" fmla="*/ 1277912 w 2555824"/>
              <a:gd name="connsiteY0" fmla="*/ 201629 h 2555824"/>
              <a:gd name="connsiteX1" fmla="*/ 201629 w 2555824"/>
              <a:gd name="connsiteY1" fmla="*/ 1277912 h 2555824"/>
              <a:gd name="connsiteX2" fmla="*/ 1277912 w 2555824"/>
              <a:gd name="connsiteY2" fmla="*/ 2354195 h 2555824"/>
              <a:gd name="connsiteX3" fmla="*/ 2354195 w 2555824"/>
              <a:gd name="connsiteY3" fmla="*/ 1277912 h 2555824"/>
              <a:gd name="connsiteX4" fmla="*/ 1277912 w 2555824"/>
              <a:gd name="connsiteY4" fmla="*/ 201629 h 2555824"/>
              <a:gd name="connsiteX5" fmla="*/ 1277912 w 2555824"/>
              <a:gd name="connsiteY5" fmla="*/ 0 h 2555824"/>
              <a:gd name="connsiteX6" fmla="*/ 2555824 w 2555824"/>
              <a:gd name="connsiteY6" fmla="*/ 1277912 h 2555824"/>
              <a:gd name="connsiteX7" fmla="*/ 1277912 w 2555824"/>
              <a:gd name="connsiteY7" fmla="*/ 2555824 h 2555824"/>
              <a:gd name="connsiteX8" fmla="*/ 0 w 2555824"/>
              <a:gd name="connsiteY8" fmla="*/ 1277912 h 2555824"/>
              <a:gd name="connsiteX9" fmla="*/ 1277912 w 2555824"/>
              <a:gd name="connsiteY9" fmla="*/ 0 h 255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5824" h="2555824">
                <a:moveTo>
                  <a:pt x="1277912" y="201629"/>
                </a:moveTo>
                <a:cubicBezTo>
                  <a:pt x="683497" y="201629"/>
                  <a:pt x="201629" y="683497"/>
                  <a:pt x="201629" y="1277912"/>
                </a:cubicBezTo>
                <a:cubicBezTo>
                  <a:pt x="201629" y="1872327"/>
                  <a:pt x="683497" y="2354195"/>
                  <a:pt x="1277912" y="2354195"/>
                </a:cubicBezTo>
                <a:cubicBezTo>
                  <a:pt x="1872327" y="2354195"/>
                  <a:pt x="2354195" y="1872327"/>
                  <a:pt x="2354195" y="1277912"/>
                </a:cubicBezTo>
                <a:cubicBezTo>
                  <a:pt x="2354195" y="683497"/>
                  <a:pt x="1872327" y="201629"/>
                  <a:pt x="1277912" y="201629"/>
                </a:cubicBezTo>
                <a:close/>
                <a:moveTo>
                  <a:pt x="1277912" y="0"/>
                </a:moveTo>
                <a:cubicBezTo>
                  <a:pt x="1983683" y="0"/>
                  <a:pt x="2555824" y="572141"/>
                  <a:pt x="2555824" y="1277912"/>
                </a:cubicBezTo>
                <a:cubicBezTo>
                  <a:pt x="2555824" y="1983683"/>
                  <a:pt x="1983683" y="2555824"/>
                  <a:pt x="1277912" y="2555824"/>
                </a:cubicBezTo>
                <a:cubicBezTo>
                  <a:pt x="572141" y="2555824"/>
                  <a:pt x="0" y="1983683"/>
                  <a:pt x="0" y="1277912"/>
                </a:cubicBezTo>
                <a:cubicBezTo>
                  <a:pt x="0" y="572141"/>
                  <a:pt x="572141" y="0"/>
                  <a:pt x="127791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3500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8470" y="1916473"/>
            <a:ext cx="1942648" cy="3960529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5426" y="-336977"/>
            <a:ext cx="5339879" cy="9127998"/>
          </a:xfrm>
          <a:prstGeom prst="rect">
            <a:avLst/>
          </a:prstGeom>
          <a:effectLst>
            <a:outerShdw blurRad="495300" dist="304800" dir="5400000" algn="t" rotWithShape="0">
              <a:prstClr val="black">
                <a:alpha val="12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41742" y="2420582"/>
            <a:ext cx="1675186" cy="297641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5367208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069616" y="628716"/>
            <a:ext cx="4939393" cy="685800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5088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619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908" y="4040025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580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265039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822122" y="4762702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929390" y="2102019"/>
            <a:ext cx="5221112" cy="39147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34691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0152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709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7812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16201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475232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45517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593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318852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0574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323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-1019277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134387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33136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801" y="1909104"/>
            <a:ext cx="2160396" cy="4404458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66140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4925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8189" y="2210372"/>
            <a:ext cx="3920051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075420" y="2210372"/>
            <a:ext cx="1943100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56310" y="221037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056310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7065865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23444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17" grpId="0" animBg="1"/>
      <p:bldP spid="18" grpId="0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25429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33895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42361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25429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4533895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842361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0020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59422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58833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8244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2789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3324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30381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318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899461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39656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79855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220052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660249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899461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339656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6779855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8220052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7915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54639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318670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54743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68648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6397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846975" y="2180244"/>
            <a:ext cx="2498048" cy="2498048"/>
          </a:xfrm>
          <a:custGeom>
            <a:avLst/>
            <a:gdLst>
              <a:gd name="connsiteX0" fmla="*/ 897241 w 4999205"/>
              <a:gd name="connsiteY0" fmla="*/ 349012 h 2498048"/>
              <a:gd name="connsiteX1" fmla="*/ 1794482 w 4999205"/>
              <a:gd name="connsiteY1" fmla="*/ 1246253 h 2498048"/>
              <a:gd name="connsiteX2" fmla="*/ 897241 w 4999205"/>
              <a:gd name="connsiteY2" fmla="*/ 2143494 h 2498048"/>
              <a:gd name="connsiteX3" fmla="*/ 0 w 4999205"/>
              <a:gd name="connsiteY3" fmla="*/ 1246253 h 2498048"/>
              <a:gd name="connsiteX4" fmla="*/ 897241 w 4999205"/>
              <a:gd name="connsiteY4" fmla="*/ 349012 h 2498048"/>
              <a:gd name="connsiteX5" fmla="*/ 3750181 w 4999205"/>
              <a:gd name="connsiteY5" fmla="*/ 0 h 2498048"/>
              <a:gd name="connsiteX6" fmla="*/ 4277993 w 4999205"/>
              <a:gd name="connsiteY6" fmla="*/ 218627 h 2498048"/>
              <a:gd name="connsiteX7" fmla="*/ 4780578 w 4999205"/>
              <a:gd name="connsiteY7" fmla="*/ 721212 h 2498048"/>
              <a:gd name="connsiteX8" fmla="*/ 4780578 w 4999205"/>
              <a:gd name="connsiteY8" fmla="*/ 1776836 h 2498048"/>
              <a:gd name="connsiteX9" fmla="*/ 4277993 w 4999205"/>
              <a:gd name="connsiteY9" fmla="*/ 2279421 h 2498048"/>
              <a:gd name="connsiteX10" fmla="*/ 3222369 w 4999205"/>
              <a:gd name="connsiteY10" fmla="*/ 2279421 h 2498048"/>
              <a:gd name="connsiteX11" fmla="*/ 2719785 w 4999205"/>
              <a:gd name="connsiteY11" fmla="*/ 1776836 h 2498048"/>
              <a:gd name="connsiteX12" fmla="*/ 2719785 w 4999205"/>
              <a:gd name="connsiteY12" fmla="*/ 721212 h 2498048"/>
              <a:gd name="connsiteX13" fmla="*/ 3222369 w 4999205"/>
              <a:gd name="connsiteY13" fmla="*/ 218627 h 2498048"/>
              <a:gd name="connsiteX14" fmla="*/ 3750181 w 4999205"/>
              <a:gd name="connsiteY14" fmla="*/ 0 h 2498048"/>
              <a:gd name="connsiteX0" fmla="*/ 24941 w 5024146"/>
              <a:gd name="connsiteY0" fmla="*/ 1246253 h 2498048"/>
              <a:gd name="connsiteX1" fmla="*/ 1819423 w 5024146"/>
              <a:gd name="connsiteY1" fmla="*/ 1246253 h 2498048"/>
              <a:gd name="connsiteX2" fmla="*/ 922182 w 5024146"/>
              <a:gd name="connsiteY2" fmla="*/ 2143494 h 2498048"/>
              <a:gd name="connsiteX3" fmla="*/ 24941 w 5024146"/>
              <a:gd name="connsiteY3" fmla="*/ 1246253 h 2498048"/>
              <a:gd name="connsiteX4" fmla="*/ 3775122 w 5024146"/>
              <a:gd name="connsiteY4" fmla="*/ 0 h 2498048"/>
              <a:gd name="connsiteX5" fmla="*/ 4302934 w 5024146"/>
              <a:gd name="connsiteY5" fmla="*/ 218627 h 2498048"/>
              <a:gd name="connsiteX6" fmla="*/ 4805519 w 5024146"/>
              <a:gd name="connsiteY6" fmla="*/ 721212 h 2498048"/>
              <a:gd name="connsiteX7" fmla="*/ 4805519 w 5024146"/>
              <a:gd name="connsiteY7" fmla="*/ 1776836 h 2498048"/>
              <a:gd name="connsiteX8" fmla="*/ 4302934 w 5024146"/>
              <a:gd name="connsiteY8" fmla="*/ 2279421 h 2498048"/>
              <a:gd name="connsiteX9" fmla="*/ 3247310 w 5024146"/>
              <a:gd name="connsiteY9" fmla="*/ 2279421 h 2498048"/>
              <a:gd name="connsiteX10" fmla="*/ 2744726 w 5024146"/>
              <a:gd name="connsiteY10" fmla="*/ 1776836 h 2498048"/>
              <a:gd name="connsiteX11" fmla="*/ 2744726 w 5024146"/>
              <a:gd name="connsiteY11" fmla="*/ 721212 h 2498048"/>
              <a:gd name="connsiteX12" fmla="*/ 3247310 w 5024146"/>
              <a:gd name="connsiteY12" fmla="*/ 218627 h 2498048"/>
              <a:gd name="connsiteX13" fmla="*/ 3775122 w 5024146"/>
              <a:gd name="connsiteY13" fmla="*/ 0 h 2498048"/>
              <a:gd name="connsiteX0" fmla="*/ 24941 w 5024146"/>
              <a:gd name="connsiteY0" fmla="*/ 1246253 h 2498048"/>
              <a:gd name="connsiteX1" fmla="*/ 922182 w 5024146"/>
              <a:gd name="connsiteY1" fmla="*/ 2143494 h 2498048"/>
              <a:gd name="connsiteX2" fmla="*/ 24941 w 5024146"/>
              <a:gd name="connsiteY2" fmla="*/ 1246253 h 2498048"/>
              <a:gd name="connsiteX3" fmla="*/ 3775122 w 5024146"/>
              <a:gd name="connsiteY3" fmla="*/ 0 h 2498048"/>
              <a:gd name="connsiteX4" fmla="*/ 4302934 w 5024146"/>
              <a:gd name="connsiteY4" fmla="*/ 218627 h 2498048"/>
              <a:gd name="connsiteX5" fmla="*/ 4805519 w 5024146"/>
              <a:gd name="connsiteY5" fmla="*/ 721212 h 2498048"/>
              <a:gd name="connsiteX6" fmla="*/ 4805519 w 5024146"/>
              <a:gd name="connsiteY6" fmla="*/ 1776836 h 2498048"/>
              <a:gd name="connsiteX7" fmla="*/ 4302934 w 5024146"/>
              <a:gd name="connsiteY7" fmla="*/ 2279421 h 2498048"/>
              <a:gd name="connsiteX8" fmla="*/ 3247310 w 5024146"/>
              <a:gd name="connsiteY8" fmla="*/ 2279421 h 2498048"/>
              <a:gd name="connsiteX9" fmla="*/ 2744726 w 5024146"/>
              <a:gd name="connsiteY9" fmla="*/ 1776836 h 2498048"/>
              <a:gd name="connsiteX10" fmla="*/ 2744726 w 5024146"/>
              <a:gd name="connsiteY10" fmla="*/ 721212 h 2498048"/>
              <a:gd name="connsiteX11" fmla="*/ 3247310 w 5024146"/>
              <a:gd name="connsiteY11" fmla="*/ 218627 h 2498048"/>
              <a:gd name="connsiteX12" fmla="*/ 3775122 w 5024146"/>
              <a:gd name="connsiteY12" fmla="*/ 0 h 2498048"/>
              <a:gd name="connsiteX0" fmla="*/ 1249024 w 2498048"/>
              <a:gd name="connsiteY0" fmla="*/ 0 h 2498048"/>
              <a:gd name="connsiteX1" fmla="*/ 1776836 w 2498048"/>
              <a:gd name="connsiteY1" fmla="*/ 218627 h 2498048"/>
              <a:gd name="connsiteX2" fmla="*/ 2279421 w 2498048"/>
              <a:gd name="connsiteY2" fmla="*/ 721212 h 2498048"/>
              <a:gd name="connsiteX3" fmla="*/ 2279421 w 2498048"/>
              <a:gd name="connsiteY3" fmla="*/ 1776836 h 2498048"/>
              <a:gd name="connsiteX4" fmla="*/ 1776836 w 2498048"/>
              <a:gd name="connsiteY4" fmla="*/ 2279421 h 2498048"/>
              <a:gd name="connsiteX5" fmla="*/ 721212 w 2498048"/>
              <a:gd name="connsiteY5" fmla="*/ 2279421 h 2498048"/>
              <a:gd name="connsiteX6" fmla="*/ 218628 w 2498048"/>
              <a:gd name="connsiteY6" fmla="*/ 1776836 h 2498048"/>
              <a:gd name="connsiteX7" fmla="*/ 218628 w 2498048"/>
              <a:gd name="connsiteY7" fmla="*/ 721212 h 2498048"/>
              <a:gd name="connsiteX8" fmla="*/ 721212 w 2498048"/>
              <a:gd name="connsiteY8" fmla="*/ 218627 h 2498048"/>
              <a:gd name="connsiteX9" fmla="*/ 1249024 w 2498048"/>
              <a:gd name="connsiteY9" fmla="*/ 0 h 249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8048" h="2498048">
                <a:moveTo>
                  <a:pt x="1249024" y="0"/>
                </a:moveTo>
                <a:cubicBezTo>
                  <a:pt x="1440055" y="0"/>
                  <a:pt x="1631085" y="72876"/>
                  <a:pt x="1776836" y="218627"/>
                </a:cubicBezTo>
                <a:lnTo>
                  <a:pt x="2279421" y="721212"/>
                </a:lnTo>
                <a:cubicBezTo>
                  <a:pt x="2570924" y="1012715"/>
                  <a:pt x="2570924" y="1485334"/>
                  <a:pt x="2279421" y="1776836"/>
                </a:cubicBezTo>
                <a:lnTo>
                  <a:pt x="1776836" y="2279421"/>
                </a:lnTo>
                <a:cubicBezTo>
                  <a:pt x="1485334" y="2570924"/>
                  <a:pt x="1012715" y="2570924"/>
                  <a:pt x="721212" y="2279421"/>
                </a:cubicBezTo>
                <a:lnTo>
                  <a:pt x="218628" y="1776836"/>
                </a:lnTo>
                <a:cubicBezTo>
                  <a:pt x="-72875" y="1485334"/>
                  <a:pt x="-72875" y="1012715"/>
                  <a:pt x="218628" y="721212"/>
                </a:cubicBezTo>
                <a:lnTo>
                  <a:pt x="721212" y="218627"/>
                </a:lnTo>
                <a:cubicBezTo>
                  <a:pt x="866963" y="72876"/>
                  <a:pt x="1057994" y="0"/>
                  <a:pt x="124902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610515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 hasCustomPrompt="1"/>
          </p:nvPr>
        </p:nvSpPr>
        <p:spPr>
          <a:xfrm>
            <a:off x="964369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964369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 hasCustomPrompt="1"/>
          </p:nvPr>
        </p:nvSpPr>
        <p:spPr>
          <a:xfrm>
            <a:off x="964369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5" hasCustomPrompt="1"/>
          </p:nvPr>
        </p:nvSpPr>
        <p:spPr>
          <a:xfrm>
            <a:off x="4369208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4369208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7" hasCustomPrompt="1"/>
          </p:nvPr>
        </p:nvSpPr>
        <p:spPr>
          <a:xfrm>
            <a:off x="4369208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8" hasCustomPrompt="1"/>
          </p:nvPr>
        </p:nvSpPr>
        <p:spPr>
          <a:xfrm>
            <a:off x="7774046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9" hasCustomPrompt="1"/>
          </p:nvPr>
        </p:nvSpPr>
        <p:spPr>
          <a:xfrm>
            <a:off x="7774046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7774046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764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7494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09176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0858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25403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732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10194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36014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8951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4365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991582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203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893735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433889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99210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589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9335192" y="0"/>
            <a:ext cx="2856807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62933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494714" y="0"/>
            <a:ext cx="669728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484068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0213416" cy="6858000"/>
          </a:xfrm>
          <a:custGeom>
            <a:avLst/>
            <a:gdLst/>
            <a:ahLst/>
            <a:cxnLst/>
            <a:rect l="l" t="t" r="r" b="b"/>
            <a:pathLst>
              <a:path w="10213416" h="6858000">
                <a:moveTo>
                  <a:pt x="3161802" y="4171890"/>
                </a:moveTo>
                <a:cubicBezTo>
                  <a:pt x="3020099" y="4292600"/>
                  <a:pt x="2867899" y="4465793"/>
                  <a:pt x="2757685" y="4665227"/>
                </a:cubicBezTo>
                <a:cubicBezTo>
                  <a:pt x="2537257" y="5064096"/>
                  <a:pt x="2458533" y="5546938"/>
                  <a:pt x="2594989" y="5662400"/>
                </a:cubicBezTo>
                <a:cubicBezTo>
                  <a:pt x="2741940" y="5783110"/>
                  <a:pt x="3062085" y="5599420"/>
                  <a:pt x="3319251" y="5116579"/>
                </a:cubicBezTo>
                <a:cubicBezTo>
                  <a:pt x="3397975" y="4969627"/>
                  <a:pt x="3460954" y="4822676"/>
                  <a:pt x="3502940" y="4696717"/>
                </a:cubicBezTo>
                <a:cubicBezTo>
                  <a:pt x="3466202" y="4680972"/>
                  <a:pt x="3434713" y="4659979"/>
                  <a:pt x="3403223" y="4633738"/>
                </a:cubicBezTo>
                <a:cubicBezTo>
                  <a:pt x="3293009" y="4549765"/>
                  <a:pt x="3167050" y="4366076"/>
                  <a:pt x="3161802" y="4171890"/>
                </a:cubicBezTo>
                <a:close/>
                <a:moveTo>
                  <a:pt x="3515202" y="4054140"/>
                </a:moveTo>
                <a:cubicBezTo>
                  <a:pt x="3478646" y="4049355"/>
                  <a:pt x="3438977" y="4096774"/>
                  <a:pt x="3424216" y="4182386"/>
                </a:cubicBezTo>
                <a:cubicBezTo>
                  <a:pt x="3397975" y="4324090"/>
                  <a:pt x="3455705" y="4476289"/>
                  <a:pt x="3539678" y="4555014"/>
                </a:cubicBezTo>
                <a:cubicBezTo>
                  <a:pt x="3581664" y="4392317"/>
                  <a:pt x="3597409" y="4261110"/>
                  <a:pt x="3581664" y="4166641"/>
                </a:cubicBezTo>
                <a:cubicBezTo>
                  <a:pt x="3570183" y="4093165"/>
                  <a:pt x="3543634" y="4057863"/>
                  <a:pt x="3515202" y="4054140"/>
                </a:cubicBezTo>
                <a:close/>
                <a:moveTo>
                  <a:pt x="2001027" y="3753453"/>
                </a:moveTo>
                <a:cubicBezTo>
                  <a:pt x="2016895" y="3754160"/>
                  <a:pt x="2033131" y="3762524"/>
                  <a:pt x="2050844" y="3778269"/>
                </a:cubicBezTo>
                <a:cubicBezTo>
                  <a:pt x="2124320" y="3872738"/>
                  <a:pt x="2166306" y="4098414"/>
                  <a:pt x="2029851" y="4366076"/>
                </a:cubicBezTo>
                <a:cubicBezTo>
                  <a:pt x="1872403" y="4670476"/>
                  <a:pt x="1552258" y="5300269"/>
                  <a:pt x="1331831" y="5809351"/>
                </a:cubicBezTo>
                <a:cubicBezTo>
                  <a:pt x="1690025" y="5616477"/>
                  <a:pt x="1971874" y="5363330"/>
                  <a:pt x="2177377" y="5109680"/>
                </a:cubicBezTo>
                <a:lnTo>
                  <a:pt x="2233299" y="5036884"/>
                </a:lnTo>
                <a:lnTo>
                  <a:pt x="2235967" y="5016887"/>
                </a:lnTo>
                <a:cubicBezTo>
                  <a:pt x="2266274" y="4834956"/>
                  <a:pt x="2339463" y="4644234"/>
                  <a:pt x="2442789" y="4460545"/>
                </a:cubicBezTo>
                <a:cubicBezTo>
                  <a:pt x="2642223" y="4103662"/>
                  <a:pt x="2962367" y="3799262"/>
                  <a:pt x="3277264" y="3778269"/>
                </a:cubicBezTo>
                <a:cubicBezTo>
                  <a:pt x="3439961" y="3767773"/>
                  <a:pt x="3529181" y="3815007"/>
                  <a:pt x="3634147" y="3956710"/>
                </a:cubicBezTo>
                <a:cubicBezTo>
                  <a:pt x="3754857" y="4119407"/>
                  <a:pt x="3912305" y="4156145"/>
                  <a:pt x="3880815" y="4534020"/>
                </a:cubicBezTo>
                <a:cubicBezTo>
                  <a:pt x="3875568" y="4576007"/>
                  <a:pt x="3875568" y="4612745"/>
                  <a:pt x="3870319" y="4654731"/>
                </a:cubicBezTo>
                <a:cubicBezTo>
                  <a:pt x="3901809" y="4654731"/>
                  <a:pt x="3933299" y="4644234"/>
                  <a:pt x="3975285" y="4644234"/>
                </a:cubicBezTo>
                <a:cubicBezTo>
                  <a:pt x="4012023" y="4644234"/>
                  <a:pt x="4012023" y="4670476"/>
                  <a:pt x="3991030" y="4696717"/>
                </a:cubicBezTo>
                <a:cubicBezTo>
                  <a:pt x="3954292" y="4738703"/>
                  <a:pt x="3901809" y="4759697"/>
                  <a:pt x="3849326" y="4764945"/>
                </a:cubicBezTo>
                <a:cubicBezTo>
                  <a:pt x="3739113" y="5211048"/>
                  <a:pt x="3408471" y="5741124"/>
                  <a:pt x="3020099" y="5872331"/>
                </a:cubicBezTo>
                <a:cubicBezTo>
                  <a:pt x="2831161" y="5935310"/>
                  <a:pt x="2568747" y="5914317"/>
                  <a:pt x="2358816" y="5641407"/>
                </a:cubicBezTo>
                <a:cubicBezTo>
                  <a:pt x="2301085" y="5565307"/>
                  <a:pt x="2262707" y="5479694"/>
                  <a:pt x="2241304" y="5387521"/>
                </a:cubicBezTo>
                <a:lnTo>
                  <a:pt x="2232898" y="5341726"/>
                </a:lnTo>
                <a:lnTo>
                  <a:pt x="2210017" y="5375574"/>
                </a:lnTo>
                <a:cubicBezTo>
                  <a:pt x="1999407" y="5666254"/>
                  <a:pt x="1650991" y="5851994"/>
                  <a:pt x="1242610" y="6019283"/>
                </a:cubicBezTo>
                <a:cubicBezTo>
                  <a:pt x="1132396" y="6283008"/>
                  <a:pt x="1011112" y="6566661"/>
                  <a:pt x="879587" y="6827066"/>
                </a:cubicBezTo>
                <a:lnTo>
                  <a:pt x="862964" y="6858000"/>
                </a:lnTo>
                <a:lnTo>
                  <a:pt x="445995" y="6858000"/>
                </a:lnTo>
                <a:lnTo>
                  <a:pt x="448712" y="6853407"/>
                </a:lnTo>
                <a:cubicBezTo>
                  <a:pt x="556644" y="6665681"/>
                  <a:pt x="668580" y="6444065"/>
                  <a:pt x="770265" y="6202972"/>
                </a:cubicBezTo>
                <a:cubicBezTo>
                  <a:pt x="514412" y="6350580"/>
                  <a:pt x="321292" y="6543946"/>
                  <a:pt x="184816" y="6734913"/>
                </a:cubicBezTo>
                <a:lnTo>
                  <a:pt x="107835" y="6858000"/>
                </a:lnTo>
                <a:lnTo>
                  <a:pt x="0" y="6858000"/>
                </a:lnTo>
                <a:lnTo>
                  <a:pt x="0" y="6535613"/>
                </a:lnTo>
                <a:lnTo>
                  <a:pt x="23913" y="6507013"/>
                </a:lnTo>
                <a:cubicBezTo>
                  <a:pt x="238713" y="6281450"/>
                  <a:pt x="534749" y="6110471"/>
                  <a:pt x="859486" y="5982545"/>
                </a:cubicBezTo>
                <a:cubicBezTo>
                  <a:pt x="911968" y="5861834"/>
                  <a:pt x="964451" y="5730627"/>
                  <a:pt x="1022182" y="5604669"/>
                </a:cubicBezTo>
                <a:cubicBezTo>
                  <a:pt x="859486" y="5772614"/>
                  <a:pt x="660051" y="5909069"/>
                  <a:pt x="450120" y="5893324"/>
                </a:cubicBezTo>
                <a:cubicBezTo>
                  <a:pt x="72245" y="5861834"/>
                  <a:pt x="61748" y="5478710"/>
                  <a:pt x="182458" y="5132324"/>
                </a:cubicBezTo>
                <a:cubicBezTo>
                  <a:pt x="297920" y="4796434"/>
                  <a:pt x="555086" y="4276855"/>
                  <a:pt x="896224" y="3804510"/>
                </a:cubicBezTo>
                <a:cubicBezTo>
                  <a:pt x="938210" y="3746780"/>
                  <a:pt x="990693" y="3752028"/>
                  <a:pt x="1027430" y="3804510"/>
                </a:cubicBezTo>
                <a:cubicBezTo>
                  <a:pt x="1153389" y="3972455"/>
                  <a:pt x="1121899" y="4192883"/>
                  <a:pt x="927713" y="4502531"/>
                </a:cubicBezTo>
                <a:cubicBezTo>
                  <a:pt x="738775" y="4806931"/>
                  <a:pt x="623313" y="5022110"/>
                  <a:pt x="523596" y="5268779"/>
                </a:cubicBezTo>
                <a:cubicBezTo>
                  <a:pt x="418631" y="5525945"/>
                  <a:pt x="429127" y="5709634"/>
                  <a:pt x="549837" y="5720131"/>
                </a:cubicBezTo>
                <a:cubicBezTo>
                  <a:pt x="754520" y="5735876"/>
                  <a:pt x="1016934" y="5399986"/>
                  <a:pt x="1284596" y="4943386"/>
                </a:cubicBezTo>
                <a:cubicBezTo>
                  <a:pt x="1510272" y="4555014"/>
                  <a:pt x="1735948" y="4082669"/>
                  <a:pt x="1919638" y="3815007"/>
                </a:cubicBezTo>
                <a:cubicBezTo>
                  <a:pt x="1949159" y="3772365"/>
                  <a:pt x="1974580" y="3752274"/>
                  <a:pt x="2001027" y="3753453"/>
                </a:cubicBezTo>
                <a:close/>
                <a:moveTo>
                  <a:pt x="5834928" y="3730051"/>
                </a:moveTo>
                <a:cubicBezTo>
                  <a:pt x="5850304" y="3732019"/>
                  <a:pt x="5865311" y="3742843"/>
                  <a:pt x="5881056" y="3762524"/>
                </a:cubicBezTo>
                <a:cubicBezTo>
                  <a:pt x="5959780" y="3856993"/>
                  <a:pt x="6001766" y="4087917"/>
                  <a:pt x="5875807" y="4350331"/>
                </a:cubicBezTo>
                <a:cubicBezTo>
                  <a:pt x="5760346" y="4586503"/>
                  <a:pt x="5497931" y="4980124"/>
                  <a:pt x="5377221" y="5247786"/>
                </a:cubicBezTo>
                <a:cubicBezTo>
                  <a:pt x="5240766" y="5546938"/>
                  <a:pt x="5261760" y="5767365"/>
                  <a:pt x="5450697" y="5756869"/>
                </a:cubicBezTo>
                <a:cubicBezTo>
                  <a:pt x="5671125" y="5746372"/>
                  <a:pt x="5938787" y="5399986"/>
                  <a:pt x="6143469" y="5032607"/>
                </a:cubicBezTo>
                <a:cubicBezTo>
                  <a:pt x="6169711" y="4985372"/>
                  <a:pt x="6216946" y="4980124"/>
                  <a:pt x="6237939" y="5027358"/>
                </a:cubicBezTo>
                <a:cubicBezTo>
                  <a:pt x="6258931" y="5069344"/>
                  <a:pt x="6264180" y="5211048"/>
                  <a:pt x="6190704" y="5358000"/>
                </a:cubicBezTo>
                <a:cubicBezTo>
                  <a:pt x="6038504" y="5651903"/>
                  <a:pt x="5713111" y="5919565"/>
                  <a:pt x="5403463" y="5919565"/>
                </a:cubicBezTo>
                <a:cubicBezTo>
                  <a:pt x="5062325" y="5919565"/>
                  <a:pt x="4925870" y="5704386"/>
                  <a:pt x="4967856" y="5399986"/>
                </a:cubicBezTo>
                <a:cubicBezTo>
                  <a:pt x="4784167" y="5646655"/>
                  <a:pt x="4506008" y="5914317"/>
                  <a:pt x="4212105" y="5893324"/>
                </a:cubicBezTo>
                <a:cubicBezTo>
                  <a:pt x="3839478" y="5867083"/>
                  <a:pt x="3828981" y="5478710"/>
                  <a:pt x="3944443" y="5132324"/>
                </a:cubicBezTo>
                <a:cubicBezTo>
                  <a:pt x="4059905" y="4785938"/>
                  <a:pt x="4327567" y="4271607"/>
                  <a:pt x="4668705" y="3794014"/>
                </a:cubicBezTo>
                <a:cubicBezTo>
                  <a:pt x="4710691" y="3736283"/>
                  <a:pt x="4763174" y="3741531"/>
                  <a:pt x="4805160" y="3788766"/>
                </a:cubicBezTo>
                <a:cubicBezTo>
                  <a:pt x="4920622" y="3961959"/>
                  <a:pt x="4894380" y="4198131"/>
                  <a:pt x="4705442" y="4497283"/>
                </a:cubicBezTo>
                <a:cubicBezTo>
                  <a:pt x="4511256" y="4806931"/>
                  <a:pt x="4406291" y="5016862"/>
                  <a:pt x="4296077" y="5268779"/>
                </a:cubicBezTo>
                <a:cubicBezTo>
                  <a:pt x="4185864" y="5525945"/>
                  <a:pt x="4201608" y="5714883"/>
                  <a:pt x="4322318" y="5725379"/>
                </a:cubicBezTo>
                <a:cubicBezTo>
                  <a:pt x="4527001" y="5741124"/>
                  <a:pt x="4815656" y="5373744"/>
                  <a:pt x="5099063" y="4917145"/>
                </a:cubicBezTo>
                <a:cubicBezTo>
                  <a:pt x="5429704" y="4381820"/>
                  <a:pt x="5581905" y="4019689"/>
                  <a:pt x="5749849" y="3794014"/>
                </a:cubicBezTo>
                <a:cubicBezTo>
                  <a:pt x="5782651" y="3748092"/>
                  <a:pt x="5809302" y="3726770"/>
                  <a:pt x="5834928" y="3730051"/>
                </a:cubicBezTo>
                <a:close/>
                <a:moveTo>
                  <a:pt x="5354245" y="1489879"/>
                </a:moveTo>
                <a:cubicBezTo>
                  <a:pt x="5178814" y="1496016"/>
                  <a:pt x="4810522" y="1830306"/>
                  <a:pt x="4530888" y="2282806"/>
                </a:cubicBezTo>
                <a:cubicBezTo>
                  <a:pt x="4252729" y="2734158"/>
                  <a:pt x="4184502" y="3196006"/>
                  <a:pt x="4389184" y="3201254"/>
                </a:cubicBezTo>
                <a:cubicBezTo>
                  <a:pt x="4604363" y="3206502"/>
                  <a:pt x="4877273" y="2870613"/>
                  <a:pt x="5144936" y="2408765"/>
                </a:cubicBezTo>
                <a:cubicBezTo>
                  <a:pt x="5475576" y="1831454"/>
                  <a:pt x="5522811" y="1506061"/>
                  <a:pt x="5370611" y="1490316"/>
                </a:cubicBezTo>
                <a:cubicBezTo>
                  <a:pt x="5365363" y="1489824"/>
                  <a:pt x="5359905" y="1489681"/>
                  <a:pt x="5354245" y="1489879"/>
                </a:cubicBezTo>
                <a:close/>
                <a:moveTo>
                  <a:pt x="2449713" y="68034"/>
                </a:moveTo>
                <a:cubicBezTo>
                  <a:pt x="2670141" y="73282"/>
                  <a:pt x="2869575" y="131013"/>
                  <a:pt x="2948299" y="335696"/>
                </a:cubicBezTo>
                <a:cubicBezTo>
                  <a:pt x="2964044" y="377682"/>
                  <a:pt x="2953547" y="419668"/>
                  <a:pt x="2885320" y="414420"/>
                </a:cubicBezTo>
                <a:cubicBezTo>
                  <a:pt x="2628155" y="388179"/>
                  <a:pt x="2297513" y="440661"/>
                  <a:pt x="1993113" y="493144"/>
                </a:cubicBezTo>
                <a:cubicBezTo>
                  <a:pt x="1998362" y="619103"/>
                  <a:pt x="1961624" y="792296"/>
                  <a:pt x="1819920" y="1049461"/>
                </a:cubicBezTo>
                <a:cubicBezTo>
                  <a:pt x="1505024" y="1621523"/>
                  <a:pt x="1058920" y="2356282"/>
                  <a:pt x="649555" y="3316716"/>
                </a:cubicBezTo>
                <a:cubicBezTo>
                  <a:pt x="628562" y="3369199"/>
                  <a:pt x="602320" y="3369199"/>
                  <a:pt x="565583" y="3332461"/>
                </a:cubicBezTo>
                <a:cubicBezTo>
                  <a:pt x="492106" y="3264233"/>
                  <a:pt x="429127" y="3106785"/>
                  <a:pt x="497355" y="2854868"/>
                </a:cubicBezTo>
                <a:cubicBezTo>
                  <a:pt x="618065" y="2424509"/>
                  <a:pt x="1184879" y="1285634"/>
                  <a:pt x="1672969" y="545627"/>
                </a:cubicBezTo>
                <a:cubicBezTo>
                  <a:pt x="1552258" y="566620"/>
                  <a:pt x="1447293" y="577117"/>
                  <a:pt x="1352824" y="582365"/>
                </a:cubicBezTo>
                <a:cubicBezTo>
                  <a:pt x="1037927" y="592861"/>
                  <a:pt x="812251" y="477399"/>
                  <a:pt x="754520" y="283213"/>
                </a:cubicBezTo>
                <a:cubicBezTo>
                  <a:pt x="738776" y="235979"/>
                  <a:pt x="759769" y="209737"/>
                  <a:pt x="812251" y="214985"/>
                </a:cubicBezTo>
                <a:cubicBezTo>
                  <a:pt x="1279348" y="251723"/>
                  <a:pt x="2150561" y="57537"/>
                  <a:pt x="2449713" y="68034"/>
                </a:cubicBezTo>
                <a:close/>
                <a:moveTo>
                  <a:pt x="3428701" y="0"/>
                </a:moveTo>
                <a:lnTo>
                  <a:pt x="3677255" y="0"/>
                </a:lnTo>
                <a:lnTo>
                  <a:pt x="3680445" y="18503"/>
                </a:lnTo>
                <a:cubicBezTo>
                  <a:pt x="3695452" y="172015"/>
                  <a:pt x="3649201" y="381618"/>
                  <a:pt x="3499626" y="629599"/>
                </a:cubicBezTo>
                <a:cubicBezTo>
                  <a:pt x="3373667" y="839530"/>
                  <a:pt x="3095508" y="1264641"/>
                  <a:pt x="2869833" y="1616275"/>
                </a:cubicBezTo>
                <a:cubicBezTo>
                  <a:pt x="3085012" y="1406344"/>
                  <a:pt x="3357922" y="1233151"/>
                  <a:pt x="3499626" y="1248896"/>
                </a:cubicBezTo>
                <a:cubicBezTo>
                  <a:pt x="3678067" y="1269889"/>
                  <a:pt x="3840763" y="1532303"/>
                  <a:pt x="3704308" y="1799965"/>
                </a:cubicBezTo>
                <a:cubicBezTo>
                  <a:pt x="3588846" y="2030889"/>
                  <a:pt x="3336929" y="2414013"/>
                  <a:pt x="3216218" y="2686923"/>
                </a:cubicBezTo>
                <a:cubicBezTo>
                  <a:pt x="3085012" y="2991323"/>
                  <a:pt x="3111253" y="3237992"/>
                  <a:pt x="3305439" y="3227495"/>
                </a:cubicBezTo>
                <a:cubicBezTo>
                  <a:pt x="3493721" y="3218311"/>
                  <a:pt x="3738258" y="2927852"/>
                  <a:pt x="3905444" y="2630361"/>
                </a:cubicBezTo>
                <a:lnTo>
                  <a:pt x="3950752" y="2543780"/>
                </a:lnTo>
                <a:lnTo>
                  <a:pt x="3989716" y="2428806"/>
                </a:lnTo>
                <a:cubicBezTo>
                  <a:pt x="4034721" y="2312123"/>
                  <a:pt x="4097577" y="2191945"/>
                  <a:pt x="4179254" y="2072875"/>
                </a:cubicBezTo>
                <a:cubicBezTo>
                  <a:pt x="4604363" y="1453578"/>
                  <a:pt x="5018977" y="1217406"/>
                  <a:pt x="5281390" y="1217406"/>
                </a:cubicBezTo>
                <a:cubicBezTo>
                  <a:pt x="5507066" y="1217406"/>
                  <a:pt x="5612031" y="1390599"/>
                  <a:pt x="5601535" y="1595282"/>
                </a:cubicBezTo>
                <a:cubicBezTo>
                  <a:pt x="5669763" y="1469324"/>
                  <a:pt x="5732743" y="1359110"/>
                  <a:pt x="5790473" y="1275137"/>
                </a:cubicBezTo>
                <a:cubicBezTo>
                  <a:pt x="5837707" y="1206910"/>
                  <a:pt x="5879694" y="1196413"/>
                  <a:pt x="5916432" y="1243647"/>
                </a:cubicBezTo>
                <a:cubicBezTo>
                  <a:pt x="5995156" y="1338116"/>
                  <a:pt x="6037142" y="1563792"/>
                  <a:pt x="5911184" y="1826206"/>
                </a:cubicBezTo>
                <a:cubicBezTo>
                  <a:pt x="5795721" y="2062379"/>
                  <a:pt x="5533307" y="2455999"/>
                  <a:pt x="5407349" y="2734158"/>
                </a:cubicBezTo>
                <a:cubicBezTo>
                  <a:pt x="5276142" y="3028061"/>
                  <a:pt x="5270894" y="3253737"/>
                  <a:pt x="5449335" y="3243240"/>
                </a:cubicBezTo>
                <a:cubicBezTo>
                  <a:pt x="5570374" y="3237336"/>
                  <a:pt x="5714660" y="3121833"/>
                  <a:pt x="5850436" y="2957446"/>
                </a:cubicBezTo>
                <a:lnTo>
                  <a:pt x="5878320" y="2922345"/>
                </a:lnTo>
                <a:lnTo>
                  <a:pt x="5882576" y="2901897"/>
                </a:lnTo>
                <a:cubicBezTo>
                  <a:pt x="5889546" y="2871843"/>
                  <a:pt x="5898239" y="2840435"/>
                  <a:pt x="5908735" y="2807633"/>
                </a:cubicBezTo>
                <a:cubicBezTo>
                  <a:pt x="6013701" y="2476992"/>
                  <a:pt x="6417818" y="1747482"/>
                  <a:pt x="6748459" y="1259392"/>
                </a:cubicBezTo>
                <a:cubicBezTo>
                  <a:pt x="6785197" y="1201661"/>
                  <a:pt x="6827183" y="1206910"/>
                  <a:pt x="6858673" y="1259392"/>
                </a:cubicBezTo>
                <a:cubicBezTo>
                  <a:pt x="6937397" y="1390599"/>
                  <a:pt x="6932149" y="1569041"/>
                  <a:pt x="6874418" y="1757978"/>
                </a:cubicBezTo>
                <a:cubicBezTo>
                  <a:pt x="7110591" y="1506061"/>
                  <a:pt x="7467473" y="1217406"/>
                  <a:pt x="7640666" y="1243647"/>
                </a:cubicBezTo>
                <a:cubicBezTo>
                  <a:pt x="7813859" y="1269889"/>
                  <a:pt x="7976556" y="1527054"/>
                  <a:pt x="7845349" y="1799965"/>
                </a:cubicBezTo>
                <a:cubicBezTo>
                  <a:pt x="7735135" y="2030889"/>
                  <a:pt x="7477970" y="2419261"/>
                  <a:pt x="7357259" y="2692171"/>
                </a:cubicBezTo>
                <a:cubicBezTo>
                  <a:pt x="7220804" y="2996571"/>
                  <a:pt x="7252294" y="3243240"/>
                  <a:pt x="7441231" y="3232744"/>
                </a:cubicBezTo>
                <a:cubicBezTo>
                  <a:pt x="7629514" y="3223559"/>
                  <a:pt x="7849941" y="2957209"/>
                  <a:pt x="8035711" y="2644650"/>
                </a:cubicBezTo>
                <a:lnTo>
                  <a:pt x="8072553" y="2579751"/>
                </a:lnTo>
                <a:lnTo>
                  <a:pt x="8076753" y="2568828"/>
                </a:lnTo>
                <a:cubicBezTo>
                  <a:pt x="8308555" y="1981557"/>
                  <a:pt x="8986795" y="651051"/>
                  <a:pt x="9419464" y="12829"/>
                </a:cubicBezTo>
                <a:lnTo>
                  <a:pt x="9428494" y="0"/>
                </a:lnTo>
                <a:lnTo>
                  <a:pt x="9669784" y="0"/>
                </a:lnTo>
                <a:lnTo>
                  <a:pt x="9674152" y="19405"/>
                </a:lnTo>
                <a:cubicBezTo>
                  <a:pt x="9694079" y="162831"/>
                  <a:pt x="9646845" y="352753"/>
                  <a:pt x="9481525" y="640096"/>
                </a:cubicBezTo>
                <a:cubicBezTo>
                  <a:pt x="9355566" y="855275"/>
                  <a:pt x="9150883" y="1222654"/>
                  <a:pt x="9009180" y="1479820"/>
                </a:cubicBezTo>
                <a:cubicBezTo>
                  <a:pt x="9177125" y="1317123"/>
                  <a:pt x="9339821" y="1227903"/>
                  <a:pt x="9476276" y="1180668"/>
                </a:cubicBezTo>
                <a:cubicBezTo>
                  <a:pt x="9675711" y="1112441"/>
                  <a:pt x="9801670" y="1191165"/>
                  <a:pt x="9906635" y="1411592"/>
                </a:cubicBezTo>
                <a:cubicBezTo>
                  <a:pt x="10006353" y="1616275"/>
                  <a:pt x="9990607" y="1836703"/>
                  <a:pt x="9796421" y="2025640"/>
                </a:cubicBezTo>
                <a:cubicBezTo>
                  <a:pt x="9617980" y="2198833"/>
                  <a:pt x="9397552" y="2351034"/>
                  <a:pt x="9066911" y="2450751"/>
                </a:cubicBezTo>
                <a:cubicBezTo>
                  <a:pt x="9087904" y="2881109"/>
                  <a:pt x="9234855" y="3180261"/>
                  <a:pt x="9434290" y="3201254"/>
                </a:cubicBezTo>
                <a:cubicBezTo>
                  <a:pt x="9649470" y="3222247"/>
                  <a:pt x="9938125" y="2818130"/>
                  <a:pt x="10095573" y="2492737"/>
                </a:cubicBezTo>
                <a:cubicBezTo>
                  <a:pt x="10127063" y="2429758"/>
                  <a:pt x="10174297" y="2424509"/>
                  <a:pt x="10200538" y="2487489"/>
                </a:cubicBezTo>
                <a:cubicBezTo>
                  <a:pt x="10226780" y="2550468"/>
                  <a:pt x="10216283" y="2676427"/>
                  <a:pt x="10137558" y="2807633"/>
                </a:cubicBezTo>
                <a:cubicBezTo>
                  <a:pt x="10011600" y="3028061"/>
                  <a:pt x="9770180" y="3363951"/>
                  <a:pt x="9355566" y="3358702"/>
                </a:cubicBezTo>
                <a:cubicBezTo>
                  <a:pt x="8988187" y="3353454"/>
                  <a:pt x="8678538" y="3054302"/>
                  <a:pt x="8689035" y="2345786"/>
                </a:cubicBezTo>
                <a:cubicBezTo>
                  <a:pt x="8689035" y="2251316"/>
                  <a:pt x="8699532" y="2235572"/>
                  <a:pt x="8799249" y="2204082"/>
                </a:cubicBezTo>
                <a:cubicBezTo>
                  <a:pt x="9450035" y="1988903"/>
                  <a:pt x="9796421" y="1532303"/>
                  <a:pt x="9717697" y="1395848"/>
                </a:cubicBezTo>
                <a:cubicBezTo>
                  <a:pt x="9659966" y="1301379"/>
                  <a:pt x="9429042" y="1359110"/>
                  <a:pt x="9150883" y="1574289"/>
                </a:cubicBezTo>
                <a:cubicBezTo>
                  <a:pt x="8757262" y="1873441"/>
                  <a:pt x="8521090" y="2335289"/>
                  <a:pt x="8116973" y="3300971"/>
                </a:cubicBezTo>
                <a:cubicBezTo>
                  <a:pt x="8101228" y="3342957"/>
                  <a:pt x="8059243" y="3353454"/>
                  <a:pt x="8022504" y="3311468"/>
                </a:cubicBezTo>
                <a:cubicBezTo>
                  <a:pt x="7988063" y="3272434"/>
                  <a:pt x="7963666" y="3218331"/>
                  <a:pt x="7955469" y="3143008"/>
                </a:cubicBezTo>
                <a:lnTo>
                  <a:pt x="7953342" y="3114470"/>
                </a:lnTo>
                <a:lnTo>
                  <a:pt x="7927220" y="3140714"/>
                </a:lnTo>
                <a:cubicBezTo>
                  <a:pt x="7769003" y="3290885"/>
                  <a:pt x="7568503" y="3395440"/>
                  <a:pt x="7378253" y="3395440"/>
                </a:cubicBezTo>
                <a:cubicBezTo>
                  <a:pt x="6932149" y="3395440"/>
                  <a:pt x="6827183" y="3070048"/>
                  <a:pt x="6979383" y="2613447"/>
                </a:cubicBezTo>
                <a:cubicBezTo>
                  <a:pt x="7152576" y="2099116"/>
                  <a:pt x="7614425" y="1542799"/>
                  <a:pt x="7519956" y="1500813"/>
                </a:cubicBezTo>
                <a:cubicBezTo>
                  <a:pt x="7467473" y="1479820"/>
                  <a:pt x="7163073" y="1626772"/>
                  <a:pt x="6827183" y="1994151"/>
                </a:cubicBezTo>
                <a:cubicBezTo>
                  <a:pt x="6517535" y="2330041"/>
                  <a:pt x="6286611" y="2833875"/>
                  <a:pt x="6060935" y="3327213"/>
                </a:cubicBezTo>
                <a:cubicBezTo>
                  <a:pt x="6039943" y="3374447"/>
                  <a:pt x="6008453" y="3395440"/>
                  <a:pt x="5961218" y="3348206"/>
                </a:cubicBezTo>
                <a:cubicBezTo>
                  <a:pt x="5934977" y="3321964"/>
                  <a:pt x="5913328" y="3291459"/>
                  <a:pt x="5896927" y="3256361"/>
                </a:cubicBezTo>
                <a:lnTo>
                  <a:pt x="5878871" y="3207122"/>
                </a:lnTo>
                <a:lnTo>
                  <a:pt x="5852796" y="3228808"/>
                </a:lnTo>
                <a:cubicBezTo>
                  <a:pt x="5716997" y="3335085"/>
                  <a:pt x="5562173" y="3403312"/>
                  <a:pt x="5417846" y="3395440"/>
                </a:cubicBezTo>
                <a:cubicBezTo>
                  <a:pt x="5134439" y="3379695"/>
                  <a:pt x="4987487" y="3211750"/>
                  <a:pt x="4987487" y="2965082"/>
                </a:cubicBezTo>
                <a:cubicBezTo>
                  <a:pt x="4819542" y="3180261"/>
                  <a:pt x="4583370" y="3374447"/>
                  <a:pt x="4331453" y="3374447"/>
                </a:cubicBezTo>
                <a:cubicBezTo>
                  <a:pt x="4102661" y="3374447"/>
                  <a:pt x="3959205" y="3227993"/>
                  <a:pt x="3916220" y="3006977"/>
                </a:cubicBezTo>
                <a:lnTo>
                  <a:pt x="3913126" y="2987707"/>
                </a:lnTo>
                <a:lnTo>
                  <a:pt x="3874139" y="3037328"/>
                </a:lnTo>
                <a:cubicBezTo>
                  <a:pt x="3707588" y="3237336"/>
                  <a:pt x="3469448" y="3384944"/>
                  <a:pt x="3237211" y="3384944"/>
                </a:cubicBezTo>
                <a:cubicBezTo>
                  <a:pt x="2796357" y="3384944"/>
                  <a:pt x="2686143" y="3064799"/>
                  <a:pt x="2843591" y="2608199"/>
                </a:cubicBezTo>
                <a:cubicBezTo>
                  <a:pt x="3016784" y="2099116"/>
                  <a:pt x="3473384" y="1553296"/>
                  <a:pt x="3389412" y="1506061"/>
                </a:cubicBezTo>
                <a:cubicBezTo>
                  <a:pt x="3315935" y="1464075"/>
                  <a:pt x="2743874" y="1820958"/>
                  <a:pt x="2439474" y="2319544"/>
                </a:cubicBezTo>
                <a:cubicBezTo>
                  <a:pt x="2250536" y="2629192"/>
                  <a:pt x="2056350" y="2996571"/>
                  <a:pt x="1930391" y="3316716"/>
                </a:cubicBezTo>
                <a:cubicBezTo>
                  <a:pt x="1909398" y="3363951"/>
                  <a:pt x="1872660" y="3374447"/>
                  <a:pt x="1841171" y="3337709"/>
                </a:cubicBezTo>
                <a:cubicBezTo>
                  <a:pt x="1757198" y="3243240"/>
                  <a:pt x="1709963" y="3096289"/>
                  <a:pt x="1820177" y="2781392"/>
                </a:cubicBezTo>
                <a:cubicBezTo>
                  <a:pt x="1980906" y="2322168"/>
                  <a:pt x="2836785" y="850355"/>
                  <a:pt x="3333034" y="13446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7379990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2863907" y="2144684"/>
            <a:ext cx="6301882" cy="1379260"/>
          </a:xfrm>
          <a:custGeom>
            <a:avLst/>
            <a:gdLst/>
            <a:ahLst/>
            <a:cxnLst/>
            <a:rect l="l" t="t" r="r" b="b"/>
            <a:pathLst>
              <a:path w="5434278" h="1189372">
                <a:moveTo>
                  <a:pt x="4403533" y="605551"/>
                </a:moveTo>
                <a:cubicBezTo>
                  <a:pt x="4356213" y="645861"/>
                  <a:pt x="4305388" y="703697"/>
                  <a:pt x="4268583" y="770296"/>
                </a:cubicBezTo>
                <a:cubicBezTo>
                  <a:pt x="4194973" y="903493"/>
                  <a:pt x="4168685" y="1064732"/>
                  <a:pt x="4214252" y="1103290"/>
                </a:cubicBezTo>
                <a:cubicBezTo>
                  <a:pt x="4263325" y="1143599"/>
                  <a:pt x="4370234" y="1082258"/>
                  <a:pt x="4456111" y="921019"/>
                </a:cubicBezTo>
                <a:cubicBezTo>
                  <a:pt x="4482400" y="871946"/>
                  <a:pt x="4503431" y="822874"/>
                  <a:pt x="4517452" y="780811"/>
                </a:cubicBezTo>
                <a:cubicBezTo>
                  <a:pt x="4505184" y="775553"/>
                  <a:pt x="4494669" y="768543"/>
                  <a:pt x="4484153" y="759780"/>
                </a:cubicBezTo>
                <a:cubicBezTo>
                  <a:pt x="4447348" y="731738"/>
                  <a:pt x="4405286" y="670397"/>
                  <a:pt x="4403533" y="605551"/>
                </a:cubicBezTo>
                <a:close/>
                <a:moveTo>
                  <a:pt x="4517452" y="566337"/>
                </a:moveTo>
                <a:cubicBezTo>
                  <a:pt x="4506499" y="568308"/>
                  <a:pt x="4495545" y="583644"/>
                  <a:pt x="4491163" y="609056"/>
                </a:cubicBezTo>
                <a:cubicBezTo>
                  <a:pt x="4482400" y="656377"/>
                  <a:pt x="4501679" y="707202"/>
                  <a:pt x="4529720" y="733491"/>
                </a:cubicBezTo>
                <a:cubicBezTo>
                  <a:pt x="4543741" y="679160"/>
                  <a:pt x="4548999" y="635345"/>
                  <a:pt x="4543741" y="603799"/>
                </a:cubicBezTo>
                <a:cubicBezTo>
                  <a:pt x="4539359" y="575757"/>
                  <a:pt x="4528406" y="564365"/>
                  <a:pt x="4517452" y="566337"/>
                </a:cubicBezTo>
                <a:close/>
                <a:moveTo>
                  <a:pt x="1628558" y="552973"/>
                </a:moveTo>
                <a:cubicBezTo>
                  <a:pt x="1572475" y="547715"/>
                  <a:pt x="1444535" y="661634"/>
                  <a:pt x="1348142" y="817616"/>
                </a:cubicBezTo>
                <a:cubicBezTo>
                  <a:pt x="1255254" y="968340"/>
                  <a:pt x="1232470" y="1122568"/>
                  <a:pt x="1300822" y="1124321"/>
                </a:cubicBezTo>
                <a:cubicBezTo>
                  <a:pt x="1372678" y="1126073"/>
                  <a:pt x="1463813" y="1013907"/>
                  <a:pt x="1553196" y="859678"/>
                </a:cubicBezTo>
                <a:cubicBezTo>
                  <a:pt x="1663610" y="666892"/>
                  <a:pt x="1679383" y="558231"/>
                  <a:pt x="1628558" y="552973"/>
                </a:cubicBezTo>
                <a:close/>
                <a:moveTo>
                  <a:pt x="4461372" y="473719"/>
                </a:moveTo>
                <a:cubicBezTo>
                  <a:pt x="4503952" y="475037"/>
                  <a:pt x="4530597" y="492289"/>
                  <a:pt x="4561267" y="533695"/>
                </a:cubicBezTo>
                <a:cubicBezTo>
                  <a:pt x="4601577" y="588025"/>
                  <a:pt x="4654155" y="600293"/>
                  <a:pt x="4643639" y="726481"/>
                </a:cubicBezTo>
                <a:cubicBezTo>
                  <a:pt x="4641887" y="740501"/>
                  <a:pt x="4641887" y="752770"/>
                  <a:pt x="4640134" y="766790"/>
                </a:cubicBezTo>
                <a:cubicBezTo>
                  <a:pt x="4650650" y="766790"/>
                  <a:pt x="4661165" y="763285"/>
                  <a:pt x="4675186" y="763285"/>
                </a:cubicBezTo>
                <a:cubicBezTo>
                  <a:pt x="4687454" y="763285"/>
                  <a:pt x="4687454" y="772048"/>
                  <a:pt x="4680444" y="780811"/>
                </a:cubicBezTo>
                <a:cubicBezTo>
                  <a:pt x="4668176" y="794832"/>
                  <a:pt x="4650650" y="801842"/>
                  <a:pt x="4633123" y="803595"/>
                </a:cubicBezTo>
                <a:cubicBezTo>
                  <a:pt x="4596319" y="952566"/>
                  <a:pt x="4485905" y="1129579"/>
                  <a:pt x="4356213" y="1173394"/>
                </a:cubicBezTo>
                <a:cubicBezTo>
                  <a:pt x="4293119" y="1194425"/>
                  <a:pt x="4205489" y="1187414"/>
                  <a:pt x="4135385" y="1096279"/>
                </a:cubicBezTo>
                <a:cubicBezTo>
                  <a:pt x="4058271" y="994628"/>
                  <a:pt x="4084560" y="842152"/>
                  <a:pt x="4163427" y="701944"/>
                </a:cubicBezTo>
                <a:cubicBezTo>
                  <a:pt x="4230026" y="582767"/>
                  <a:pt x="4336935" y="481117"/>
                  <a:pt x="4442090" y="474106"/>
                </a:cubicBezTo>
                <a:cubicBezTo>
                  <a:pt x="4448882" y="473668"/>
                  <a:pt x="4455290" y="473531"/>
                  <a:pt x="4461372" y="473719"/>
                </a:cubicBezTo>
                <a:close/>
                <a:moveTo>
                  <a:pt x="5295138" y="458004"/>
                </a:moveTo>
                <a:cubicBezTo>
                  <a:pt x="5300273" y="458661"/>
                  <a:pt x="5305284" y="462276"/>
                  <a:pt x="5310542" y="468848"/>
                </a:cubicBezTo>
                <a:cubicBezTo>
                  <a:pt x="5336830" y="500395"/>
                  <a:pt x="5350851" y="577510"/>
                  <a:pt x="5308789" y="665140"/>
                </a:cubicBezTo>
                <a:cubicBezTo>
                  <a:pt x="5270232" y="744007"/>
                  <a:pt x="5182602" y="875452"/>
                  <a:pt x="5142292" y="964834"/>
                </a:cubicBezTo>
                <a:cubicBezTo>
                  <a:pt x="5096725" y="1064732"/>
                  <a:pt x="5103735" y="1138342"/>
                  <a:pt x="5166828" y="1134837"/>
                </a:cubicBezTo>
                <a:cubicBezTo>
                  <a:pt x="5240437" y="1131331"/>
                  <a:pt x="5329820" y="1015660"/>
                  <a:pt x="5398172" y="892978"/>
                </a:cubicBezTo>
                <a:cubicBezTo>
                  <a:pt x="5406935" y="877204"/>
                  <a:pt x="5422708" y="875452"/>
                  <a:pt x="5429718" y="891225"/>
                </a:cubicBezTo>
                <a:cubicBezTo>
                  <a:pt x="5436729" y="905246"/>
                  <a:pt x="5438482" y="952566"/>
                  <a:pt x="5413945" y="1001639"/>
                </a:cubicBezTo>
                <a:cubicBezTo>
                  <a:pt x="5363119" y="1099784"/>
                  <a:pt x="5254459" y="1189167"/>
                  <a:pt x="5151055" y="1189167"/>
                </a:cubicBezTo>
                <a:cubicBezTo>
                  <a:pt x="5037136" y="1189167"/>
                  <a:pt x="4991568" y="1117310"/>
                  <a:pt x="5005590" y="1015660"/>
                </a:cubicBezTo>
                <a:cubicBezTo>
                  <a:pt x="4944249" y="1098032"/>
                  <a:pt x="4851361" y="1187414"/>
                  <a:pt x="4753215" y="1180404"/>
                </a:cubicBezTo>
                <a:cubicBezTo>
                  <a:pt x="4628780" y="1171641"/>
                  <a:pt x="4625275" y="1041949"/>
                  <a:pt x="4663832" y="926277"/>
                </a:cubicBezTo>
                <a:cubicBezTo>
                  <a:pt x="4702390" y="810605"/>
                  <a:pt x="4791772" y="638851"/>
                  <a:pt x="4905691" y="479364"/>
                </a:cubicBezTo>
                <a:cubicBezTo>
                  <a:pt x="4919712" y="460085"/>
                  <a:pt x="4937238" y="461838"/>
                  <a:pt x="4951259" y="477611"/>
                </a:cubicBezTo>
                <a:cubicBezTo>
                  <a:pt x="4989816" y="535447"/>
                  <a:pt x="4981053" y="614314"/>
                  <a:pt x="4917960" y="714212"/>
                </a:cubicBezTo>
                <a:cubicBezTo>
                  <a:pt x="4853114" y="817616"/>
                  <a:pt x="4818061" y="887720"/>
                  <a:pt x="4781256" y="971845"/>
                </a:cubicBezTo>
                <a:cubicBezTo>
                  <a:pt x="4744452" y="1057722"/>
                  <a:pt x="4749710" y="1120816"/>
                  <a:pt x="4790020" y="1124321"/>
                </a:cubicBezTo>
                <a:cubicBezTo>
                  <a:pt x="4858371" y="1129579"/>
                  <a:pt x="4954764" y="1006897"/>
                  <a:pt x="5049404" y="854421"/>
                </a:cubicBezTo>
                <a:cubicBezTo>
                  <a:pt x="5159818" y="675655"/>
                  <a:pt x="5210643" y="554726"/>
                  <a:pt x="5266726" y="479364"/>
                </a:cubicBezTo>
                <a:cubicBezTo>
                  <a:pt x="5277680" y="464029"/>
                  <a:pt x="5286580" y="456909"/>
                  <a:pt x="5295138" y="458004"/>
                </a:cubicBezTo>
                <a:close/>
                <a:moveTo>
                  <a:pt x="661733" y="78019"/>
                </a:moveTo>
                <a:cubicBezTo>
                  <a:pt x="735342" y="79771"/>
                  <a:pt x="801940" y="99050"/>
                  <a:pt x="828229" y="167401"/>
                </a:cubicBezTo>
                <a:cubicBezTo>
                  <a:pt x="833487" y="181422"/>
                  <a:pt x="829982" y="195443"/>
                  <a:pt x="807198" y="193690"/>
                </a:cubicBezTo>
                <a:cubicBezTo>
                  <a:pt x="721321" y="184927"/>
                  <a:pt x="610907" y="202453"/>
                  <a:pt x="509256" y="219979"/>
                </a:cubicBezTo>
                <a:cubicBezTo>
                  <a:pt x="511009" y="262041"/>
                  <a:pt x="498740" y="319877"/>
                  <a:pt x="451420" y="405755"/>
                </a:cubicBezTo>
                <a:cubicBezTo>
                  <a:pt x="346264" y="596788"/>
                  <a:pt x="197293" y="842152"/>
                  <a:pt x="60590" y="1162878"/>
                </a:cubicBezTo>
                <a:cubicBezTo>
                  <a:pt x="53580" y="1180404"/>
                  <a:pt x="44817" y="1180404"/>
                  <a:pt x="32549" y="1168136"/>
                </a:cubicBezTo>
                <a:cubicBezTo>
                  <a:pt x="8012" y="1145352"/>
                  <a:pt x="-13019" y="1092774"/>
                  <a:pt x="9765" y="1008649"/>
                </a:cubicBezTo>
                <a:cubicBezTo>
                  <a:pt x="50075" y="864936"/>
                  <a:pt x="239356" y="484622"/>
                  <a:pt x="402348" y="237505"/>
                </a:cubicBezTo>
                <a:cubicBezTo>
                  <a:pt x="362038" y="244516"/>
                  <a:pt x="326986" y="248021"/>
                  <a:pt x="295439" y="249773"/>
                </a:cubicBezTo>
                <a:cubicBezTo>
                  <a:pt x="190283" y="253279"/>
                  <a:pt x="114921" y="214721"/>
                  <a:pt x="95643" y="149875"/>
                </a:cubicBezTo>
                <a:cubicBezTo>
                  <a:pt x="90385" y="134102"/>
                  <a:pt x="97395" y="125339"/>
                  <a:pt x="114921" y="127091"/>
                </a:cubicBezTo>
                <a:cubicBezTo>
                  <a:pt x="270903" y="139359"/>
                  <a:pt x="561834" y="74513"/>
                  <a:pt x="661733" y="78019"/>
                </a:cubicBezTo>
                <a:close/>
                <a:moveTo>
                  <a:pt x="4443448" y="75787"/>
                </a:moveTo>
                <a:cubicBezTo>
                  <a:pt x="4452211" y="75171"/>
                  <a:pt x="4458235" y="81743"/>
                  <a:pt x="4461521" y="93792"/>
                </a:cubicBezTo>
                <a:cubicBezTo>
                  <a:pt x="4475542" y="144617"/>
                  <a:pt x="4458016" y="221732"/>
                  <a:pt x="4354613" y="323383"/>
                </a:cubicBezTo>
                <a:cubicBezTo>
                  <a:pt x="4228425" y="446065"/>
                  <a:pt x="4077702" y="579262"/>
                  <a:pt x="3862132" y="812358"/>
                </a:cubicBezTo>
                <a:cubicBezTo>
                  <a:pt x="3788523" y="943803"/>
                  <a:pt x="3732439" y="1069990"/>
                  <a:pt x="3695635" y="1175146"/>
                </a:cubicBezTo>
                <a:cubicBezTo>
                  <a:pt x="3688625" y="1192672"/>
                  <a:pt x="3676356" y="1192672"/>
                  <a:pt x="3662336" y="1180404"/>
                </a:cubicBezTo>
                <a:cubicBezTo>
                  <a:pt x="3636047" y="1157620"/>
                  <a:pt x="3618521" y="1096279"/>
                  <a:pt x="3644810" y="1005144"/>
                </a:cubicBezTo>
                <a:cubicBezTo>
                  <a:pt x="3664088" y="942050"/>
                  <a:pt x="3704398" y="849163"/>
                  <a:pt x="3753471" y="751017"/>
                </a:cubicBezTo>
                <a:cubicBezTo>
                  <a:pt x="3756976" y="537200"/>
                  <a:pt x="3770997" y="269052"/>
                  <a:pt x="3804296" y="102555"/>
                </a:cubicBezTo>
                <a:cubicBezTo>
                  <a:pt x="3809554" y="74513"/>
                  <a:pt x="3825327" y="72761"/>
                  <a:pt x="3841101" y="83276"/>
                </a:cubicBezTo>
                <a:cubicBezTo>
                  <a:pt x="3883163" y="109565"/>
                  <a:pt x="3909452" y="160391"/>
                  <a:pt x="3902442" y="286578"/>
                </a:cubicBezTo>
                <a:cubicBezTo>
                  <a:pt x="3897184" y="384724"/>
                  <a:pt x="3883163" y="498643"/>
                  <a:pt x="3876153" y="630087"/>
                </a:cubicBezTo>
                <a:cubicBezTo>
                  <a:pt x="4039145" y="449570"/>
                  <a:pt x="4286261" y="207711"/>
                  <a:pt x="4424717" y="85029"/>
                </a:cubicBezTo>
                <a:cubicBezTo>
                  <a:pt x="4431946" y="79114"/>
                  <a:pt x="4438190" y="76156"/>
                  <a:pt x="4443448" y="75787"/>
                </a:cubicBezTo>
                <a:close/>
                <a:moveTo>
                  <a:pt x="1038808" y="28"/>
                </a:moveTo>
                <a:cubicBezTo>
                  <a:pt x="1046257" y="466"/>
                  <a:pt x="1052829" y="6162"/>
                  <a:pt x="1057210" y="16677"/>
                </a:cubicBezTo>
                <a:cubicBezTo>
                  <a:pt x="1079994" y="67503"/>
                  <a:pt x="1074736" y="155133"/>
                  <a:pt x="1008137" y="265547"/>
                </a:cubicBezTo>
                <a:cubicBezTo>
                  <a:pt x="966076" y="335651"/>
                  <a:pt x="873187" y="477611"/>
                  <a:pt x="797825" y="595036"/>
                </a:cubicBezTo>
                <a:cubicBezTo>
                  <a:pt x="869682" y="524932"/>
                  <a:pt x="960817" y="467096"/>
                  <a:pt x="1008137" y="472354"/>
                </a:cubicBezTo>
                <a:cubicBezTo>
                  <a:pt x="1067726" y="479364"/>
                  <a:pt x="1122056" y="566994"/>
                  <a:pt x="1076489" y="656377"/>
                </a:cubicBezTo>
                <a:cubicBezTo>
                  <a:pt x="1037932" y="733491"/>
                  <a:pt x="953807" y="861431"/>
                  <a:pt x="913497" y="952566"/>
                </a:cubicBezTo>
                <a:cubicBezTo>
                  <a:pt x="869682" y="1054217"/>
                  <a:pt x="878445" y="1136589"/>
                  <a:pt x="943291" y="1133084"/>
                </a:cubicBezTo>
                <a:cubicBezTo>
                  <a:pt x="1006166" y="1130017"/>
                  <a:pt x="1087826" y="1033021"/>
                  <a:pt x="1143656" y="933678"/>
                </a:cubicBezTo>
                <a:lnTo>
                  <a:pt x="1150549" y="920505"/>
                </a:lnTo>
                <a:lnTo>
                  <a:pt x="1154371" y="904890"/>
                </a:lnTo>
                <a:cubicBezTo>
                  <a:pt x="1169158" y="854201"/>
                  <a:pt x="1194351" y="800528"/>
                  <a:pt x="1230717" y="747512"/>
                </a:cubicBezTo>
                <a:cubicBezTo>
                  <a:pt x="1372678" y="540705"/>
                  <a:pt x="1511134" y="461838"/>
                  <a:pt x="1598764" y="461838"/>
                </a:cubicBezTo>
                <a:cubicBezTo>
                  <a:pt x="1674126" y="461838"/>
                  <a:pt x="1709177" y="519674"/>
                  <a:pt x="1705672" y="588025"/>
                </a:cubicBezTo>
                <a:cubicBezTo>
                  <a:pt x="1728456" y="545963"/>
                  <a:pt x="1749487" y="509158"/>
                  <a:pt x="1768766" y="481117"/>
                </a:cubicBezTo>
                <a:cubicBezTo>
                  <a:pt x="1784539" y="458333"/>
                  <a:pt x="1798560" y="454828"/>
                  <a:pt x="1810828" y="470601"/>
                </a:cubicBezTo>
                <a:cubicBezTo>
                  <a:pt x="1837117" y="502148"/>
                  <a:pt x="1851138" y="577510"/>
                  <a:pt x="1809075" y="665140"/>
                </a:cubicBezTo>
                <a:cubicBezTo>
                  <a:pt x="1770519" y="744007"/>
                  <a:pt x="1682888" y="875452"/>
                  <a:pt x="1640826" y="968340"/>
                </a:cubicBezTo>
                <a:cubicBezTo>
                  <a:pt x="1597011" y="1066485"/>
                  <a:pt x="1595258" y="1141847"/>
                  <a:pt x="1654847" y="1138342"/>
                </a:cubicBezTo>
                <a:cubicBezTo>
                  <a:pt x="1690775" y="1136589"/>
                  <a:pt x="1732838" y="1105918"/>
                  <a:pt x="1773586" y="1060570"/>
                </a:cubicBezTo>
                <a:lnTo>
                  <a:pt x="1800804" y="1027634"/>
                </a:lnTo>
                <a:lnTo>
                  <a:pt x="1801407" y="1024354"/>
                </a:lnTo>
                <a:cubicBezTo>
                  <a:pt x="1803735" y="1014318"/>
                  <a:pt x="1806637" y="1003830"/>
                  <a:pt x="1810142" y="992876"/>
                </a:cubicBezTo>
                <a:cubicBezTo>
                  <a:pt x="1845195" y="882462"/>
                  <a:pt x="1980145" y="638851"/>
                  <a:pt x="2090558" y="475859"/>
                </a:cubicBezTo>
                <a:cubicBezTo>
                  <a:pt x="2102827" y="456580"/>
                  <a:pt x="2116847" y="458333"/>
                  <a:pt x="2127363" y="475859"/>
                </a:cubicBezTo>
                <a:cubicBezTo>
                  <a:pt x="2153652" y="519674"/>
                  <a:pt x="2151899" y="579262"/>
                  <a:pt x="2132621" y="642356"/>
                </a:cubicBezTo>
                <a:cubicBezTo>
                  <a:pt x="2211488" y="558231"/>
                  <a:pt x="2330665" y="461838"/>
                  <a:pt x="2388501" y="470601"/>
                </a:cubicBezTo>
                <a:cubicBezTo>
                  <a:pt x="2446336" y="479364"/>
                  <a:pt x="2500667" y="565241"/>
                  <a:pt x="2456852" y="656377"/>
                </a:cubicBezTo>
                <a:cubicBezTo>
                  <a:pt x="2420047" y="733491"/>
                  <a:pt x="2334170" y="863183"/>
                  <a:pt x="2293860" y="954319"/>
                </a:cubicBezTo>
                <a:cubicBezTo>
                  <a:pt x="2248292" y="1055969"/>
                  <a:pt x="2258808" y="1138342"/>
                  <a:pt x="2321902" y="1134837"/>
                </a:cubicBezTo>
                <a:cubicBezTo>
                  <a:pt x="2384776" y="1131769"/>
                  <a:pt x="2458385" y="1042825"/>
                  <a:pt x="2520421" y="938449"/>
                </a:cubicBezTo>
                <a:lnTo>
                  <a:pt x="2539247" y="905287"/>
                </a:lnTo>
                <a:lnTo>
                  <a:pt x="2545215" y="890506"/>
                </a:lnTo>
                <a:cubicBezTo>
                  <a:pt x="2635909" y="670397"/>
                  <a:pt x="2875713" y="205739"/>
                  <a:pt x="3012197" y="20183"/>
                </a:cubicBezTo>
                <a:cubicBezTo>
                  <a:pt x="3027971" y="-848"/>
                  <a:pt x="3045497" y="-2601"/>
                  <a:pt x="3056012" y="18430"/>
                </a:cubicBezTo>
                <a:cubicBezTo>
                  <a:pt x="3082301" y="71008"/>
                  <a:pt x="3078796" y="141112"/>
                  <a:pt x="3005187" y="269052"/>
                </a:cubicBezTo>
                <a:cubicBezTo>
                  <a:pt x="2963124" y="340908"/>
                  <a:pt x="2894773" y="463591"/>
                  <a:pt x="2847453" y="549468"/>
                </a:cubicBezTo>
                <a:cubicBezTo>
                  <a:pt x="2903536" y="495137"/>
                  <a:pt x="2957867" y="465343"/>
                  <a:pt x="3003435" y="449570"/>
                </a:cubicBezTo>
                <a:cubicBezTo>
                  <a:pt x="3070033" y="426786"/>
                  <a:pt x="3112095" y="453075"/>
                  <a:pt x="3147147" y="526684"/>
                </a:cubicBezTo>
                <a:cubicBezTo>
                  <a:pt x="3180447" y="595036"/>
                  <a:pt x="3175189" y="668645"/>
                  <a:pt x="3110343" y="731738"/>
                </a:cubicBezTo>
                <a:cubicBezTo>
                  <a:pt x="3050754" y="789574"/>
                  <a:pt x="2977145" y="840400"/>
                  <a:pt x="2866731" y="873699"/>
                </a:cubicBezTo>
                <a:cubicBezTo>
                  <a:pt x="2873742" y="1017412"/>
                  <a:pt x="2922814" y="1117310"/>
                  <a:pt x="2989413" y="1124321"/>
                </a:cubicBezTo>
                <a:cubicBezTo>
                  <a:pt x="3061270" y="1131331"/>
                  <a:pt x="3157663" y="996381"/>
                  <a:pt x="3210241" y="887720"/>
                </a:cubicBezTo>
                <a:cubicBezTo>
                  <a:pt x="3220757" y="866689"/>
                  <a:pt x="3236530" y="864936"/>
                  <a:pt x="3245293" y="885967"/>
                </a:cubicBezTo>
                <a:cubicBezTo>
                  <a:pt x="3254056" y="906998"/>
                  <a:pt x="3250551" y="949061"/>
                  <a:pt x="3224262" y="992876"/>
                </a:cubicBezTo>
                <a:cubicBezTo>
                  <a:pt x="3182200" y="1066485"/>
                  <a:pt x="3101580" y="1178651"/>
                  <a:pt x="2963124" y="1176899"/>
                </a:cubicBezTo>
                <a:cubicBezTo>
                  <a:pt x="2840443" y="1175146"/>
                  <a:pt x="2737039" y="1075248"/>
                  <a:pt x="2740544" y="838647"/>
                </a:cubicBezTo>
                <a:cubicBezTo>
                  <a:pt x="2740544" y="807100"/>
                  <a:pt x="2744049" y="801842"/>
                  <a:pt x="2777349" y="791327"/>
                </a:cubicBezTo>
                <a:cubicBezTo>
                  <a:pt x="2994671" y="719470"/>
                  <a:pt x="3110343" y="566994"/>
                  <a:pt x="3084054" y="521426"/>
                </a:cubicBezTo>
                <a:cubicBezTo>
                  <a:pt x="3064776" y="489880"/>
                  <a:pt x="2987661" y="509158"/>
                  <a:pt x="2894773" y="581015"/>
                </a:cubicBezTo>
                <a:cubicBezTo>
                  <a:pt x="2763328" y="680913"/>
                  <a:pt x="2684461" y="835142"/>
                  <a:pt x="2549511" y="1157620"/>
                </a:cubicBezTo>
                <a:cubicBezTo>
                  <a:pt x="2544254" y="1171641"/>
                  <a:pt x="2530232" y="1175146"/>
                  <a:pt x="2517964" y="1161125"/>
                </a:cubicBezTo>
                <a:cubicBezTo>
                  <a:pt x="2504820" y="1146228"/>
                  <a:pt x="2496057" y="1124759"/>
                  <a:pt x="2494742" y="1093650"/>
                </a:cubicBezTo>
                <a:lnTo>
                  <a:pt x="2494756" y="1092870"/>
                </a:lnTo>
                <a:lnTo>
                  <a:pt x="2484192" y="1104104"/>
                </a:lnTo>
                <a:cubicBezTo>
                  <a:pt x="2431357" y="1154252"/>
                  <a:pt x="2364402" y="1189167"/>
                  <a:pt x="2300870" y="1189167"/>
                </a:cubicBezTo>
                <a:cubicBezTo>
                  <a:pt x="2151899" y="1189167"/>
                  <a:pt x="2116847" y="1080506"/>
                  <a:pt x="2167673" y="928030"/>
                </a:cubicBezTo>
                <a:cubicBezTo>
                  <a:pt x="2225509" y="756275"/>
                  <a:pt x="2379737" y="570499"/>
                  <a:pt x="2348190" y="556478"/>
                </a:cubicBezTo>
                <a:cubicBezTo>
                  <a:pt x="2330665" y="549468"/>
                  <a:pt x="2229014" y="598541"/>
                  <a:pt x="2116847" y="721223"/>
                </a:cubicBezTo>
                <a:cubicBezTo>
                  <a:pt x="2013444" y="833389"/>
                  <a:pt x="1936330" y="1001639"/>
                  <a:pt x="1860968" y="1166383"/>
                </a:cubicBezTo>
                <a:cubicBezTo>
                  <a:pt x="1853958" y="1182157"/>
                  <a:pt x="1843442" y="1189167"/>
                  <a:pt x="1827669" y="1173394"/>
                </a:cubicBezTo>
                <a:cubicBezTo>
                  <a:pt x="1818906" y="1164631"/>
                  <a:pt x="1811676" y="1154444"/>
                  <a:pt x="1806199" y="1142723"/>
                </a:cubicBezTo>
                <a:lnTo>
                  <a:pt x="1799589" y="1124696"/>
                </a:lnTo>
                <a:lnTo>
                  <a:pt x="1789578" y="1133522"/>
                </a:lnTo>
                <a:cubicBezTo>
                  <a:pt x="1744229" y="1169012"/>
                  <a:pt x="1692528" y="1191796"/>
                  <a:pt x="1644331" y="1189167"/>
                </a:cubicBezTo>
                <a:cubicBezTo>
                  <a:pt x="1549691" y="1183909"/>
                  <a:pt x="1500618" y="1127826"/>
                  <a:pt x="1500618" y="1045454"/>
                </a:cubicBezTo>
                <a:cubicBezTo>
                  <a:pt x="1444535" y="1117310"/>
                  <a:pt x="1365668" y="1182157"/>
                  <a:pt x="1281543" y="1182157"/>
                </a:cubicBezTo>
                <a:cubicBezTo>
                  <a:pt x="1210234" y="1182157"/>
                  <a:pt x="1163749" y="1139553"/>
                  <a:pt x="1146198" y="1073866"/>
                </a:cubicBezTo>
                <a:lnTo>
                  <a:pt x="1142834" y="1056571"/>
                </a:lnTo>
                <a:lnTo>
                  <a:pt x="1133202" y="1069579"/>
                </a:lnTo>
                <a:cubicBezTo>
                  <a:pt x="1077585" y="1136370"/>
                  <a:pt x="998060" y="1185662"/>
                  <a:pt x="920507" y="1185662"/>
                </a:cubicBezTo>
                <a:cubicBezTo>
                  <a:pt x="773289" y="1185662"/>
                  <a:pt x="736485" y="1078753"/>
                  <a:pt x="789063" y="926277"/>
                </a:cubicBezTo>
                <a:cubicBezTo>
                  <a:pt x="846898" y="756275"/>
                  <a:pt x="999375" y="574004"/>
                  <a:pt x="971333" y="558231"/>
                </a:cubicBezTo>
                <a:cubicBezTo>
                  <a:pt x="946796" y="544210"/>
                  <a:pt x="755763" y="663387"/>
                  <a:pt x="654112" y="829884"/>
                </a:cubicBezTo>
                <a:cubicBezTo>
                  <a:pt x="591019" y="933288"/>
                  <a:pt x="526173" y="1055969"/>
                  <a:pt x="484110" y="1162878"/>
                </a:cubicBezTo>
                <a:cubicBezTo>
                  <a:pt x="477100" y="1178651"/>
                  <a:pt x="464831" y="1182157"/>
                  <a:pt x="454316" y="1169888"/>
                </a:cubicBezTo>
                <a:cubicBezTo>
                  <a:pt x="426274" y="1138342"/>
                  <a:pt x="410501" y="1089269"/>
                  <a:pt x="447306" y="984113"/>
                </a:cubicBezTo>
                <a:cubicBezTo>
                  <a:pt x="508647" y="808853"/>
                  <a:pt x="873187" y="191938"/>
                  <a:pt x="1015148" y="14925"/>
                </a:cubicBezTo>
                <a:cubicBezTo>
                  <a:pt x="1023034" y="4409"/>
                  <a:pt x="1031359" y="-410"/>
                  <a:pt x="1038808" y="2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790619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345818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73733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001645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219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857999"/>
          </a:xfrm>
          <a:custGeom>
            <a:avLst/>
            <a:gdLst>
              <a:gd name="connsiteX0" fmla="*/ 12191014 w 12191014"/>
              <a:gd name="connsiteY0" fmla="*/ 4871443 h 6857999"/>
              <a:gd name="connsiteX1" fmla="*/ 12191014 w 12191014"/>
              <a:gd name="connsiteY1" fmla="*/ 6469136 h 6857999"/>
              <a:gd name="connsiteX2" fmla="*/ 11784036 w 12191014"/>
              <a:gd name="connsiteY2" fmla="*/ 6857999 h 6857999"/>
              <a:gd name="connsiteX3" fmla="*/ 10247115 w 12191014"/>
              <a:gd name="connsiteY3" fmla="*/ 6857999 h 6857999"/>
              <a:gd name="connsiteX4" fmla="*/ 10482157 w 12191014"/>
              <a:gd name="connsiteY4" fmla="*/ 6637560 h 6857999"/>
              <a:gd name="connsiteX5" fmla="*/ 11352795 w 12191014"/>
              <a:gd name="connsiteY5" fmla="*/ 5766820 h 6857999"/>
              <a:gd name="connsiteX6" fmla="*/ 12191014 w 12191014"/>
              <a:gd name="connsiteY6" fmla="*/ 1988977 h 6857999"/>
              <a:gd name="connsiteX7" fmla="*/ 12191014 w 12191014"/>
              <a:gd name="connsiteY7" fmla="*/ 3887001 h 6857999"/>
              <a:gd name="connsiteX8" fmla="*/ 11715972 w 12191014"/>
              <a:gd name="connsiteY8" fmla="*/ 4481796 h 6857999"/>
              <a:gd name="connsiteX9" fmla="*/ 9653744 w 12191014"/>
              <a:gd name="connsiteY9" fmla="*/ 6739743 h 6857999"/>
              <a:gd name="connsiteX10" fmla="*/ 9530715 w 12191014"/>
              <a:gd name="connsiteY10" fmla="*/ 6857999 h 6857999"/>
              <a:gd name="connsiteX11" fmla="*/ 8258556 w 12191014"/>
              <a:gd name="connsiteY11" fmla="*/ 6857999 h 6857999"/>
              <a:gd name="connsiteX12" fmla="*/ 8985890 w 12191014"/>
              <a:gd name="connsiteY12" fmla="*/ 6111332 h 6857999"/>
              <a:gd name="connsiteX13" fmla="*/ 11616162 w 12191014"/>
              <a:gd name="connsiteY13" fmla="*/ 2857638 h 6857999"/>
              <a:gd name="connsiteX14" fmla="*/ 11295888 w 12191014"/>
              <a:gd name="connsiteY14" fmla="*/ 0 h 6857999"/>
              <a:gd name="connsiteX15" fmla="*/ 12191014 w 12191014"/>
              <a:gd name="connsiteY15" fmla="*/ 0 h 6857999"/>
              <a:gd name="connsiteX16" fmla="*/ 12191014 w 12191014"/>
              <a:gd name="connsiteY16" fmla="*/ 613045 h 6857999"/>
              <a:gd name="connsiteX17" fmla="*/ 11914902 w 12191014"/>
              <a:gd name="connsiteY17" fmla="*/ 1165649 h 6857999"/>
              <a:gd name="connsiteX18" fmla="*/ 7873807 w 12191014"/>
              <a:gd name="connsiteY18" fmla="*/ 6628266 h 6857999"/>
              <a:gd name="connsiteX19" fmla="*/ 7635207 w 12191014"/>
              <a:gd name="connsiteY19" fmla="*/ 6857999 h 6857999"/>
              <a:gd name="connsiteX20" fmla="*/ 6587253 w 12191014"/>
              <a:gd name="connsiteY20" fmla="*/ 6857999 h 6857999"/>
              <a:gd name="connsiteX21" fmla="*/ 7031671 w 12191014"/>
              <a:gd name="connsiteY21" fmla="*/ 6411107 h 6857999"/>
              <a:gd name="connsiteX22" fmla="*/ 11246357 w 12191014"/>
              <a:gd name="connsiteY22" fmla="*/ 120097 h 6857999"/>
              <a:gd name="connsiteX23" fmla="*/ 9659038 w 12191014"/>
              <a:gd name="connsiteY23" fmla="*/ 0 h 6857999"/>
              <a:gd name="connsiteX24" fmla="*/ 10657415 w 12191014"/>
              <a:gd name="connsiteY24" fmla="*/ 0 h 6857999"/>
              <a:gd name="connsiteX25" fmla="*/ 10605227 w 12191014"/>
              <a:gd name="connsiteY25" fmla="*/ 147638 h 6857999"/>
              <a:gd name="connsiteX26" fmla="*/ 6296553 w 12191014"/>
              <a:gd name="connsiteY26" fmla="*/ 6513756 h 6857999"/>
              <a:gd name="connsiteX27" fmla="*/ 5910697 w 12191014"/>
              <a:gd name="connsiteY27" fmla="*/ 6857999 h 6857999"/>
              <a:gd name="connsiteX28" fmla="*/ 5060174 w 12191014"/>
              <a:gd name="connsiteY28" fmla="*/ 6857999 h 6857999"/>
              <a:gd name="connsiteX29" fmla="*/ 5425886 w 12191014"/>
              <a:gd name="connsiteY29" fmla="*/ 6526660 h 6857999"/>
              <a:gd name="connsiteX30" fmla="*/ 9608683 w 12191014"/>
              <a:gd name="connsiteY30" fmla="*/ 150663 h 6857999"/>
              <a:gd name="connsiteX31" fmla="*/ 8337921 w 12191014"/>
              <a:gd name="connsiteY31" fmla="*/ 0 h 6857999"/>
              <a:gd name="connsiteX32" fmla="*/ 9175239 w 12191014"/>
              <a:gd name="connsiteY32" fmla="*/ 0 h 6857999"/>
              <a:gd name="connsiteX33" fmla="*/ 9112784 w 12191014"/>
              <a:gd name="connsiteY33" fmla="*/ 208082 h 6857999"/>
              <a:gd name="connsiteX34" fmla="*/ 4226515 w 12191014"/>
              <a:gd name="connsiteY34" fmla="*/ 6744276 h 6857999"/>
              <a:gd name="connsiteX35" fmla="*/ 4061460 w 12191014"/>
              <a:gd name="connsiteY35" fmla="*/ 6857999 h 6857999"/>
              <a:gd name="connsiteX36" fmla="*/ 3375976 w 12191014"/>
              <a:gd name="connsiteY36" fmla="*/ 6857999 h 6857999"/>
              <a:gd name="connsiteX37" fmla="*/ 3496949 w 12191014"/>
              <a:gd name="connsiteY37" fmla="*/ 6774777 h 6857999"/>
              <a:gd name="connsiteX38" fmla="*/ 8274721 w 12191014"/>
              <a:gd name="connsiteY38" fmla="*/ 215597 h 6857999"/>
              <a:gd name="connsiteX39" fmla="*/ 7244507 w 12191014"/>
              <a:gd name="connsiteY39" fmla="*/ 0 h 6857999"/>
              <a:gd name="connsiteX40" fmla="*/ 7945530 w 12191014"/>
              <a:gd name="connsiteY40" fmla="*/ 0 h 6857999"/>
              <a:gd name="connsiteX41" fmla="*/ 7896196 w 12191014"/>
              <a:gd name="connsiteY41" fmla="*/ 171647 h 6857999"/>
              <a:gd name="connsiteX42" fmla="*/ 1564528 w 12191014"/>
              <a:gd name="connsiteY42" fmla="*/ 6743844 h 6857999"/>
              <a:gd name="connsiteX43" fmla="*/ 1264655 w 12191014"/>
              <a:gd name="connsiteY43" fmla="*/ 6857999 h 6857999"/>
              <a:gd name="connsiteX44" fmla="*/ 641011 w 12191014"/>
              <a:gd name="connsiteY44" fmla="*/ 6857999 h 6857999"/>
              <a:gd name="connsiteX45" fmla="*/ 738167 w 12191014"/>
              <a:gd name="connsiteY45" fmla="*/ 6824695 h 6857999"/>
              <a:gd name="connsiteX46" fmla="*/ 7206064 w 12191014"/>
              <a:gd name="connsiteY46" fmla="*/ 147998 h 6857999"/>
              <a:gd name="connsiteX47" fmla="*/ 6297829 w 12191014"/>
              <a:gd name="connsiteY47" fmla="*/ 0 h 6857999"/>
              <a:gd name="connsiteX48" fmla="*/ 6869613 w 12191014"/>
              <a:gd name="connsiteY48" fmla="*/ 0 h 6857999"/>
              <a:gd name="connsiteX49" fmla="*/ 6857952 w 12191014"/>
              <a:gd name="connsiteY49" fmla="*/ 43086 h 6857999"/>
              <a:gd name="connsiteX50" fmla="*/ 359283 w 12191014"/>
              <a:gd name="connsiteY50" fmla="*/ 5579483 h 6857999"/>
              <a:gd name="connsiteX51" fmla="*/ 0 w 12191014"/>
              <a:gd name="connsiteY51" fmla="*/ 5662791 h 6857999"/>
              <a:gd name="connsiteX52" fmla="*/ 0 w 12191014"/>
              <a:gd name="connsiteY52" fmla="*/ 5508471 h 6857999"/>
              <a:gd name="connsiteX53" fmla="*/ 333576 w 12191014"/>
              <a:gd name="connsiteY53" fmla="*/ 5424606 h 6857999"/>
              <a:gd name="connsiteX54" fmla="*/ 6291880 w 12191014"/>
              <a:gd name="connsiteY54" fmla="*/ 247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1014" h="6857999">
                <a:moveTo>
                  <a:pt x="12191014" y="4871443"/>
                </a:moveTo>
                <a:lnTo>
                  <a:pt x="12191014" y="6469136"/>
                </a:lnTo>
                <a:lnTo>
                  <a:pt x="11784036" y="6857999"/>
                </a:lnTo>
                <a:lnTo>
                  <a:pt x="10247115" y="6857999"/>
                </a:lnTo>
                <a:lnTo>
                  <a:pt x="10482157" y="6637560"/>
                </a:lnTo>
                <a:cubicBezTo>
                  <a:pt x="10777533" y="6351550"/>
                  <a:pt x="11067866" y="6061238"/>
                  <a:pt x="11352795" y="5766820"/>
                </a:cubicBezTo>
                <a:close/>
                <a:moveTo>
                  <a:pt x="12191014" y="1988977"/>
                </a:moveTo>
                <a:lnTo>
                  <a:pt x="12191014" y="3887001"/>
                </a:lnTo>
                <a:lnTo>
                  <a:pt x="11715972" y="4481796"/>
                </a:lnTo>
                <a:cubicBezTo>
                  <a:pt x="11071537" y="5266948"/>
                  <a:pt x="10383167" y="6020292"/>
                  <a:pt x="9653744" y="6739743"/>
                </a:cubicBezTo>
                <a:lnTo>
                  <a:pt x="9530715" y="6857999"/>
                </a:lnTo>
                <a:lnTo>
                  <a:pt x="8258556" y="6857999"/>
                </a:lnTo>
                <a:lnTo>
                  <a:pt x="8985890" y="6111332"/>
                </a:lnTo>
                <a:cubicBezTo>
                  <a:pt x="9946375" y="5088731"/>
                  <a:pt x="10826734" y="4001733"/>
                  <a:pt x="11616162" y="2857638"/>
                </a:cubicBezTo>
                <a:close/>
                <a:moveTo>
                  <a:pt x="11295888" y="0"/>
                </a:moveTo>
                <a:lnTo>
                  <a:pt x="12191014" y="0"/>
                </a:lnTo>
                <a:lnTo>
                  <a:pt x="12191014" y="613045"/>
                </a:lnTo>
                <a:lnTo>
                  <a:pt x="11914902" y="1165649"/>
                </a:lnTo>
                <a:cubicBezTo>
                  <a:pt x="10872842" y="3176197"/>
                  <a:pt x="9506458" y="5012883"/>
                  <a:pt x="7873807" y="6628266"/>
                </a:cubicBezTo>
                <a:lnTo>
                  <a:pt x="7635207" y="6857999"/>
                </a:lnTo>
                <a:lnTo>
                  <a:pt x="6587253" y="6857999"/>
                </a:lnTo>
                <a:lnTo>
                  <a:pt x="7031671" y="6411107"/>
                </a:lnTo>
                <a:cubicBezTo>
                  <a:pt x="8802998" y="4573481"/>
                  <a:pt x="10237232" y="2453436"/>
                  <a:pt x="11246357" y="120097"/>
                </a:cubicBezTo>
                <a:close/>
                <a:moveTo>
                  <a:pt x="9659038" y="0"/>
                </a:moveTo>
                <a:lnTo>
                  <a:pt x="10657415" y="0"/>
                </a:lnTo>
                <a:lnTo>
                  <a:pt x="10605227" y="147638"/>
                </a:lnTo>
                <a:cubicBezTo>
                  <a:pt x="9687063" y="2576740"/>
                  <a:pt x="8212764" y="4734020"/>
                  <a:pt x="6296553" y="6513756"/>
                </a:cubicBezTo>
                <a:lnTo>
                  <a:pt x="5910697" y="6857999"/>
                </a:lnTo>
                <a:lnTo>
                  <a:pt x="5060174" y="6857999"/>
                </a:lnTo>
                <a:lnTo>
                  <a:pt x="5425886" y="6526660"/>
                </a:lnTo>
                <a:cubicBezTo>
                  <a:pt x="7302975" y="4753735"/>
                  <a:pt x="8734067" y="2590451"/>
                  <a:pt x="9608683" y="150663"/>
                </a:cubicBezTo>
                <a:close/>
                <a:moveTo>
                  <a:pt x="8337921" y="0"/>
                </a:moveTo>
                <a:lnTo>
                  <a:pt x="9175239" y="0"/>
                </a:lnTo>
                <a:lnTo>
                  <a:pt x="9112784" y="208082"/>
                </a:lnTo>
                <a:cubicBezTo>
                  <a:pt x="8236217" y="2847900"/>
                  <a:pt x="6554414" y="5093047"/>
                  <a:pt x="4226515" y="6744276"/>
                </a:cubicBezTo>
                <a:lnTo>
                  <a:pt x="4061460" y="6857999"/>
                </a:lnTo>
                <a:lnTo>
                  <a:pt x="3375976" y="6857999"/>
                </a:lnTo>
                <a:lnTo>
                  <a:pt x="3496949" y="6774777"/>
                </a:lnTo>
                <a:cubicBezTo>
                  <a:pt x="5802071" y="5140037"/>
                  <a:pt x="7450205" y="2881807"/>
                  <a:pt x="8274721" y="215597"/>
                </a:cubicBezTo>
                <a:close/>
                <a:moveTo>
                  <a:pt x="7244507" y="0"/>
                </a:moveTo>
                <a:lnTo>
                  <a:pt x="7945530" y="0"/>
                </a:lnTo>
                <a:lnTo>
                  <a:pt x="7896196" y="171647"/>
                </a:lnTo>
                <a:cubicBezTo>
                  <a:pt x="6990073" y="3127901"/>
                  <a:pt x="4798139" y="5457349"/>
                  <a:pt x="1564528" y="6743844"/>
                </a:cubicBezTo>
                <a:lnTo>
                  <a:pt x="1264655" y="6857999"/>
                </a:lnTo>
                <a:lnTo>
                  <a:pt x="641011" y="6857999"/>
                </a:lnTo>
                <a:lnTo>
                  <a:pt x="738167" y="6824695"/>
                </a:lnTo>
                <a:cubicBezTo>
                  <a:pt x="4107562" y="5613632"/>
                  <a:pt x="6351014" y="3224128"/>
                  <a:pt x="7206064" y="147998"/>
                </a:cubicBezTo>
                <a:close/>
                <a:moveTo>
                  <a:pt x="6297829" y="0"/>
                </a:moveTo>
                <a:lnTo>
                  <a:pt x="6869613" y="0"/>
                </a:lnTo>
                <a:lnTo>
                  <a:pt x="6857952" y="43086"/>
                </a:lnTo>
                <a:cubicBezTo>
                  <a:pt x="6023351" y="2726001"/>
                  <a:pt x="3799952" y="4731834"/>
                  <a:pt x="359283" y="5579483"/>
                </a:cubicBezTo>
                <a:lnTo>
                  <a:pt x="0" y="5662791"/>
                </a:lnTo>
                <a:lnTo>
                  <a:pt x="0" y="5508471"/>
                </a:lnTo>
                <a:lnTo>
                  <a:pt x="333576" y="5424606"/>
                </a:lnTo>
                <a:cubicBezTo>
                  <a:pt x="3527877" y="4573386"/>
                  <a:pt x="5566867" y="2621348"/>
                  <a:pt x="6291880" y="24768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98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51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511991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68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1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0781" y="2248930"/>
            <a:ext cx="4340782" cy="236014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7068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5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0573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554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524" y="2283949"/>
            <a:ext cx="4009767" cy="448782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18900000" algn="bl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924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88361"/>
      </p:ext>
    </p:extLst>
  </p:cSld>
  <p:clrMapOvr>
    <a:masterClrMapping/>
  </p:clrMapOvr>
  <p:transition spd="slow" advTm="2000">
    <p:cover dir="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817848"/>
      </p:ext>
    </p:extLst>
  </p:cSld>
  <p:clrMapOvr>
    <a:masterClrMapping/>
  </p:clrMapOvr>
  <p:transition spd="slow" advTm="2000">
    <p:cover dir="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315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413" y="1079577"/>
            <a:ext cx="8240252" cy="4838189"/>
          </a:xfrm>
          <a:prstGeom prst="rect">
            <a:avLst/>
          </a:prstGeom>
          <a:effectLst>
            <a:outerShdw blurRad="5207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39991" y="1416203"/>
            <a:ext cx="6209059" cy="38814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014320" y="5488068"/>
            <a:ext cx="660400" cy="133927"/>
          </a:xfrm>
          <a:prstGeom prst="rect">
            <a:avLst/>
          </a:prstGeom>
          <a:solidFill>
            <a:srgbClr val="1F1C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1321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89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theme" Target="../theme/theme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82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91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ht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0.xml"/><Relationship Id="rId4" Type="http://schemas.openxmlformats.org/officeDocument/2006/relationships/hyperlink" Target="http://zuuu.cn/6RLF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PPTguanjia/" TargetMode="External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3660203" y="3086225"/>
            <a:ext cx="5426621" cy="804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120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MATERIALO</a:t>
            </a:r>
            <a:endParaRPr kumimoji="0" lang="en-US" sz="4400" b="0" i="0" u="none" strike="noStrike" kern="1200" cap="none" spc="120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3660203" y="3682131"/>
            <a:ext cx="5426621" cy="8044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600" normalizeH="0" baseline="0" noProof="0" dirty="0">
                <a:ln>
                  <a:noFill/>
                </a:ln>
                <a:solidFill>
                  <a:srgbClr val="222222">
                    <a:alpha val="44000"/>
                  </a:srgb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UI KIT-POWERPOINT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2F48E6D1-C524-5A52-D004-01A84E1C13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0486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113538" y="1956605"/>
            <a:ext cx="10037681" cy="4265775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Chart with White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aphicFrame>
        <p:nvGraphicFramePr>
          <p:cNvPr id="4" name="Diagramm 3"/>
          <p:cNvGraphicFramePr>
            <a:graphicFrameLocks/>
          </p:cNvGraphicFramePr>
          <p:nvPr/>
        </p:nvGraphicFramePr>
        <p:xfrm>
          <a:off x="683942" y="1662361"/>
          <a:ext cx="10945950" cy="4817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13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Pie Chart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sp>
        <p:nvSpPr>
          <p:cNvPr id="4" name="Oval 3"/>
          <p:cNvSpPr/>
          <p:nvPr/>
        </p:nvSpPr>
        <p:spPr>
          <a:xfrm>
            <a:off x="2251197" y="2585437"/>
            <a:ext cx="3001999" cy="3001997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2615977" y="2950218"/>
            <a:ext cx="2272439" cy="2272439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2982068" y="3316308"/>
            <a:ext cx="1540259" cy="1540259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1887354" y="2221595"/>
            <a:ext cx="3729685" cy="3729685"/>
          </a:xfrm>
          <a:prstGeom prst="ellipse">
            <a:avLst/>
          </a:prstGeom>
          <a:noFill/>
          <a:ln w="203200" cap="rnd" cmpd="sng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10" name="Arc 9"/>
          <p:cNvSpPr/>
          <p:nvPr/>
        </p:nvSpPr>
        <p:spPr>
          <a:xfrm>
            <a:off x="2982068" y="3316308"/>
            <a:ext cx="1540259" cy="1540259"/>
          </a:xfrm>
          <a:prstGeom prst="arc">
            <a:avLst>
              <a:gd name="adj1" fmla="val 16200000"/>
              <a:gd name="adj2" fmla="val 5466239"/>
            </a:avLst>
          </a:prstGeom>
          <a:ln w="127000" cap="rnd" cmpd="sng">
            <a:solidFill>
              <a:schemeClr val="accent4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2615977" y="2950218"/>
            <a:ext cx="2272439" cy="2272439"/>
          </a:xfrm>
          <a:prstGeom prst="arc">
            <a:avLst>
              <a:gd name="adj1" fmla="val 16200000"/>
              <a:gd name="adj2" fmla="val 9819690"/>
            </a:avLst>
          </a:prstGeom>
          <a:ln w="127000" cap="rnd" cmpd="sng">
            <a:solidFill>
              <a:schemeClr val="accent3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8" name="Arc 7"/>
          <p:cNvSpPr/>
          <p:nvPr/>
        </p:nvSpPr>
        <p:spPr>
          <a:xfrm>
            <a:off x="2251197" y="2585437"/>
            <a:ext cx="3001999" cy="3001997"/>
          </a:xfrm>
          <a:prstGeom prst="arc">
            <a:avLst>
              <a:gd name="adj1" fmla="val 16200000"/>
              <a:gd name="adj2" fmla="val 11210167"/>
            </a:avLst>
          </a:prstGeom>
          <a:ln w="127000" cap="rnd" cmpd="sng">
            <a:solidFill>
              <a:schemeClr val="accent2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11" name="Arc 10"/>
          <p:cNvSpPr/>
          <p:nvPr/>
        </p:nvSpPr>
        <p:spPr>
          <a:xfrm>
            <a:off x="1887354" y="2221595"/>
            <a:ext cx="3729685" cy="3729685"/>
          </a:xfrm>
          <a:prstGeom prst="arc">
            <a:avLst>
              <a:gd name="adj1" fmla="val 16200000"/>
              <a:gd name="adj2" fmla="val 2231747"/>
            </a:avLst>
          </a:prstGeom>
          <a:ln w="127000" cap="rnd" cmpd="sng">
            <a:solidFill>
              <a:schemeClr val="accent1"/>
            </a:solidFill>
          </a:ln>
          <a:effectLst>
            <a:outerShdw blurRad="190500" dist="127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625494" y="2078759"/>
            <a:ext cx="281175" cy="2811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01</a:t>
            </a:r>
          </a:p>
        </p:txBody>
      </p:sp>
      <p:sp>
        <p:nvSpPr>
          <p:cNvPr id="17" name="Oval 16"/>
          <p:cNvSpPr/>
          <p:nvPr/>
        </p:nvSpPr>
        <p:spPr>
          <a:xfrm>
            <a:off x="3625494" y="2446891"/>
            <a:ext cx="281175" cy="2811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02</a:t>
            </a:r>
          </a:p>
        </p:txBody>
      </p:sp>
      <p:sp>
        <p:nvSpPr>
          <p:cNvPr id="18" name="Oval 17"/>
          <p:cNvSpPr/>
          <p:nvPr/>
        </p:nvSpPr>
        <p:spPr>
          <a:xfrm>
            <a:off x="3625494" y="2815023"/>
            <a:ext cx="281175" cy="28117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03</a:t>
            </a:r>
          </a:p>
        </p:txBody>
      </p:sp>
      <p:sp>
        <p:nvSpPr>
          <p:cNvPr id="19" name="Oval 18"/>
          <p:cNvSpPr/>
          <p:nvPr/>
        </p:nvSpPr>
        <p:spPr>
          <a:xfrm>
            <a:off x="3625494" y="3183154"/>
            <a:ext cx="281175" cy="28117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04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6626556" y="2078759"/>
            <a:ext cx="3799192" cy="917086"/>
            <a:chOff x="6571442" y="2101177"/>
            <a:chExt cx="3799192" cy="917086"/>
          </a:xfrm>
        </p:grpSpPr>
        <p:sp>
          <p:nvSpPr>
            <p:cNvPr id="27" name="Rounded Rectangle 26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Tree Service One</a:t>
              </a:r>
            </a:p>
          </p:txBody>
        </p:sp>
        <p:sp>
          <p:nvSpPr>
            <p:cNvPr id="32" name="Oval 31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F</a:t>
              </a:r>
            </a:p>
          </p:txBody>
        </p:sp>
        <p:sp>
          <p:nvSpPr>
            <p:cNvPr id="55" name="Title 3"/>
            <p:cNvSpPr txBox="1">
              <a:spLocks/>
            </p:cNvSpPr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626556" y="3096198"/>
            <a:ext cx="3799192" cy="917086"/>
            <a:chOff x="6571442" y="2101177"/>
            <a:chExt cx="3799192" cy="917086"/>
          </a:xfrm>
        </p:grpSpPr>
        <p:sp>
          <p:nvSpPr>
            <p:cNvPr id="58" name="Rounded Rectangle 57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Tree Service Two</a:t>
              </a:r>
            </a:p>
          </p:txBody>
        </p:sp>
        <p:sp>
          <p:nvSpPr>
            <p:cNvPr id="60" name="Oval 59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f</a:t>
              </a:r>
            </a:p>
          </p:txBody>
        </p:sp>
        <p:sp>
          <p:nvSpPr>
            <p:cNvPr id="61" name="Title 3"/>
            <p:cNvSpPr txBox="1">
              <a:spLocks/>
            </p:cNvSpPr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626556" y="4094548"/>
            <a:ext cx="3799192" cy="917086"/>
            <a:chOff x="6571442" y="2101177"/>
            <a:chExt cx="3799192" cy="917086"/>
          </a:xfrm>
        </p:grpSpPr>
        <p:sp>
          <p:nvSpPr>
            <p:cNvPr id="63" name="Rounded Rectangle 62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Tree Service Three</a:t>
              </a:r>
            </a:p>
          </p:txBody>
        </p:sp>
        <p:sp>
          <p:nvSpPr>
            <p:cNvPr id="65" name="Oval 64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S</a:t>
              </a:r>
            </a:p>
          </p:txBody>
        </p:sp>
        <p:sp>
          <p:nvSpPr>
            <p:cNvPr id="66" name="Title 3"/>
            <p:cNvSpPr txBox="1">
              <a:spLocks/>
            </p:cNvSpPr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626556" y="5128891"/>
            <a:ext cx="3799192" cy="917086"/>
            <a:chOff x="6571442" y="2101177"/>
            <a:chExt cx="3799192" cy="917086"/>
          </a:xfrm>
        </p:grpSpPr>
        <p:sp>
          <p:nvSpPr>
            <p:cNvPr id="68" name="Rounded Rectangle 67"/>
            <p:cNvSpPr/>
            <p:nvPr/>
          </p:nvSpPr>
          <p:spPr>
            <a:xfrm>
              <a:off x="6571442" y="2101177"/>
              <a:ext cx="3799192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372963" y="2220913"/>
              <a:ext cx="2601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Tree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Service Four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6792135" y="2308932"/>
              <a:ext cx="480435" cy="48043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Q</a:t>
              </a:r>
            </a:p>
          </p:txBody>
        </p:sp>
        <p:sp>
          <p:nvSpPr>
            <p:cNvPr id="71" name="Title 3"/>
            <p:cNvSpPr txBox="1">
              <a:spLocks/>
            </p:cNvSpPr>
            <p:nvPr/>
          </p:nvSpPr>
          <p:spPr>
            <a:xfrm>
              <a:off x="7372963" y="2475114"/>
              <a:ext cx="266477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679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Cycle step infographic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rot="2700000">
            <a:off x="4386753" y="2679347"/>
            <a:ext cx="687096" cy="1825392"/>
          </a:xfrm>
          <a:custGeom>
            <a:avLst/>
            <a:gdLst>
              <a:gd name="T0" fmla="*/ 367 w 367"/>
              <a:gd name="T1" fmla="*/ 975 h 975"/>
              <a:gd name="T2" fmla="*/ 367 w 367"/>
              <a:gd name="T3" fmla="*/ 0 h 975"/>
              <a:gd name="T4" fmla="*/ 0 w 367"/>
              <a:gd name="T5" fmla="*/ 0 h 975"/>
              <a:gd name="T6" fmla="*/ 0 w 367"/>
              <a:gd name="T7" fmla="*/ 609 h 975"/>
              <a:gd name="T8" fmla="*/ 367 w 367"/>
              <a:gd name="T9" fmla="*/ 975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975">
                <a:moveTo>
                  <a:pt x="367" y="975"/>
                </a:moveTo>
                <a:lnTo>
                  <a:pt x="367" y="0"/>
                </a:lnTo>
                <a:lnTo>
                  <a:pt x="0" y="0"/>
                </a:lnTo>
                <a:lnTo>
                  <a:pt x="0" y="609"/>
                </a:lnTo>
                <a:lnTo>
                  <a:pt x="367" y="97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2700000">
            <a:off x="5656697" y="2215784"/>
            <a:ext cx="1823520" cy="683352"/>
          </a:xfrm>
          <a:custGeom>
            <a:avLst/>
            <a:gdLst>
              <a:gd name="T0" fmla="*/ 0 w 974"/>
              <a:gd name="T1" fmla="*/ 365 h 365"/>
              <a:gd name="T2" fmla="*/ 974 w 974"/>
              <a:gd name="T3" fmla="*/ 365 h 365"/>
              <a:gd name="T4" fmla="*/ 974 w 974"/>
              <a:gd name="T5" fmla="*/ 0 h 365"/>
              <a:gd name="T6" fmla="*/ 365 w 974"/>
              <a:gd name="T7" fmla="*/ 0 h 365"/>
              <a:gd name="T8" fmla="*/ 0 w 974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5">
                <a:moveTo>
                  <a:pt x="0" y="365"/>
                </a:moveTo>
                <a:lnTo>
                  <a:pt x="974" y="365"/>
                </a:lnTo>
                <a:lnTo>
                  <a:pt x="974" y="0"/>
                </a:lnTo>
                <a:lnTo>
                  <a:pt x="365" y="0"/>
                </a:lnTo>
                <a:lnTo>
                  <a:pt x="0" y="36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2700000">
            <a:off x="5026068" y="1590865"/>
            <a:ext cx="1207567" cy="2197959"/>
          </a:xfrm>
          <a:custGeom>
            <a:avLst/>
            <a:gdLst>
              <a:gd name="T0" fmla="*/ 505 w 645"/>
              <a:gd name="T1" fmla="*/ 0 h 1174"/>
              <a:gd name="T2" fmla="*/ 140 w 645"/>
              <a:gd name="T3" fmla="*/ 365 h 1174"/>
              <a:gd name="T4" fmla="*/ 140 w 645"/>
              <a:gd name="T5" fmla="*/ 780 h 1174"/>
              <a:gd name="T6" fmla="*/ 0 w 645"/>
              <a:gd name="T7" fmla="*/ 780 h 1174"/>
              <a:gd name="T8" fmla="*/ 322 w 645"/>
              <a:gd name="T9" fmla="*/ 1174 h 1174"/>
              <a:gd name="T10" fmla="*/ 645 w 645"/>
              <a:gd name="T11" fmla="*/ 780 h 1174"/>
              <a:gd name="T12" fmla="*/ 505 w 645"/>
              <a:gd name="T13" fmla="*/ 780 h 1174"/>
              <a:gd name="T14" fmla="*/ 505 w 645"/>
              <a:gd name="T15" fmla="*/ 0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505" y="0"/>
                </a:moveTo>
                <a:lnTo>
                  <a:pt x="140" y="365"/>
                </a:lnTo>
                <a:lnTo>
                  <a:pt x="140" y="780"/>
                </a:lnTo>
                <a:lnTo>
                  <a:pt x="0" y="780"/>
                </a:lnTo>
                <a:lnTo>
                  <a:pt x="322" y="1174"/>
                </a:lnTo>
                <a:lnTo>
                  <a:pt x="645" y="780"/>
                </a:lnTo>
                <a:lnTo>
                  <a:pt x="505" y="780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1270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2743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01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rot="2700000">
            <a:off x="7258716" y="3484244"/>
            <a:ext cx="683352" cy="1825392"/>
          </a:xfrm>
          <a:custGeom>
            <a:avLst/>
            <a:gdLst>
              <a:gd name="T0" fmla="*/ 0 w 365"/>
              <a:gd name="T1" fmla="*/ 0 h 975"/>
              <a:gd name="T2" fmla="*/ 0 w 365"/>
              <a:gd name="T3" fmla="*/ 975 h 975"/>
              <a:gd name="T4" fmla="*/ 365 w 365"/>
              <a:gd name="T5" fmla="*/ 975 h 975"/>
              <a:gd name="T6" fmla="*/ 365 w 365"/>
              <a:gd name="T7" fmla="*/ 365 h 975"/>
              <a:gd name="T8" fmla="*/ 0 w 365"/>
              <a:gd name="T9" fmla="*/ 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975">
                <a:moveTo>
                  <a:pt x="0" y="0"/>
                </a:moveTo>
                <a:lnTo>
                  <a:pt x="0" y="975"/>
                </a:lnTo>
                <a:lnTo>
                  <a:pt x="365" y="975"/>
                </a:lnTo>
                <a:lnTo>
                  <a:pt x="365" y="3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2700000">
            <a:off x="6374484" y="2855875"/>
            <a:ext cx="2192342" cy="1207567"/>
          </a:xfrm>
          <a:custGeom>
            <a:avLst/>
            <a:gdLst>
              <a:gd name="T0" fmla="*/ 1171 w 1171"/>
              <a:gd name="T1" fmla="*/ 505 h 645"/>
              <a:gd name="T2" fmla="*/ 806 w 1171"/>
              <a:gd name="T3" fmla="*/ 140 h 645"/>
              <a:gd name="T4" fmla="*/ 391 w 1171"/>
              <a:gd name="T5" fmla="*/ 140 h 645"/>
              <a:gd name="T6" fmla="*/ 391 w 1171"/>
              <a:gd name="T7" fmla="*/ 0 h 645"/>
              <a:gd name="T8" fmla="*/ 0 w 1171"/>
              <a:gd name="T9" fmla="*/ 323 h 645"/>
              <a:gd name="T10" fmla="*/ 391 w 1171"/>
              <a:gd name="T11" fmla="*/ 645 h 645"/>
              <a:gd name="T12" fmla="*/ 391 w 1171"/>
              <a:gd name="T13" fmla="*/ 505 h 645"/>
              <a:gd name="T14" fmla="*/ 1171 w 1171"/>
              <a:gd name="T15" fmla="*/ 505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1" h="645">
                <a:moveTo>
                  <a:pt x="1171" y="505"/>
                </a:moveTo>
                <a:lnTo>
                  <a:pt x="806" y="140"/>
                </a:lnTo>
                <a:lnTo>
                  <a:pt x="391" y="140"/>
                </a:lnTo>
                <a:lnTo>
                  <a:pt x="391" y="0"/>
                </a:lnTo>
                <a:lnTo>
                  <a:pt x="0" y="323"/>
                </a:lnTo>
                <a:lnTo>
                  <a:pt x="391" y="645"/>
                </a:lnTo>
                <a:lnTo>
                  <a:pt x="391" y="505"/>
                </a:lnTo>
                <a:lnTo>
                  <a:pt x="1171" y="5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270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36576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04</a:t>
            </a: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rot="2700000">
            <a:off x="4849814" y="5086925"/>
            <a:ext cx="1823520" cy="685224"/>
          </a:xfrm>
          <a:custGeom>
            <a:avLst/>
            <a:gdLst>
              <a:gd name="T0" fmla="*/ 974 w 974"/>
              <a:gd name="T1" fmla="*/ 0 h 366"/>
              <a:gd name="T2" fmla="*/ 0 w 974"/>
              <a:gd name="T3" fmla="*/ 0 h 366"/>
              <a:gd name="T4" fmla="*/ 0 w 974"/>
              <a:gd name="T5" fmla="*/ 366 h 366"/>
              <a:gd name="T6" fmla="*/ 609 w 974"/>
              <a:gd name="T7" fmla="*/ 366 h 366"/>
              <a:gd name="T8" fmla="*/ 974 w 974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6">
                <a:moveTo>
                  <a:pt x="974" y="0"/>
                </a:moveTo>
                <a:lnTo>
                  <a:pt x="0" y="0"/>
                </a:lnTo>
                <a:lnTo>
                  <a:pt x="0" y="366"/>
                </a:lnTo>
                <a:lnTo>
                  <a:pt x="609" y="366"/>
                </a:lnTo>
                <a:lnTo>
                  <a:pt x="97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rot="2700000">
            <a:off x="6095733" y="4198835"/>
            <a:ext cx="1207567" cy="2197959"/>
          </a:xfrm>
          <a:custGeom>
            <a:avLst/>
            <a:gdLst>
              <a:gd name="T0" fmla="*/ 140 w 645"/>
              <a:gd name="T1" fmla="*/ 1174 h 1174"/>
              <a:gd name="T2" fmla="*/ 505 w 645"/>
              <a:gd name="T3" fmla="*/ 808 h 1174"/>
              <a:gd name="T4" fmla="*/ 505 w 645"/>
              <a:gd name="T5" fmla="*/ 394 h 1174"/>
              <a:gd name="T6" fmla="*/ 645 w 645"/>
              <a:gd name="T7" fmla="*/ 394 h 1174"/>
              <a:gd name="T8" fmla="*/ 323 w 645"/>
              <a:gd name="T9" fmla="*/ 0 h 1174"/>
              <a:gd name="T10" fmla="*/ 0 w 645"/>
              <a:gd name="T11" fmla="*/ 394 h 1174"/>
              <a:gd name="T12" fmla="*/ 140 w 645"/>
              <a:gd name="T13" fmla="*/ 394 h 1174"/>
              <a:gd name="T14" fmla="*/ 140 w 645"/>
              <a:gd name="T15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140" y="1174"/>
                </a:moveTo>
                <a:lnTo>
                  <a:pt x="505" y="808"/>
                </a:lnTo>
                <a:lnTo>
                  <a:pt x="505" y="394"/>
                </a:lnTo>
                <a:lnTo>
                  <a:pt x="645" y="394"/>
                </a:lnTo>
                <a:lnTo>
                  <a:pt x="323" y="0"/>
                </a:lnTo>
                <a:lnTo>
                  <a:pt x="0" y="394"/>
                </a:lnTo>
                <a:lnTo>
                  <a:pt x="140" y="394"/>
                </a:lnTo>
                <a:lnTo>
                  <a:pt x="140" y="117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270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2743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03</a:t>
            </a: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rot="2700000">
            <a:off x="3762655" y="3925815"/>
            <a:ext cx="2196087" cy="1205695"/>
          </a:xfrm>
          <a:custGeom>
            <a:avLst/>
            <a:gdLst>
              <a:gd name="T0" fmla="*/ 0 w 1173"/>
              <a:gd name="T1" fmla="*/ 139 h 644"/>
              <a:gd name="T2" fmla="*/ 367 w 1173"/>
              <a:gd name="T3" fmla="*/ 505 h 644"/>
              <a:gd name="T4" fmla="*/ 780 w 1173"/>
              <a:gd name="T5" fmla="*/ 505 h 644"/>
              <a:gd name="T6" fmla="*/ 780 w 1173"/>
              <a:gd name="T7" fmla="*/ 644 h 644"/>
              <a:gd name="T8" fmla="*/ 1173 w 1173"/>
              <a:gd name="T9" fmla="*/ 322 h 644"/>
              <a:gd name="T10" fmla="*/ 780 w 1173"/>
              <a:gd name="T11" fmla="*/ 0 h 644"/>
              <a:gd name="T12" fmla="*/ 780 w 1173"/>
              <a:gd name="T13" fmla="*/ 139 h 644"/>
              <a:gd name="T14" fmla="*/ 0 w 1173"/>
              <a:gd name="T15" fmla="*/ 13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3" h="644">
                <a:moveTo>
                  <a:pt x="0" y="139"/>
                </a:moveTo>
                <a:lnTo>
                  <a:pt x="367" y="505"/>
                </a:lnTo>
                <a:lnTo>
                  <a:pt x="780" y="505"/>
                </a:lnTo>
                <a:lnTo>
                  <a:pt x="780" y="644"/>
                </a:lnTo>
                <a:lnTo>
                  <a:pt x="1173" y="322"/>
                </a:lnTo>
                <a:lnTo>
                  <a:pt x="780" y="0"/>
                </a:lnTo>
                <a:lnTo>
                  <a:pt x="780" y="139"/>
                </a:lnTo>
                <a:lnTo>
                  <a:pt x="0" y="1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27000" algn="l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36576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02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362988" y="2923503"/>
            <a:ext cx="2296381" cy="917086"/>
            <a:chOff x="6571442" y="2101177"/>
            <a:chExt cx="2296381" cy="917086"/>
          </a:xfrm>
        </p:grpSpPr>
        <p:sp>
          <p:nvSpPr>
            <p:cNvPr id="13" name="Rounded Rectangle 12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Strengths</a:t>
              </a:r>
            </a:p>
          </p:txBody>
        </p:sp>
        <p:sp>
          <p:nvSpPr>
            <p:cNvPr id="15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362988" y="4055741"/>
            <a:ext cx="2296381" cy="917086"/>
            <a:chOff x="6571442" y="2101177"/>
            <a:chExt cx="2296381" cy="917086"/>
          </a:xfrm>
        </p:grpSpPr>
        <p:sp>
          <p:nvSpPr>
            <p:cNvPr id="17" name="Rounded Rectangle 16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Web design</a:t>
              </a: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sp>
        <p:nvSpPr>
          <p:cNvPr id="20" name="Oval 19"/>
          <p:cNvSpPr>
            <a:spLocks noChangeAspect="1"/>
          </p:cNvSpPr>
          <p:nvPr/>
        </p:nvSpPr>
        <p:spPr>
          <a:xfrm>
            <a:off x="8302028" y="3328889"/>
            <a:ext cx="121920" cy="121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8302028" y="4453324"/>
            <a:ext cx="121920" cy="12192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545620" y="2923503"/>
            <a:ext cx="2296381" cy="917086"/>
            <a:chOff x="6571442" y="2101177"/>
            <a:chExt cx="2296381" cy="917086"/>
          </a:xfrm>
        </p:grpSpPr>
        <p:sp>
          <p:nvSpPr>
            <p:cNvPr id="23" name="Rounded Rectangle 22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Strengths</a:t>
              </a:r>
            </a:p>
          </p:txBody>
        </p:sp>
        <p:sp>
          <p:nvSpPr>
            <p:cNvPr id="25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545620" y="4055741"/>
            <a:ext cx="2296381" cy="917086"/>
            <a:chOff x="6571442" y="2101177"/>
            <a:chExt cx="2296381" cy="917086"/>
          </a:xfrm>
        </p:grpSpPr>
        <p:sp>
          <p:nvSpPr>
            <p:cNvPr id="27" name="Rounded Rectangle 26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Web design</a:t>
              </a: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sp>
        <p:nvSpPr>
          <p:cNvPr id="30" name="Oval 29"/>
          <p:cNvSpPr>
            <a:spLocks noChangeAspect="1"/>
          </p:cNvSpPr>
          <p:nvPr/>
        </p:nvSpPr>
        <p:spPr>
          <a:xfrm>
            <a:off x="3788828" y="3328889"/>
            <a:ext cx="121920" cy="121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3788828" y="4453324"/>
            <a:ext cx="121920" cy="12192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0" grpId="0" animBg="1"/>
      <p:bldP spid="21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Cycle step infographic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997938" y="1805095"/>
            <a:ext cx="4195796" cy="4198514"/>
            <a:chOff x="3997938" y="1420768"/>
            <a:chExt cx="4195796" cy="4198514"/>
          </a:xfrm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 rot="18900000">
              <a:off x="5224127" y="3873943"/>
              <a:ext cx="1745338" cy="1745339"/>
            </a:xfrm>
            <a:custGeom>
              <a:avLst/>
              <a:gdLst>
                <a:gd name="T0" fmla="*/ 327 w 327"/>
                <a:gd name="T1" fmla="*/ 327 h 327"/>
                <a:gd name="T2" fmla="*/ 327 w 327"/>
                <a:gd name="T3" fmla="*/ 216 h 327"/>
                <a:gd name="T4" fmla="*/ 110 w 327"/>
                <a:gd name="T5" fmla="*/ 0 h 327"/>
                <a:gd name="T6" fmla="*/ 0 w 327"/>
                <a:gd name="T7" fmla="*/ 0 h 327"/>
                <a:gd name="T8" fmla="*/ 327 w 327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327" y="327"/>
                  </a:moveTo>
                  <a:cubicBezTo>
                    <a:pt x="327" y="216"/>
                    <a:pt x="327" y="216"/>
                    <a:pt x="327" y="216"/>
                  </a:cubicBezTo>
                  <a:cubicBezTo>
                    <a:pt x="208" y="216"/>
                    <a:pt x="110" y="119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0"/>
                    <a:pt x="147" y="327"/>
                    <a:pt x="327" y="3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6450645" y="2648550"/>
              <a:ext cx="1743089" cy="2656383"/>
              <a:chOff x="6450645" y="2648550"/>
              <a:chExt cx="1743089" cy="2656383"/>
            </a:xfrm>
          </p:grpSpPr>
          <p:sp>
            <p:nvSpPr>
              <p:cNvPr id="15" name="Freeform 7"/>
              <p:cNvSpPr>
                <a:spLocks/>
              </p:cNvSpPr>
              <p:nvPr/>
            </p:nvSpPr>
            <p:spPr bwMode="auto">
              <a:xfrm rot="18900000">
                <a:off x="6626491" y="4115134"/>
                <a:ext cx="645505" cy="1189799"/>
              </a:xfrm>
              <a:custGeom>
                <a:avLst/>
                <a:gdLst>
                  <a:gd name="T0" fmla="*/ 0 w 287"/>
                  <a:gd name="T1" fmla="*/ 266 h 529"/>
                  <a:gd name="T2" fmla="*/ 287 w 287"/>
                  <a:gd name="T3" fmla="*/ 529 h 529"/>
                  <a:gd name="T4" fmla="*/ 287 w 287"/>
                  <a:gd name="T5" fmla="*/ 266 h 529"/>
                  <a:gd name="T6" fmla="*/ 287 w 287"/>
                  <a:gd name="T7" fmla="*/ 0 h 529"/>
                  <a:gd name="T8" fmla="*/ 0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0" y="266"/>
                    </a:moveTo>
                    <a:lnTo>
                      <a:pt x="287" y="529"/>
                    </a:lnTo>
                    <a:lnTo>
                      <a:pt x="287" y="266"/>
                    </a:lnTo>
                    <a:lnTo>
                      <a:pt x="287" y="0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03</a:t>
                </a:r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 rot="18900000">
                <a:off x="6450645" y="2648550"/>
                <a:ext cx="1743089" cy="1745339"/>
              </a:xfrm>
              <a:custGeom>
                <a:avLst/>
                <a:gdLst>
                  <a:gd name="T0" fmla="*/ 327 w 327"/>
                  <a:gd name="T1" fmla="*/ 0 h 327"/>
                  <a:gd name="T2" fmla="*/ 217 w 327"/>
                  <a:gd name="T3" fmla="*/ 0 h 327"/>
                  <a:gd name="T4" fmla="*/ 0 w 327"/>
                  <a:gd name="T5" fmla="*/ 216 h 327"/>
                  <a:gd name="T6" fmla="*/ 0 w 327"/>
                  <a:gd name="T7" fmla="*/ 327 h 327"/>
                  <a:gd name="T8" fmla="*/ 327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327" y="0"/>
                    </a:move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119"/>
                      <a:pt x="120" y="216"/>
                      <a:pt x="0" y="216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80" y="327"/>
                      <a:pt x="327" y="180"/>
                      <a:pt x="32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5224456" y="1420768"/>
              <a:ext cx="2658110" cy="1745339"/>
              <a:chOff x="5224456" y="1420768"/>
              <a:chExt cx="2658110" cy="1745339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18900000">
                <a:off x="6695016" y="2342839"/>
                <a:ext cx="1187550" cy="645505"/>
              </a:xfrm>
              <a:custGeom>
                <a:avLst/>
                <a:gdLst>
                  <a:gd name="T0" fmla="*/ 263 w 528"/>
                  <a:gd name="T1" fmla="*/ 287 h 287"/>
                  <a:gd name="T2" fmla="*/ 528 w 528"/>
                  <a:gd name="T3" fmla="*/ 0 h 287"/>
                  <a:gd name="T4" fmla="*/ 263 w 528"/>
                  <a:gd name="T5" fmla="*/ 0 h 287"/>
                  <a:gd name="T6" fmla="*/ 0 w 528"/>
                  <a:gd name="T7" fmla="*/ 0 h 287"/>
                  <a:gd name="T8" fmla="*/ 263 w 528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287">
                    <a:moveTo>
                      <a:pt x="263" y="287"/>
                    </a:moveTo>
                    <a:lnTo>
                      <a:pt x="528" y="0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263" y="28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18288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02</a:t>
                </a: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 rot="18900000">
                <a:off x="5224456" y="1420768"/>
                <a:ext cx="1743089" cy="1745339"/>
              </a:xfrm>
              <a:custGeom>
                <a:avLst/>
                <a:gdLst>
                  <a:gd name="T0" fmla="*/ 0 w 327"/>
                  <a:gd name="T1" fmla="*/ 0 h 327"/>
                  <a:gd name="T2" fmla="*/ 0 w 327"/>
                  <a:gd name="T3" fmla="*/ 110 h 327"/>
                  <a:gd name="T4" fmla="*/ 217 w 327"/>
                  <a:gd name="T5" fmla="*/ 327 h 327"/>
                  <a:gd name="T6" fmla="*/ 327 w 327"/>
                  <a:gd name="T7" fmla="*/ 327 h 327"/>
                  <a:gd name="T8" fmla="*/ 0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120" y="110"/>
                      <a:pt x="217" y="207"/>
                      <a:pt x="217" y="327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146"/>
                      <a:pt x="18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997938" y="1734324"/>
              <a:ext cx="1745338" cy="2658769"/>
              <a:chOff x="3997938" y="1734324"/>
              <a:chExt cx="1745338" cy="2658769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 rot="18900000">
                <a:off x="3997938" y="2647754"/>
                <a:ext cx="1745338" cy="1745339"/>
              </a:xfrm>
              <a:custGeom>
                <a:avLst/>
                <a:gdLst>
                  <a:gd name="T0" fmla="*/ 0 w 327"/>
                  <a:gd name="T1" fmla="*/ 327 h 327"/>
                  <a:gd name="T2" fmla="*/ 110 w 327"/>
                  <a:gd name="T3" fmla="*/ 327 h 327"/>
                  <a:gd name="T4" fmla="*/ 327 w 327"/>
                  <a:gd name="T5" fmla="*/ 110 h 327"/>
                  <a:gd name="T6" fmla="*/ 327 w 327"/>
                  <a:gd name="T7" fmla="*/ 0 h 327"/>
                  <a:gd name="T8" fmla="*/ 0 w 327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327"/>
                    </a:moveTo>
                    <a:cubicBezTo>
                      <a:pt x="110" y="327"/>
                      <a:pt x="110" y="327"/>
                      <a:pt x="110" y="327"/>
                    </a:cubicBezTo>
                    <a:cubicBezTo>
                      <a:pt x="110" y="207"/>
                      <a:pt x="208" y="110"/>
                      <a:pt x="327" y="11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147" y="0"/>
                      <a:pt x="0" y="146"/>
                      <a:pt x="0" y="32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18900000">
                <a:off x="4916824" y="1734324"/>
                <a:ext cx="645505" cy="1189799"/>
              </a:xfrm>
              <a:custGeom>
                <a:avLst/>
                <a:gdLst>
                  <a:gd name="T0" fmla="*/ 287 w 287"/>
                  <a:gd name="T1" fmla="*/ 266 h 529"/>
                  <a:gd name="T2" fmla="*/ 0 w 287"/>
                  <a:gd name="T3" fmla="*/ 0 h 529"/>
                  <a:gd name="T4" fmla="*/ 0 w 287"/>
                  <a:gd name="T5" fmla="*/ 266 h 529"/>
                  <a:gd name="T6" fmla="*/ 0 w 287"/>
                  <a:gd name="T7" fmla="*/ 529 h 529"/>
                  <a:gd name="T8" fmla="*/ 287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287" y="266"/>
                    </a:moveTo>
                    <a:lnTo>
                      <a:pt x="0" y="0"/>
                    </a:lnTo>
                    <a:lnTo>
                      <a:pt x="0" y="266"/>
                    </a:lnTo>
                    <a:lnTo>
                      <a:pt x="0" y="529"/>
                    </a:lnTo>
                    <a:lnTo>
                      <a:pt x="287" y="2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18288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01</a:t>
                </a:r>
              </a:p>
            </p:txBody>
          </p:sp>
        </p:grpSp>
        <p:sp>
          <p:nvSpPr>
            <p:cNvPr id="10" name="Freeform 9"/>
            <p:cNvSpPr>
              <a:spLocks/>
            </p:cNvSpPr>
            <p:nvPr/>
          </p:nvSpPr>
          <p:spPr bwMode="auto">
            <a:xfrm rot="18900000">
              <a:off x="4313876" y="4051709"/>
              <a:ext cx="1189799" cy="645505"/>
            </a:xfrm>
            <a:custGeom>
              <a:avLst/>
              <a:gdLst>
                <a:gd name="T0" fmla="*/ 264 w 529"/>
                <a:gd name="T1" fmla="*/ 0 h 287"/>
                <a:gd name="T2" fmla="*/ 0 w 529"/>
                <a:gd name="T3" fmla="*/ 287 h 287"/>
                <a:gd name="T4" fmla="*/ 264 w 529"/>
                <a:gd name="T5" fmla="*/ 287 h 287"/>
                <a:gd name="T6" fmla="*/ 529 w 529"/>
                <a:gd name="T7" fmla="*/ 287 h 287"/>
                <a:gd name="T8" fmla="*/ 264 w 529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287">
                  <a:moveTo>
                    <a:pt x="264" y="0"/>
                  </a:moveTo>
                  <a:lnTo>
                    <a:pt x="0" y="287"/>
                  </a:lnTo>
                  <a:lnTo>
                    <a:pt x="264" y="287"/>
                  </a:lnTo>
                  <a:lnTo>
                    <a:pt x="529" y="287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18288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04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362988" y="2923503"/>
            <a:ext cx="2296381" cy="917086"/>
            <a:chOff x="6571442" y="2101177"/>
            <a:chExt cx="2296381" cy="917086"/>
          </a:xfrm>
        </p:grpSpPr>
        <p:sp>
          <p:nvSpPr>
            <p:cNvPr id="18" name="Rounded Rectangle 17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Strengths</a:t>
              </a: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362988" y="4055741"/>
            <a:ext cx="2296381" cy="917086"/>
            <a:chOff x="6571442" y="2101177"/>
            <a:chExt cx="2296381" cy="917086"/>
          </a:xfrm>
        </p:grpSpPr>
        <p:sp>
          <p:nvSpPr>
            <p:cNvPr id="22" name="Rounded Rectangle 21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Web design</a:t>
              </a:r>
            </a:p>
          </p:txBody>
        </p:sp>
        <p:sp>
          <p:nvSpPr>
            <p:cNvPr id="24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sp>
        <p:nvSpPr>
          <p:cNvPr id="25" name="Oval 24"/>
          <p:cNvSpPr>
            <a:spLocks noChangeAspect="1"/>
          </p:cNvSpPr>
          <p:nvPr/>
        </p:nvSpPr>
        <p:spPr>
          <a:xfrm>
            <a:off x="8302028" y="3328889"/>
            <a:ext cx="121920" cy="121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8302028" y="4453324"/>
            <a:ext cx="121920" cy="12192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545620" y="2923503"/>
            <a:ext cx="2296381" cy="917086"/>
            <a:chOff x="6571442" y="2101177"/>
            <a:chExt cx="2296381" cy="917086"/>
          </a:xfrm>
        </p:grpSpPr>
        <p:sp>
          <p:nvSpPr>
            <p:cNvPr id="28" name="Rounded Rectangle 27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Strengths</a:t>
              </a: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45620" y="4055741"/>
            <a:ext cx="2296381" cy="917086"/>
            <a:chOff x="6571442" y="2101177"/>
            <a:chExt cx="2296381" cy="917086"/>
          </a:xfrm>
        </p:grpSpPr>
        <p:sp>
          <p:nvSpPr>
            <p:cNvPr id="32" name="Rounded Rectangle 31"/>
            <p:cNvSpPr/>
            <p:nvPr/>
          </p:nvSpPr>
          <p:spPr>
            <a:xfrm>
              <a:off x="6571442" y="2101177"/>
              <a:ext cx="2296381" cy="9170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720890" y="2220913"/>
              <a:ext cx="2030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Web design</a:t>
              </a:r>
            </a:p>
          </p:txBody>
        </p:sp>
        <p:sp>
          <p:nvSpPr>
            <p:cNvPr id="34" name="Title 3"/>
            <p:cNvSpPr txBox="1">
              <a:spLocks/>
            </p:cNvSpPr>
            <p:nvPr/>
          </p:nvSpPr>
          <p:spPr>
            <a:xfrm>
              <a:off x="6720890" y="2475114"/>
              <a:ext cx="2079343" cy="431002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</p:grpSp>
      <p:sp>
        <p:nvSpPr>
          <p:cNvPr id="35" name="Oval 34"/>
          <p:cNvSpPr>
            <a:spLocks noChangeAspect="1"/>
          </p:cNvSpPr>
          <p:nvPr/>
        </p:nvSpPr>
        <p:spPr>
          <a:xfrm>
            <a:off x="3788828" y="3328889"/>
            <a:ext cx="121920" cy="121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3788828" y="4453324"/>
            <a:ext cx="121920" cy="12192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27000" dist="635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80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3 </a:t>
            </a:r>
            <a:r>
              <a:rPr lang="en-US" dirty="0" err="1"/>
              <a:t>Benefets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115510" y="1986608"/>
            <a:ext cx="10008430" cy="1246021"/>
            <a:chOff x="1115510" y="1986608"/>
            <a:chExt cx="10008430" cy="1246021"/>
          </a:xfrm>
        </p:grpSpPr>
        <p:sp>
          <p:nvSpPr>
            <p:cNvPr id="10" name="Rounded Rectangle 9"/>
            <p:cNvSpPr/>
            <p:nvPr/>
          </p:nvSpPr>
          <p:spPr>
            <a:xfrm>
              <a:off x="1115510" y="1986608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2271748" y="2192093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Roboto Medium" charset="0"/>
                  <a:ea typeface="Roboto Medium" charset="0"/>
                  <a:cs typeface="Roboto Medium" charset="0"/>
                </a:rPr>
                <a:t>BEST SAMPLE 01 BENEFETS </a:t>
              </a:r>
              <a:endParaRPr lang="en-US" sz="500" b="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2271749" y="2479097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454644" y="233574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115510" y="3337664"/>
            <a:ext cx="10008430" cy="1259916"/>
            <a:chOff x="1115510" y="3337664"/>
            <a:chExt cx="10008430" cy="1259916"/>
          </a:xfrm>
        </p:grpSpPr>
        <p:sp>
          <p:nvSpPr>
            <p:cNvPr id="27" name="Rounded Rectangle 26"/>
            <p:cNvSpPr/>
            <p:nvPr/>
          </p:nvSpPr>
          <p:spPr>
            <a:xfrm>
              <a:off x="1115510" y="3337664"/>
              <a:ext cx="10008430" cy="1259916"/>
            </a:xfrm>
            <a:prstGeom prst="roundRect">
              <a:avLst>
                <a:gd name="adj" fmla="val 2431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2271748" y="3532907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FFFFFF"/>
                  </a:solidFill>
                  <a:latin typeface="Roboto Medium" charset="0"/>
                  <a:ea typeface="Roboto Medium" charset="0"/>
                  <a:cs typeface="Roboto Medium" charset="0"/>
                </a:rPr>
                <a:t>BEST SAMPLE 02 BENEFETS </a:t>
              </a:r>
              <a:endParaRPr lang="en-US" sz="500" b="0" dirty="0">
                <a:solidFill>
                  <a:srgbClr val="FFFFFF"/>
                </a:solidFill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2271749" y="3819911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rgbClr val="FFFFFF"/>
                  </a:solidFill>
                  <a:latin typeface="Roboto Light" charset="0"/>
                  <a:ea typeface="Roboto Light" charset="0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rgbClr val="FFFFFF"/>
                  </a:solidFill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rgbClr val="FFFFFF"/>
                  </a:solidFill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rgbClr val="FFFFFF"/>
                  </a:solidFill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rgbClr val="FFFFFF"/>
                  </a:solidFill>
                  <a:latin typeface="Roboto Light" charset="0"/>
                  <a:ea typeface="Roboto Light" charset="0"/>
                  <a:cs typeface="Roboto Light" charset="0"/>
                </a:rPr>
                <a:t> is simply text here</a:t>
              </a:r>
              <a:endParaRPr lang="en-US" sz="700" b="0" dirty="0">
                <a:solidFill>
                  <a:srgbClr val="FFFFFF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54644" y="367656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3200" dirty="0">
                <a:solidFill>
                  <a:srgbClr val="FFFFFF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15510" y="4702615"/>
            <a:ext cx="10008430" cy="1246021"/>
            <a:chOff x="1115510" y="4702615"/>
            <a:chExt cx="10008430" cy="1246021"/>
          </a:xfrm>
        </p:grpSpPr>
        <p:sp>
          <p:nvSpPr>
            <p:cNvPr id="31" name="Rounded Rectangle 30"/>
            <p:cNvSpPr/>
            <p:nvPr/>
          </p:nvSpPr>
          <p:spPr>
            <a:xfrm>
              <a:off x="1115510" y="4702615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2271748" y="4908100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Roboto Medium" charset="0"/>
                  <a:ea typeface="Roboto Medium" charset="0"/>
                  <a:cs typeface="Roboto Medium" charset="0"/>
                </a:rPr>
                <a:t>BEST SAMPLE 03 BENEFETS </a:t>
              </a:r>
              <a:endParaRPr lang="en-US" sz="500" b="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33" name="Title 3"/>
            <p:cNvSpPr txBox="1">
              <a:spLocks/>
            </p:cNvSpPr>
            <p:nvPr/>
          </p:nvSpPr>
          <p:spPr>
            <a:xfrm>
              <a:off x="2271749" y="5195104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54644" y="505175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accent1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77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2 </a:t>
            </a:r>
            <a:r>
              <a:rPr lang="en-US" dirty="0" err="1"/>
              <a:t>Benefets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5102598" y="1051447"/>
            <a:ext cx="5768602" cy="2265067"/>
            <a:chOff x="4231742" y="3337447"/>
            <a:chExt cx="5768602" cy="2265067"/>
          </a:xfrm>
        </p:grpSpPr>
        <p:sp>
          <p:nvSpPr>
            <p:cNvPr id="10" name="Rounded Rectangle 9"/>
            <p:cNvSpPr/>
            <p:nvPr/>
          </p:nvSpPr>
          <p:spPr>
            <a:xfrm>
              <a:off x="4231742" y="3337447"/>
              <a:ext cx="5768601" cy="2265067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itle 3"/>
            <p:cNvSpPr txBox="1">
              <a:spLocks/>
            </p:cNvSpPr>
            <p:nvPr/>
          </p:nvSpPr>
          <p:spPr>
            <a:xfrm>
              <a:off x="5440038" y="3542932"/>
              <a:ext cx="4560306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Roboto Medium" charset="0"/>
                  <a:ea typeface="Roboto Medium" charset="0"/>
                  <a:cs typeface="Roboto Medium" charset="0"/>
                </a:rPr>
                <a:t>BEST SAMPLE 01 BENEFETS </a:t>
              </a:r>
              <a:endParaRPr lang="en-US" sz="500" b="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52779" y="4210590"/>
              <a:ext cx="4097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5440037" y="3888430"/>
              <a:ext cx="4560306" cy="1623714"/>
            </a:xfrm>
            <a:prstGeom prst="rect">
              <a:avLst/>
            </a:prstGeom>
          </p:spPr>
          <p:txBody>
            <a:bodyPr numCol="2"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Naming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Brand Personality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Logo creative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Visual identity </a:t>
              </a:r>
              <a:r>
                <a:rPr lang="en-US" sz="1100" b="0" dirty="0" err="1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sytem</a:t>
              </a:r>
              <a:endParaRPr lang="en-US" sz="1100" b="0" dirty="0">
                <a:solidFill>
                  <a:schemeClr val="tx1"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Corporate brand identity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Naming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Brand Personality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Logo creative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102598" y="3521999"/>
            <a:ext cx="5768602" cy="2265067"/>
            <a:chOff x="4231742" y="3337447"/>
            <a:chExt cx="5768602" cy="2265067"/>
          </a:xfrm>
        </p:grpSpPr>
        <p:sp>
          <p:nvSpPr>
            <p:cNvPr id="18" name="Rounded Rectangle 17"/>
            <p:cNvSpPr/>
            <p:nvPr/>
          </p:nvSpPr>
          <p:spPr>
            <a:xfrm>
              <a:off x="4231742" y="3337447"/>
              <a:ext cx="5768601" cy="2265067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5440038" y="3542932"/>
              <a:ext cx="4560306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Roboto Medium" charset="0"/>
                  <a:ea typeface="Roboto Medium" charset="0"/>
                  <a:cs typeface="Roboto Medium" charset="0"/>
                </a:rPr>
                <a:t>BEST SAMPLE 02 BENEFETS </a:t>
              </a:r>
              <a:endParaRPr lang="en-US" sz="500" b="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652779" y="421059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accent3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3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  <p:sp>
          <p:nvSpPr>
            <p:cNvPr id="21" name="Title 3"/>
            <p:cNvSpPr txBox="1">
              <a:spLocks/>
            </p:cNvSpPr>
            <p:nvPr/>
          </p:nvSpPr>
          <p:spPr>
            <a:xfrm>
              <a:off x="5440037" y="3888430"/>
              <a:ext cx="4560306" cy="1623714"/>
            </a:xfrm>
            <a:prstGeom prst="rect">
              <a:avLst/>
            </a:prstGeom>
          </p:spPr>
          <p:txBody>
            <a:bodyPr numCol="2"/>
            <a:lstStyle>
              <a:lvl1pPr algn="l" defTabSz="914400" rtl="0" eaLnBrk="1" latinLnBrk="0" hangingPunct="1">
                <a:lnSpc>
                  <a:spcPct val="75000"/>
                </a:lnSpc>
                <a:spcBef>
                  <a:spcPct val="0"/>
                </a:spcBef>
                <a:buNone/>
                <a:defRPr sz="4800" b="1" i="0" kern="1200">
                  <a:solidFill>
                    <a:schemeClr val="tx1"/>
                  </a:solidFill>
                  <a:latin typeface="Bebas Neue" charset="0"/>
                  <a:ea typeface="Bebas Neue" charset="0"/>
                  <a:cs typeface="Bebas Neue" charset="0"/>
                </a:defRPr>
              </a:lvl1pPr>
            </a:lstStyle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Naming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Brand Personality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Logo creative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Visual identity </a:t>
              </a:r>
              <a:r>
                <a:rPr lang="en-US" sz="1100" b="0" dirty="0" err="1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sytem</a:t>
              </a:r>
              <a:endParaRPr lang="en-US" sz="1100" b="0" dirty="0">
                <a:solidFill>
                  <a:schemeClr val="tx1"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Corporate brand identity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Naming</a:t>
              </a:r>
            </a:p>
            <a:p>
              <a:pPr marL="171450" indent="-171450">
                <a:lnSpc>
                  <a:spcPct val="200000"/>
                </a:lnSpc>
                <a:buFont typeface="Arial" charset="0"/>
                <a:buChar char="•"/>
              </a:pPr>
              <a:r>
                <a:rPr lang="en-US" sz="1100" b="0" dirty="0">
                  <a:solidFill>
                    <a:schemeClr val="tx1">
                      <a:alpha val="6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Brand Personality</a:t>
              </a:r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1261947" y="1493472"/>
            <a:ext cx="3287752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latin typeface="Roboto Medium" charset="0"/>
                <a:ea typeface="Roboto Medium" charset="0"/>
                <a:cs typeface="Roboto Medium" charset="0"/>
              </a:rPr>
              <a:t>Best </a:t>
            </a:r>
            <a:r>
              <a:rPr lang="en-US" sz="1800" b="0" dirty="0" err="1">
                <a:latin typeface="Roboto Medium" charset="0"/>
                <a:ea typeface="Roboto Medium" charset="0"/>
                <a:cs typeface="Roboto Medium" charset="0"/>
              </a:rPr>
              <a:t>powerpoint</a:t>
            </a:r>
            <a:r>
              <a:rPr lang="en-US" sz="1800" b="0" dirty="0">
                <a:latin typeface="Roboto Medium" charset="0"/>
                <a:ea typeface="Roboto Medium" charset="0"/>
                <a:cs typeface="Roboto Medium" charset="0"/>
              </a:rPr>
              <a:t> template</a:t>
            </a:r>
          </a:p>
          <a:p>
            <a:pPr>
              <a:lnSpc>
                <a:spcPct val="80000"/>
              </a:lnSpc>
            </a:pPr>
            <a:r>
              <a:rPr lang="en-US" sz="1800" b="0" dirty="0">
                <a:latin typeface="Roboto Medium" charset="0"/>
                <a:ea typeface="Roboto Medium" charset="0"/>
                <a:cs typeface="Roboto Medium" charset="0"/>
              </a:rPr>
              <a:t>Super presentation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61947" y="2138079"/>
            <a:ext cx="3287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has been the industry's standard dummy text ever since the 1500s, when an unknown printer.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8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3 </a:t>
            </a:r>
            <a:r>
              <a:rPr lang="en-US" dirty="0" err="1"/>
              <a:t>Benefets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53669" y="2053411"/>
            <a:ext cx="2990083" cy="4103369"/>
            <a:chOff x="1253669" y="2053411"/>
            <a:chExt cx="2990083" cy="4103369"/>
          </a:xfrm>
        </p:grpSpPr>
        <p:sp>
          <p:nvSpPr>
            <p:cNvPr id="22" name="Rounded Rectangle 21"/>
            <p:cNvSpPr/>
            <p:nvPr/>
          </p:nvSpPr>
          <p:spPr>
            <a:xfrm>
              <a:off x="1253669" y="2053411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itle 3"/>
            <p:cNvSpPr txBox="1">
              <a:spLocks/>
            </p:cNvSpPr>
            <p:nvPr/>
          </p:nvSpPr>
          <p:spPr>
            <a:xfrm>
              <a:off x="2768562" y="269815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chemeClr val="tx1">
                      <a:alpha val="6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01</a:t>
              </a:r>
              <a:endParaRPr lang="en-US" sz="4400" b="0" dirty="0">
                <a:solidFill>
                  <a:schemeClr val="tx1"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253669" y="3952262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1425820" y="2935115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Roboto Light" charset="0"/>
                  <a:ea typeface="Roboto Light" charset="0"/>
                  <a:cs typeface="Roboto Light" charset="0"/>
                </a:rPr>
                <a:t>Best</a:t>
              </a:r>
            </a:p>
            <a:p>
              <a:pPr>
                <a:lnSpc>
                  <a:spcPct val="80000"/>
                </a:lnSpc>
              </a:pPr>
              <a:r>
                <a:rPr lang="en-US" sz="2400" b="0" dirty="0" err="1">
                  <a:latin typeface="Roboto Light" charset="0"/>
                  <a:ea typeface="Roboto Light" charset="0"/>
                  <a:cs typeface="Roboto Light" charset="0"/>
                </a:rPr>
                <a:t>Benefets</a:t>
              </a:r>
              <a:endParaRPr lang="en-US" sz="105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9" name="Title 3"/>
            <p:cNvSpPr txBox="1">
              <a:spLocks/>
            </p:cNvSpPr>
            <p:nvPr/>
          </p:nvSpPr>
          <p:spPr>
            <a:xfrm>
              <a:off x="1425820" y="4018729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1500s, when an unknown.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When an unknown printer took.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253669" y="4888555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1526519" y="2289779"/>
              <a:ext cx="551663" cy="5516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0" rtlCol="0" anchor="ctr"/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2400">
                <a:solidFill>
                  <a:srgbClr val="FFFFFF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29020" y="2053411"/>
            <a:ext cx="2990083" cy="4103369"/>
            <a:chOff x="1253669" y="2053411"/>
            <a:chExt cx="2990083" cy="4103369"/>
          </a:xfrm>
        </p:grpSpPr>
        <p:sp>
          <p:nvSpPr>
            <p:cNvPr id="43" name="Rounded Rectangle 42"/>
            <p:cNvSpPr/>
            <p:nvPr/>
          </p:nvSpPr>
          <p:spPr>
            <a:xfrm>
              <a:off x="1253669" y="2053411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itle 3"/>
            <p:cNvSpPr txBox="1">
              <a:spLocks/>
            </p:cNvSpPr>
            <p:nvPr/>
          </p:nvSpPr>
          <p:spPr>
            <a:xfrm>
              <a:off x="2768562" y="269815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chemeClr val="tx1">
                      <a:alpha val="6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02</a:t>
              </a:r>
              <a:endParaRPr lang="en-US" sz="4400" b="0" dirty="0">
                <a:solidFill>
                  <a:schemeClr val="tx1"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253669" y="3952262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itle 3"/>
            <p:cNvSpPr txBox="1">
              <a:spLocks/>
            </p:cNvSpPr>
            <p:nvPr/>
          </p:nvSpPr>
          <p:spPr>
            <a:xfrm>
              <a:off x="1425820" y="2935115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Roboto Light" charset="0"/>
                  <a:ea typeface="Roboto Light" charset="0"/>
                  <a:cs typeface="Roboto Light" charset="0"/>
                </a:rPr>
                <a:t>Best</a:t>
              </a:r>
            </a:p>
            <a:p>
              <a:pPr>
                <a:lnSpc>
                  <a:spcPct val="80000"/>
                </a:lnSpc>
              </a:pPr>
              <a:r>
                <a:rPr lang="en-US" sz="2400" b="0" dirty="0" err="1">
                  <a:latin typeface="Roboto Light" charset="0"/>
                  <a:ea typeface="Roboto Light" charset="0"/>
                  <a:cs typeface="Roboto Light" charset="0"/>
                </a:rPr>
                <a:t>Benefets</a:t>
              </a:r>
              <a:endParaRPr lang="en-US" sz="105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7" name="Title 3"/>
            <p:cNvSpPr txBox="1">
              <a:spLocks/>
            </p:cNvSpPr>
            <p:nvPr/>
          </p:nvSpPr>
          <p:spPr>
            <a:xfrm>
              <a:off x="1425820" y="4018729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1500s, when an unknown.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253669" y="4888555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1526519" y="2289779"/>
              <a:ext cx="551663" cy="5516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0" rtlCol="0" anchor="ctr"/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2400">
                <a:solidFill>
                  <a:srgbClr val="FFFFFF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804371" y="2053411"/>
            <a:ext cx="2990083" cy="4103369"/>
            <a:chOff x="1253669" y="2053411"/>
            <a:chExt cx="2990083" cy="4103369"/>
          </a:xfrm>
        </p:grpSpPr>
        <p:sp>
          <p:nvSpPr>
            <p:cNvPr id="51" name="Rounded Rectangle 50"/>
            <p:cNvSpPr/>
            <p:nvPr/>
          </p:nvSpPr>
          <p:spPr>
            <a:xfrm>
              <a:off x="1253669" y="2053411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itle 3"/>
            <p:cNvSpPr txBox="1">
              <a:spLocks/>
            </p:cNvSpPr>
            <p:nvPr/>
          </p:nvSpPr>
          <p:spPr>
            <a:xfrm>
              <a:off x="2768562" y="269815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chemeClr val="tx1">
                      <a:alpha val="6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03</a:t>
              </a:r>
              <a:endParaRPr lang="en-US" sz="4400" b="0" dirty="0">
                <a:solidFill>
                  <a:schemeClr val="tx1"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3669" y="3952262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itle 3"/>
            <p:cNvSpPr txBox="1">
              <a:spLocks/>
            </p:cNvSpPr>
            <p:nvPr/>
          </p:nvSpPr>
          <p:spPr>
            <a:xfrm>
              <a:off x="1425820" y="2935115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Roboto Light" charset="0"/>
                  <a:ea typeface="Roboto Light" charset="0"/>
                  <a:cs typeface="Roboto Light" charset="0"/>
                </a:rPr>
                <a:t>Best</a:t>
              </a:r>
            </a:p>
            <a:p>
              <a:pPr>
                <a:lnSpc>
                  <a:spcPct val="80000"/>
                </a:lnSpc>
              </a:pPr>
              <a:r>
                <a:rPr lang="en-US" sz="2400" b="0" dirty="0" err="1">
                  <a:latin typeface="Roboto Light" charset="0"/>
                  <a:ea typeface="Roboto Light" charset="0"/>
                  <a:cs typeface="Roboto Light" charset="0"/>
                </a:rPr>
                <a:t>Benefets</a:t>
              </a:r>
              <a:endParaRPr lang="en-US" sz="105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5" name="Title 3"/>
            <p:cNvSpPr txBox="1">
              <a:spLocks/>
            </p:cNvSpPr>
            <p:nvPr/>
          </p:nvSpPr>
          <p:spPr>
            <a:xfrm>
              <a:off x="1425820" y="4018729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1500s, when an unknown.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</a:t>
              </a: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When an unknown printer took.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253669" y="4888555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1526519" y="2289779"/>
              <a:ext cx="551663" cy="5516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0" rtlCol="0" anchor="ctr"/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</a:t>
              </a:r>
              <a:endParaRPr lang="en-US" sz="2400">
                <a:solidFill>
                  <a:srgbClr val="FFFFFF"/>
                </a:solidFill>
                <a:latin typeface="SF UI Display Thin" charset="0"/>
                <a:ea typeface="SF UI Display Thin" charset="0"/>
                <a:cs typeface="SF UI Display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89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20037" y="2660907"/>
            <a:ext cx="2156328" cy="2393108"/>
            <a:chOff x="4320797" y="2564263"/>
            <a:chExt cx="2156328" cy="2393108"/>
          </a:xfrm>
        </p:grpSpPr>
        <p:sp>
          <p:nvSpPr>
            <p:cNvPr id="8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Layered PPT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linea-basic-10" charset="0"/>
                  <a:ea typeface="linea-basic-10" charset="0"/>
                  <a:cs typeface="linea-basic-10" charset="0"/>
                </a:rPr>
                <a:t>o</a:t>
              </a:r>
              <a:endParaRPr lang="en-US" sz="1050" dirty="0">
                <a:solidFill>
                  <a:schemeClr val="accent1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87295" y="2660907"/>
            <a:ext cx="2156328" cy="2393108"/>
            <a:chOff x="4320797" y="2564263"/>
            <a:chExt cx="2156328" cy="2393108"/>
          </a:xfrm>
        </p:grpSpPr>
        <p:sp>
          <p:nvSpPr>
            <p:cNvPr id="25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24/7 Help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27" name="Oval 26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2"/>
                  </a:solidFill>
                  <a:latin typeface="linea-basic-10" charset="0"/>
                  <a:ea typeface="linea-basic-10" charset="0"/>
                  <a:cs typeface="linea-basic-10" charset="0"/>
                </a:rPr>
                <a:t>c</a:t>
              </a:r>
              <a:endParaRPr lang="en-US" sz="1050" dirty="0">
                <a:solidFill>
                  <a:schemeClr val="accent2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54553" y="2660907"/>
            <a:ext cx="2156328" cy="2393108"/>
            <a:chOff x="4320797" y="2564263"/>
            <a:chExt cx="2156328" cy="2393108"/>
          </a:xfrm>
        </p:grpSpPr>
        <p:sp>
          <p:nvSpPr>
            <p:cNvPr id="29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Low </a:t>
              </a:r>
              <a:r>
                <a:rPr lang="en-US" sz="2000" b="0" dirty="0" err="1">
                  <a:latin typeface="Roboto Light" charset="0"/>
                  <a:ea typeface="Roboto Light" charset="0"/>
                  <a:cs typeface="Roboto Light" charset="0"/>
                </a:rPr>
                <a:t>Prce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31" name="Oval 30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3"/>
                  </a:solidFill>
                  <a:latin typeface="linea-basic-10" charset="0"/>
                  <a:ea typeface="linea-basic-10" charset="0"/>
                  <a:cs typeface="linea-basic-10" charset="0"/>
                </a:rPr>
                <a:t>u</a:t>
              </a:r>
              <a:endParaRPr lang="en-US" sz="1050" dirty="0">
                <a:solidFill>
                  <a:schemeClr val="accent3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21812" y="2660907"/>
            <a:ext cx="2156328" cy="2393108"/>
            <a:chOff x="4320797" y="2564263"/>
            <a:chExt cx="2156328" cy="2393108"/>
          </a:xfrm>
        </p:grpSpPr>
        <p:sp>
          <p:nvSpPr>
            <p:cNvPr id="33" name="Title 3"/>
            <p:cNvSpPr txBox="1">
              <a:spLocks/>
            </p:cNvSpPr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Freebies Soon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4" name="Title 3"/>
            <p:cNvSpPr txBox="1">
              <a:spLocks/>
            </p:cNvSpPr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35" name="Oval 34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4"/>
                  </a:solidFill>
                  <a:latin typeface="linea-basic-10" charset="0"/>
                  <a:ea typeface="linea-basic-10" charset="0"/>
                  <a:cs typeface="linea-basic-10" charset="0"/>
                </a:rPr>
                <a:t>f</a:t>
              </a:r>
              <a:endParaRPr lang="en-US" sz="1050" dirty="0">
                <a:solidFill>
                  <a:schemeClr val="accent4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55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9E2B7E23-6146-1D25-DA7E-15B3D172C1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786B8E2B-ACB7-58A3-B58C-0CF3E2A78A5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B0B3C82D-3C7F-C1A8-3FAA-8649EB226EF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64896" y="2796106"/>
            <a:ext cx="2156328" cy="2716150"/>
            <a:chOff x="1020037" y="2788031"/>
            <a:chExt cx="2156328" cy="2716150"/>
          </a:xfrm>
        </p:grpSpPr>
        <p:sp>
          <p:nvSpPr>
            <p:cNvPr id="8" name="Title 3"/>
            <p:cNvSpPr txBox="1">
              <a:spLocks/>
            </p:cNvSpPr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Cloud Service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linea-basic-10" charset="0"/>
                  <a:ea typeface="linea-basic-10" charset="0"/>
                  <a:cs typeface="linea-basic-10" charset="0"/>
                </a:rPr>
                <a:t>z</a:t>
              </a:r>
              <a:endParaRPr lang="en-US" sz="1050" dirty="0">
                <a:solidFill>
                  <a:srgbClr val="FFFFFF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92809" y="2796106"/>
            <a:ext cx="2156328" cy="2716150"/>
            <a:chOff x="1020037" y="2788031"/>
            <a:chExt cx="2156328" cy="2716150"/>
          </a:xfrm>
        </p:grpSpPr>
        <p:sp>
          <p:nvSpPr>
            <p:cNvPr id="38" name="Title 3"/>
            <p:cNvSpPr txBox="1">
              <a:spLocks/>
            </p:cNvSpPr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24/7 Help Team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9" name="Title 3"/>
            <p:cNvSpPr txBox="1">
              <a:spLocks/>
            </p:cNvSpPr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40" name="Oval 3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linea-basic-10" charset="0"/>
                  <a:ea typeface="linea-basic-10" charset="0"/>
                  <a:cs typeface="linea-basic-10" charset="0"/>
                </a:rPr>
                <a:t>c</a:t>
              </a:r>
              <a:endParaRPr lang="en-US" sz="1050" dirty="0">
                <a:solidFill>
                  <a:srgbClr val="FFFFFF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820721" y="2796106"/>
            <a:ext cx="2156328" cy="2716150"/>
            <a:chOff x="1020037" y="2788031"/>
            <a:chExt cx="2156328" cy="2716150"/>
          </a:xfrm>
        </p:grpSpPr>
        <p:sp>
          <p:nvSpPr>
            <p:cNvPr id="43" name="Title 3"/>
            <p:cNvSpPr txBox="1">
              <a:spLocks/>
            </p:cNvSpPr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2000" b="0" dirty="0">
                  <a:latin typeface="Roboto Light" charset="0"/>
                  <a:ea typeface="Roboto Light" charset="0"/>
                  <a:cs typeface="Roboto Light" charset="0"/>
                </a:rPr>
                <a:t>Coming Soon</a:t>
              </a:r>
              <a:endParaRPr lang="en-US" sz="1000" b="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4" name="Title 3"/>
            <p:cNvSpPr txBox="1">
              <a:spLocks/>
            </p:cNvSpPr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sp>
          <p:nvSpPr>
            <p:cNvPr id="45" name="Oval 44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linea-basic-10" charset="0"/>
                  <a:ea typeface="linea-basic-10" charset="0"/>
                  <a:cs typeface="linea-basic-10" charset="0"/>
                </a:rPr>
                <a:t>w</a:t>
              </a:r>
              <a:endParaRPr lang="en-US" sz="1050" dirty="0">
                <a:solidFill>
                  <a:srgbClr val="FFFFFF"/>
                </a:solidFill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923070" y="3060290"/>
            <a:ext cx="818535" cy="28538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5074673" y="2566219"/>
            <a:ext cx="818535" cy="47194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26276" y="774290"/>
            <a:ext cx="818535" cy="54642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377879" y="-88491"/>
            <a:ext cx="818535" cy="58403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8529482" y="1091380"/>
            <a:ext cx="818535" cy="50292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9681085" y="1836175"/>
            <a:ext cx="818535" cy="27874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0832690" y="3576483"/>
            <a:ext cx="818535" cy="1821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6496" y="-401401"/>
            <a:ext cx="4084891" cy="7259401"/>
          </a:xfrm>
          <a:prstGeom prst="rect">
            <a:avLst/>
          </a:prstGeom>
        </p:spPr>
      </p:pic>
      <p:sp>
        <p:nvSpPr>
          <p:cNvPr id="11" name="Title 3"/>
          <p:cNvSpPr txBox="1">
            <a:spLocks/>
          </p:cNvSpPr>
          <p:nvPr/>
        </p:nvSpPr>
        <p:spPr>
          <a:xfrm>
            <a:off x="1261946" y="4177873"/>
            <a:ext cx="4229777" cy="14619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en-US" sz="6000" b="1" dirty="0">
                <a:latin typeface="Roboto" charset="0"/>
                <a:ea typeface="Roboto" charset="0"/>
                <a:cs typeface="Roboto" charset="0"/>
              </a:rPr>
              <a:t>William</a:t>
            </a:r>
          </a:p>
          <a:p>
            <a:pPr>
              <a:lnSpc>
                <a:spcPct val="70000"/>
              </a:lnSpc>
            </a:pPr>
            <a:r>
              <a:rPr lang="en-US" sz="6000" b="1" dirty="0">
                <a:latin typeface="Roboto" charset="0"/>
                <a:ea typeface="Roboto" charset="0"/>
                <a:cs typeface="Roboto" charset="0"/>
              </a:rPr>
              <a:t>Stevenson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3"/>
          <p:cNvSpPr txBox="1">
            <a:spLocks/>
          </p:cNvSpPr>
          <p:nvPr/>
        </p:nvSpPr>
        <p:spPr>
          <a:xfrm>
            <a:off x="1287061" y="5507840"/>
            <a:ext cx="2589155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050" b="0" dirty="0">
                <a:solidFill>
                  <a:schemeClr val="tx1">
                    <a:alpha val="5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CEO / Founder</a:t>
            </a:r>
            <a:endParaRPr lang="en-US" sz="400" b="0" dirty="0">
              <a:solidFill>
                <a:schemeClr val="tx1">
                  <a:alpha val="50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1947" y="1414448"/>
            <a:ext cx="386746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has been the industry's standard dummy text ever since the 1500s, when an unknown printer took a galley of type and scrambled it to make a type specimen book. </a:t>
            </a:r>
          </a:p>
        </p:txBody>
      </p:sp>
    </p:spTree>
    <p:extLst>
      <p:ext uri="{BB962C8B-B14F-4D97-AF65-F5344CB8AC3E}">
        <p14:creationId xmlns:p14="http://schemas.microsoft.com/office/powerpoint/2010/main" val="65120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5200016" y="1"/>
            <a:ext cx="6991984" cy="5703403"/>
          </a:xfrm>
          <a:custGeom>
            <a:avLst/>
            <a:gdLst>
              <a:gd name="connsiteX0" fmla="*/ 138720 w 6991984"/>
              <a:gd name="connsiteY0" fmla="*/ 0 h 5703403"/>
              <a:gd name="connsiteX1" fmla="*/ 6991984 w 6991984"/>
              <a:gd name="connsiteY1" fmla="*/ 0 h 5703403"/>
              <a:gd name="connsiteX2" fmla="*/ 6991984 w 6991984"/>
              <a:gd name="connsiteY2" fmla="*/ 5018429 h 5703403"/>
              <a:gd name="connsiteX3" fmla="*/ 6958310 w 6991984"/>
              <a:gd name="connsiteY3" fmla="*/ 5040017 h 5703403"/>
              <a:gd name="connsiteX4" fmla="*/ 4582248 w 6991984"/>
              <a:gd name="connsiteY4" fmla="*/ 5703403 h 5703403"/>
              <a:gd name="connsiteX5" fmla="*/ 0 w 6991984"/>
              <a:gd name="connsiteY5" fmla="*/ 1121164 h 5703403"/>
              <a:gd name="connsiteX6" fmla="*/ 93095 w 6991984"/>
              <a:gd name="connsiteY6" fmla="*/ 197683 h 570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1984" h="5703403">
                <a:moveTo>
                  <a:pt x="138720" y="0"/>
                </a:moveTo>
                <a:lnTo>
                  <a:pt x="6991984" y="0"/>
                </a:lnTo>
                <a:lnTo>
                  <a:pt x="6991984" y="5018429"/>
                </a:lnTo>
                <a:lnTo>
                  <a:pt x="6958310" y="5040017"/>
                </a:lnTo>
                <a:cubicBezTo>
                  <a:pt x="6265488" y="5460985"/>
                  <a:pt x="5452178" y="5703403"/>
                  <a:pt x="4582248" y="5703403"/>
                </a:cubicBezTo>
                <a:cubicBezTo>
                  <a:pt x="2051543" y="5703403"/>
                  <a:pt x="0" y="3651865"/>
                  <a:pt x="0" y="1121164"/>
                </a:cubicBezTo>
                <a:cubicBezTo>
                  <a:pt x="0" y="804827"/>
                  <a:pt x="32056" y="495976"/>
                  <a:pt x="93095" y="19768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127000" dir="5400000" algn="t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2196F3"/>
              </a:solidFill>
              <a:effectLst/>
              <a:uLnTx/>
              <a:uFillTx/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7372526" y="0"/>
            <a:ext cx="4819474" cy="6858000"/>
          </a:xfrm>
          <a:custGeom>
            <a:avLst/>
            <a:gdLst>
              <a:gd name="connsiteX0" fmla="*/ 2246764 w 4819474"/>
              <a:gd name="connsiteY0" fmla="*/ 0 h 6858000"/>
              <a:gd name="connsiteX1" fmla="*/ 4819474 w 4819474"/>
              <a:gd name="connsiteY1" fmla="*/ 0 h 6858000"/>
              <a:gd name="connsiteX2" fmla="*/ 4819474 w 4819474"/>
              <a:gd name="connsiteY2" fmla="*/ 6858000 h 6858000"/>
              <a:gd name="connsiteX3" fmla="*/ 1047349 w 4819474"/>
              <a:gd name="connsiteY3" fmla="*/ 6858000 h 6858000"/>
              <a:gd name="connsiteX4" fmla="*/ 1046363 w 4819474"/>
              <a:gd name="connsiteY4" fmla="*/ 6856915 h 6858000"/>
              <a:gd name="connsiteX5" fmla="*/ 0 w 4819474"/>
              <a:gd name="connsiteY5" fmla="*/ 3942185 h 6858000"/>
              <a:gd name="connsiteX6" fmla="*/ 2206186 w 4819474"/>
              <a:gd name="connsiteY6" fmla="*/ 2333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9474" h="6858000">
                <a:moveTo>
                  <a:pt x="2246764" y="0"/>
                </a:moveTo>
                <a:lnTo>
                  <a:pt x="4819474" y="0"/>
                </a:lnTo>
                <a:lnTo>
                  <a:pt x="4819474" y="6858000"/>
                </a:lnTo>
                <a:lnTo>
                  <a:pt x="1047349" y="6858000"/>
                </a:lnTo>
                <a:lnTo>
                  <a:pt x="1046363" y="6856915"/>
                </a:lnTo>
                <a:cubicBezTo>
                  <a:pt x="392678" y="6064834"/>
                  <a:pt x="0" y="5049367"/>
                  <a:pt x="0" y="3942185"/>
                </a:cubicBezTo>
                <a:cubicBezTo>
                  <a:pt x="0" y="2281413"/>
                  <a:pt x="883526" y="826998"/>
                  <a:pt x="2206186" y="233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762000" dist="1270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2196F3"/>
              </a:solidFill>
              <a:effectLst/>
              <a:uLnTx/>
              <a:uFillTx/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820000" y="1952820"/>
            <a:ext cx="4372001" cy="4905180"/>
          </a:xfrm>
          <a:custGeom>
            <a:avLst/>
            <a:gdLst>
              <a:gd name="connsiteX0" fmla="*/ 4372001 w 4372001"/>
              <a:gd name="connsiteY0" fmla="*/ 0 h 4905180"/>
              <a:gd name="connsiteX1" fmla="*/ 4372001 w 4372001"/>
              <a:gd name="connsiteY1" fmla="*/ 4905180 h 4905180"/>
              <a:gd name="connsiteX2" fmla="*/ 12993 w 4372001"/>
              <a:gd name="connsiteY2" fmla="*/ 4905180 h 4905180"/>
              <a:gd name="connsiteX3" fmla="*/ 5963 w 4372001"/>
              <a:gd name="connsiteY3" fmla="*/ 4812725 h 4905180"/>
              <a:gd name="connsiteX4" fmla="*/ 0 w 4372001"/>
              <a:gd name="connsiteY4" fmla="*/ 4576923 h 4905180"/>
              <a:gd name="connsiteX5" fmla="*/ 4346446 w 4372001"/>
              <a:gd name="connsiteY5" fmla="*/ 647 h 4905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2001" h="4905180">
                <a:moveTo>
                  <a:pt x="4372001" y="0"/>
                </a:moveTo>
                <a:lnTo>
                  <a:pt x="4372001" y="4905180"/>
                </a:lnTo>
                <a:lnTo>
                  <a:pt x="12993" y="4905180"/>
                </a:lnTo>
                <a:lnTo>
                  <a:pt x="5963" y="4812725"/>
                </a:lnTo>
                <a:cubicBezTo>
                  <a:pt x="2004" y="4734624"/>
                  <a:pt x="0" y="4656008"/>
                  <a:pt x="0" y="4576923"/>
                </a:cubicBezTo>
                <a:cubicBezTo>
                  <a:pt x="0" y="2125307"/>
                  <a:pt x="1925324" y="123373"/>
                  <a:pt x="4346446" y="6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762000" dist="1270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2196F3"/>
              </a:solidFill>
              <a:effectLst/>
              <a:uLnTx/>
              <a:uFillTx/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1385013" y="4128227"/>
            <a:ext cx="5279258" cy="833386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lack" charset="0"/>
                <a:ea typeface="Roboto Black" charset="0"/>
                <a:cs typeface="Roboto Black" charset="0"/>
              </a:rPr>
              <a:t>MATERIALO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lack" charset="0"/>
              <a:ea typeface="Roboto Black" charset="0"/>
              <a:cs typeface="Roboto Black" charset="0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1385013" y="5001137"/>
            <a:ext cx="4840858" cy="8333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UI KIT - POWERPOINT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48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CAD167-611C-1C52-6343-543FBCE6E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0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9EB2D3-51E2-9CD9-1FB4-B9B5C2921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80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A9822F-662F-4AD1-B438-4FF3733BB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39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7257E1-9F41-FB3B-AE9B-5676E0247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682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035DC9-5CDC-3E7F-7E52-7EDEA125C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09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D94D34-3A19-F0A9-2934-00D1A8718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97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7C1DF0-40A9-4054-309A-92D415C66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986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CB56A44-6E7D-24A2-4C97-362505D24F20}"/>
              </a:ext>
            </a:extLst>
          </p:cNvPr>
          <p:cNvSpPr/>
          <p:nvPr/>
        </p:nvSpPr>
        <p:spPr>
          <a:xfrm>
            <a:off x="355" y="4"/>
            <a:ext cx="12191292" cy="756669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8355"/>
            <a:r>
              <a:rPr lang="zh-CN" altLang="en-US" sz="2807" b="1" spc="601" dirty="0">
                <a:solidFill>
                  <a:prstClr val="white"/>
                </a:solidFill>
                <a:latin typeface="思源黑体"/>
                <a:ea typeface="微软雅黑"/>
              </a:rPr>
              <a:t>最后、完整模板获取方式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BA171A0-9961-AAD9-0A06-A3F1C32A230F}"/>
              </a:ext>
            </a:extLst>
          </p:cNvPr>
          <p:cNvSpPr/>
          <p:nvPr/>
        </p:nvSpPr>
        <p:spPr>
          <a:xfrm>
            <a:off x="731520" y="1594339"/>
            <a:ext cx="10728960" cy="4138247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noFill/>
          </a:ln>
          <a:effectLst>
            <a:outerShdw blurRad="317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064">
              <a:lnSpc>
                <a:spcPct val="150000"/>
              </a:lnSpc>
              <a:defRPr/>
            </a:pPr>
            <a:endParaRPr lang="zh-CN" altLang="en-US" sz="1867" spc="400" dirty="0">
              <a:solidFill>
                <a:srgbClr val="FFFFFF">
                  <a:lumMod val="75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34A1659-16F9-76BC-267D-F8B9BDFA5904}"/>
              </a:ext>
            </a:extLst>
          </p:cNvPr>
          <p:cNvSpPr/>
          <p:nvPr/>
        </p:nvSpPr>
        <p:spPr>
          <a:xfrm>
            <a:off x="1174473" y="1946513"/>
            <a:ext cx="1549402" cy="374596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pc="300" dirty="0">
                <a:solidFill>
                  <a:schemeClr val="tx2"/>
                </a:solidFill>
              </a:rPr>
              <a:t>获取方式一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38AE8DC-0900-245F-F31D-86838AFF9154}"/>
              </a:ext>
            </a:extLst>
          </p:cNvPr>
          <p:cNvSpPr/>
          <p:nvPr/>
        </p:nvSpPr>
        <p:spPr>
          <a:xfrm>
            <a:off x="6096000" y="1946513"/>
            <a:ext cx="1549402" cy="374596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pc="300" dirty="0">
                <a:solidFill>
                  <a:schemeClr val="tx2"/>
                </a:solidFill>
              </a:rPr>
              <a:t>获取方式二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5B5B097-F0C8-F8D0-F805-9389D4D21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473" y="3377212"/>
            <a:ext cx="1904762" cy="19047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C2E1013-1026-0A78-DEFB-1D50D9607834}"/>
              </a:ext>
            </a:extLst>
          </p:cNvPr>
          <p:cNvSpPr txBox="1"/>
          <p:nvPr/>
        </p:nvSpPr>
        <p:spPr>
          <a:xfrm>
            <a:off x="1104078" y="2549759"/>
            <a:ext cx="4451175" cy="423386"/>
          </a:xfrm>
          <a:prstGeom prst="rect">
            <a:avLst/>
          </a:prstGeom>
          <a:noFill/>
          <a:ln>
            <a:noFill/>
          </a:ln>
        </p:spPr>
        <p:txBody>
          <a:bodyPr wrap="square" tIns="72000" bIns="36000">
            <a:noAutofit/>
          </a:bodyPr>
          <a:lstStyle/>
          <a:p>
            <a:pPr defTabSz="914321">
              <a:lnSpc>
                <a:spcPct val="150000"/>
              </a:lnSpc>
              <a:defRPr/>
            </a:pPr>
            <a:r>
              <a:rPr lang="zh-CN" altLang="en-US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微信扫码下方二维码，获取下载链接。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A2A9FF-702B-324D-6B4B-94546CF000F6}"/>
              </a:ext>
            </a:extLst>
          </p:cNvPr>
          <p:cNvSpPr txBox="1"/>
          <p:nvPr/>
        </p:nvSpPr>
        <p:spPr>
          <a:xfrm>
            <a:off x="6010498" y="2549759"/>
            <a:ext cx="4909637" cy="910658"/>
          </a:xfrm>
          <a:prstGeom prst="rect">
            <a:avLst/>
          </a:prstGeom>
          <a:noFill/>
          <a:ln>
            <a:noFill/>
          </a:ln>
        </p:spPr>
        <p:txBody>
          <a:bodyPr wrap="square" tIns="72000" bIns="36000">
            <a:noAutofit/>
          </a:bodyPr>
          <a:lstStyle/>
          <a:p>
            <a:pPr defTabSz="914321">
              <a:lnSpc>
                <a:spcPct val="150000"/>
              </a:lnSpc>
              <a:defRPr/>
            </a:pPr>
            <a:r>
              <a:rPr lang="en-US" altLang="zh-CN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2.1</a:t>
            </a:r>
            <a:r>
              <a:rPr lang="zh-CN" altLang="en-US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复制下方链接，到网页浏览器中，获取下载链接。</a:t>
            </a:r>
            <a:endParaRPr lang="en-US" altLang="zh-CN" sz="1200" spc="300" dirty="0">
              <a:solidFill>
                <a:schemeClr val="tx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321">
              <a:lnSpc>
                <a:spcPct val="150000"/>
              </a:lnSpc>
              <a:defRPr/>
            </a:pPr>
            <a:r>
              <a:rPr lang="en-US" altLang="zh-CN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2.2</a:t>
            </a:r>
            <a:r>
              <a:rPr lang="zh-CN" altLang="en-US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或者“</a:t>
            </a:r>
            <a:r>
              <a:rPr lang="en-US" altLang="zh-CN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Ctrl</a:t>
            </a:r>
            <a:r>
              <a:rPr lang="zh-CN" altLang="en-US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”</a:t>
            </a:r>
            <a:r>
              <a:rPr lang="en-US" altLang="zh-CN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+</a:t>
            </a:r>
            <a:r>
              <a:rPr lang="zh-CN" altLang="en-US" sz="12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“鼠标左键”，点击下方红色链接。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33FD7A-2123-9C9A-48F4-4AA2CA3241B4}"/>
              </a:ext>
            </a:extLst>
          </p:cNvPr>
          <p:cNvSpPr txBox="1"/>
          <p:nvPr/>
        </p:nvSpPr>
        <p:spPr>
          <a:xfrm>
            <a:off x="6010499" y="4245407"/>
            <a:ext cx="44558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064">
              <a:lnSpc>
                <a:spcPct val="150000"/>
              </a:lnSpc>
              <a:defRPr/>
            </a:pPr>
            <a:r>
              <a:rPr lang="en-US" altLang="zh-CN" sz="2400" spc="400" dirty="0">
                <a:solidFill>
                  <a:srgbClr val="7F7F7F">
                    <a:lumMod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4"/>
              </a:rPr>
              <a:t>http://zuuu.cn/6RLFL</a:t>
            </a:r>
            <a:endParaRPr lang="zh-CN" altLang="en-US" sz="2400" spc="400" dirty="0">
              <a:solidFill>
                <a:srgbClr val="7F7F7F">
                  <a:lumMod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8EE135EC-0441-E015-A3FC-B70CB4D1BB1A}"/>
              </a:ext>
            </a:extLst>
          </p:cNvPr>
          <p:cNvSpPr/>
          <p:nvPr/>
        </p:nvSpPr>
        <p:spPr>
          <a:xfrm>
            <a:off x="7963427" y="3612608"/>
            <a:ext cx="550007" cy="480608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486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7D705D-DE65-314F-4744-8E02CDA530D7}"/>
              </a:ext>
            </a:extLst>
          </p:cNvPr>
          <p:cNvSpPr txBox="1"/>
          <p:nvPr/>
        </p:nvSpPr>
        <p:spPr>
          <a:xfrm>
            <a:off x="3047036" y="3247227"/>
            <a:ext cx="60940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管家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96927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A60DDF3B-1709-EA79-B4D6-92EDDC5370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 txBox="1">
            <a:spLocks/>
          </p:cNvSpPr>
          <p:nvPr/>
        </p:nvSpPr>
        <p:spPr>
          <a:xfrm>
            <a:off x="3200208" y="2736749"/>
            <a:ext cx="6075528" cy="833386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lack" charset="0"/>
                <a:ea typeface="Roboto Black" charset="0"/>
                <a:cs typeface="Roboto Black" charset="0"/>
              </a:rPr>
              <a:t>MATERIALO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lack" charset="0"/>
              <a:ea typeface="Roboto Black" charset="0"/>
              <a:cs typeface="Roboto Black" charset="0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3276285" y="3679641"/>
            <a:ext cx="5923374" cy="8333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UI KIT - POWERPOINT</a:t>
            </a:r>
            <a:endParaRPr kumimoji="0" lang="en-US" sz="1050" b="0" i="0" u="none" strike="noStrike" kern="1200" cap="none" spc="30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279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569720" y="2132571"/>
            <a:ext cx="9075420" cy="2899983"/>
            <a:chOff x="1569720" y="2132571"/>
            <a:chExt cx="9075420" cy="2899983"/>
          </a:xfrm>
        </p:grpSpPr>
        <p:sp>
          <p:nvSpPr>
            <p:cNvPr id="12" name="Rounded Rectangle 11"/>
            <p:cNvSpPr/>
            <p:nvPr/>
          </p:nvSpPr>
          <p:spPr>
            <a:xfrm>
              <a:off x="1569720" y="2132571"/>
              <a:ext cx="9075420" cy="289998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Title 3"/>
            <p:cNvSpPr txBox="1">
              <a:spLocks/>
            </p:cNvSpPr>
            <p:nvPr/>
          </p:nvSpPr>
          <p:spPr>
            <a:xfrm>
              <a:off x="2251290" y="3377234"/>
              <a:ext cx="3058628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Anna Marina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" name="Title 3"/>
            <p:cNvSpPr txBox="1">
              <a:spLocks/>
            </p:cNvSpPr>
            <p:nvPr/>
          </p:nvSpPr>
          <p:spPr>
            <a:xfrm>
              <a:off x="2251290" y="3817618"/>
              <a:ext cx="3058628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Marketing Manager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" name="Title 3"/>
            <p:cNvSpPr txBox="1">
              <a:spLocks/>
            </p:cNvSpPr>
            <p:nvPr/>
          </p:nvSpPr>
          <p:spPr>
            <a:xfrm>
              <a:off x="4937760" y="2781045"/>
              <a:ext cx="5341620" cy="160303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3F51B5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has been the industry's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196F3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standard dummy text ever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since the 1500s, when an unknown printer took a galley of type and scrambled.1500s, when an unknown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51B5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printer took.</a:t>
              </a:r>
            </a:p>
          </p:txBody>
        </p:sp>
      </p:grpSp>
      <p:cxnSp>
        <p:nvCxnSpPr>
          <p:cNvPr id="5" name="Straight Connector 4"/>
          <p:cNvCxnSpPr/>
          <p:nvPr/>
        </p:nvCxnSpPr>
        <p:spPr>
          <a:xfrm>
            <a:off x="3024356" y="2132571"/>
            <a:ext cx="0" cy="106150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7D73DD69-D0D6-6602-3F83-F82C15BCDB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90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81929" y="2342767"/>
            <a:ext cx="3162232" cy="3705695"/>
            <a:chOff x="5352594" y="1210253"/>
            <a:chExt cx="3162232" cy="3705695"/>
          </a:xfrm>
        </p:grpSpPr>
        <p:sp>
          <p:nvSpPr>
            <p:cNvPr id="6" name="Rounded Rectangle 5"/>
            <p:cNvSpPr/>
            <p:nvPr/>
          </p:nvSpPr>
          <p:spPr>
            <a:xfrm>
              <a:off x="5352594" y="1210253"/>
              <a:ext cx="3162232" cy="370569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itle 3"/>
            <p:cNvSpPr txBox="1">
              <a:spLocks/>
            </p:cNvSpPr>
            <p:nvPr/>
          </p:nvSpPr>
          <p:spPr>
            <a:xfrm>
              <a:off x="5524745" y="1794242"/>
              <a:ext cx="1739655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Amanda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Chris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5524745" y="2464210"/>
              <a:ext cx="17396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CEO / Founder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5524745" y="3146622"/>
              <a:ext cx="2602705" cy="157295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 typeface="Courier New" charset="0"/>
                <a:buChar char="o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has been the industry's standard dummy text ever since the 1500s, when an unknown printer took a galley of type and scrambled.1500s, when an unknown printer took.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352594" y="2881086"/>
              <a:ext cx="31622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4522083" y="2342767"/>
            <a:ext cx="3162232" cy="3705695"/>
            <a:chOff x="5352594" y="1210253"/>
            <a:chExt cx="3162232" cy="3705695"/>
          </a:xfrm>
        </p:grpSpPr>
        <p:sp>
          <p:nvSpPr>
            <p:cNvPr id="16" name="Rounded Rectangle 15"/>
            <p:cNvSpPr/>
            <p:nvPr/>
          </p:nvSpPr>
          <p:spPr>
            <a:xfrm>
              <a:off x="5352594" y="1210253"/>
              <a:ext cx="3162232" cy="370569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itle 3"/>
            <p:cNvSpPr txBox="1">
              <a:spLocks/>
            </p:cNvSpPr>
            <p:nvPr/>
          </p:nvSpPr>
          <p:spPr>
            <a:xfrm>
              <a:off x="5524745" y="1794242"/>
              <a:ext cx="1739655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Amanda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Chris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5524745" y="2464210"/>
              <a:ext cx="17396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CEO / Founder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5524745" y="3146622"/>
              <a:ext cx="2602705" cy="157295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 typeface="Courier New" charset="0"/>
                <a:buChar char="o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has been the industry's standard dummy text ever since the 1500s, when an unknown printer took a galley of type and scrambled.1500s, when an unknown printer took.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352594" y="2881086"/>
              <a:ext cx="31622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8087404" y="2342767"/>
            <a:ext cx="3162232" cy="3705695"/>
            <a:chOff x="5352594" y="1210253"/>
            <a:chExt cx="3162232" cy="3705695"/>
          </a:xfrm>
        </p:grpSpPr>
        <p:sp>
          <p:nvSpPr>
            <p:cNvPr id="24" name="Rounded Rectangle 23"/>
            <p:cNvSpPr/>
            <p:nvPr/>
          </p:nvSpPr>
          <p:spPr>
            <a:xfrm>
              <a:off x="5352594" y="1210253"/>
              <a:ext cx="3162232" cy="370569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itle 3"/>
            <p:cNvSpPr txBox="1">
              <a:spLocks/>
            </p:cNvSpPr>
            <p:nvPr/>
          </p:nvSpPr>
          <p:spPr>
            <a:xfrm>
              <a:off x="5524745" y="1794242"/>
              <a:ext cx="1739655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Amanda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Chris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5524745" y="2464210"/>
              <a:ext cx="17396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CEO / Founder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7" name="Title 3"/>
            <p:cNvSpPr txBox="1">
              <a:spLocks/>
            </p:cNvSpPr>
            <p:nvPr/>
          </p:nvSpPr>
          <p:spPr>
            <a:xfrm>
              <a:off x="5524745" y="3146622"/>
              <a:ext cx="2602705" cy="157295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2196F3"/>
                </a:buClr>
                <a:buSzPct val="150000"/>
                <a:buFont typeface="Courier New" charset="0"/>
                <a:buChar char="o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Lorem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Ipsum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has been the industry's standard dummy text ever since the 1500s, when an unknown printer took a galley of type and scrambled.1500s, when an unknown printer took.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352594" y="2881086"/>
              <a:ext cx="31622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Message Three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7689F038-7669-AF58-08CD-40BC4997A6F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id="{03BCF200-EDDD-8FF1-300E-5CEEA4965C9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:a16="http://schemas.microsoft.com/office/drawing/2014/main" id="{03CB59B2-EB30-A41A-A080-3D90C02BC3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250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>
            <a:extLst>
              <a:ext uri="{FF2B5EF4-FFF2-40B4-BE49-F238E27FC236}">
                <a16:creationId xmlns:a16="http://schemas.microsoft.com/office/drawing/2014/main" id="{E3E18188-F11F-F79B-BC64-96DB772648B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7" name="Group 6"/>
          <p:cNvGrpSpPr/>
          <p:nvPr/>
        </p:nvGrpSpPr>
        <p:grpSpPr>
          <a:xfrm>
            <a:off x="981929" y="2342767"/>
            <a:ext cx="3162232" cy="3705695"/>
            <a:chOff x="5352594" y="1210253"/>
            <a:chExt cx="3162232" cy="3705695"/>
          </a:xfrm>
        </p:grpSpPr>
        <p:sp>
          <p:nvSpPr>
            <p:cNvPr id="8" name="Rounded Rectangle 7"/>
            <p:cNvSpPr/>
            <p:nvPr/>
          </p:nvSpPr>
          <p:spPr>
            <a:xfrm>
              <a:off x="5352594" y="1210253"/>
              <a:ext cx="3162232" cy="3705695"/>
            </a:xfrm>
            <a:prstGeom prst="roundRect">
              <a:avLst>
                <a:gd name="adj" fmla="val 1231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itle 3"/>
            <p:cNvSpPr txBox="1">
              <a:spLocks/>
            </p:cNvSpPr>
            <p:nvPr/>
          </p:nvSpPr>
          <p:spPr>
            <a:xfrm>
              <a:off x="5524745" y="1794242"/>
              <a:ext cx="1739655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Amanda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Chris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0" name="Title 3"/>
            <p:cNvSpPr txBox="1">
              <a:spLocks/>
            </p:cNvSpPr>
            <p:nvPr/>
          </p:nvSpPr>
          <p:spPr>
            <a:xfrm>
              <a:off x="5524745" y="2464210"/>
              <a:ext cx="17396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CEO / Founder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1" name="Title 3"/>
            <p:cNvSpPr txBox="1">
              <a:spLocks/>
            </p:cNvSpPr>
            <p:nvPr/>
          </p:nvSpPr>
          <p:spPr>
            <a:xfrm>
              <a:off x="5524745" y="3146622"/>
              <a:ext cx="2602705" cy="157295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FFFFFF"/>
                </a:buClr>
                <a:buSzPct val="150000"/>
                <a:buFont typeface="Courier New" charset="0"/>
                <a:buChar char="o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Lorem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Ipsum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has been the industry's standard dummy text ever since the 1500s, when an unknown printer took a galley of type and scrambled.1500s, when an unknown printer took.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FFFFFF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352594" y="2881086"/>
              <a:ext cx="3162232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4528800" y="2342767"/>
            <a:ext cx="3162232" cy="3705695"/>
            <a:chOff x="5352594" y="1210253"/>
            <a:chExt cx="3162232" cy="3705695"/>
          </a:xfrm>
        </p:grpSpPr>
        <p:sp>
          <p:nvSpPr>
            <p:cNvPr id="16" name="Rounded Rectangle 15"/>
            <p:cNvSpPr/>
            <p:nvPr/>
          </p:nvSpPr>
          <p:spPr>
            <a:xfrm>
              <a:off x="5352594" y="1210253"/>
              <a:ext cx="3162232" cy="3705695"/>
            </a:xfrm>
            <a:prstGeom prst="roundRect">
              <a:avLst>
                <a:gd name="adj" fmla="val 123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itle 3"/>
            <p:cNvSpPr txBox="1">
              <a:spLocks/>
            </p:cNvSpPr>
            <p:nvPr/>
          </p:nvSpPr>
          <p:spPr>
            <a:xfrm>
              <a:off x="5524745" y="1794242"/>
              <a:ext cx="1739655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John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Doe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5524745" y="2464210"/>
              <a:ext cx="17396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Designer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5524745" y="3146622"/>
              <a:ext cx="2602705" cy="157295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FFFFFF"/>
                </a:buClr>
                <a:buSzPct val="150000"/>
                <a:buFont typeface="Courier New" charset="0"/>
                <a:buChar char="o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Lorem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Ipsum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has been the industry's standard dummy text ever since the 1500s, when an unknown printer took a galley of type and scrambled.1500s, when an unknown printer took.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FFFFFF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352594" y="2881086"/>
              <a:ext cx="3162232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8075672" y="2342767"/>
            <a:ext cx="3162232" cy="3705695"/>
            <a:chOff x="5352594" y="1210253"/>
            <a:chExt cx="3162232" cy="3705695"/>
          </a:xfrm>
        </p:grpSpPr>
        <p:sp>
          <p:nvSpPr>
            <p:cNvPr id="23" name="Rounded Rectangle 22"/>
            <p:cNvSpPr/>
            <p:nvPr/>
          </p:nvSpPr>
          <p:spPr>
            <a:xfrm>
              <a:off x="5352594" y="1210253"/>
              <a:ext cx="3162232" cy="3705695"/>
            </a:xfrm>
            <a:prstGeom prst="roundRect">
              <a:avLst>
                <a:gd name="adj" fmla="val 123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itle 3"/>
            <p:cNvSpPr txBox="1">
              <a:spLocks/>
            </p:cNvSpPr>
            <p:nvPr/>
          </p:nvSpPr>
          <p:spPr>
            <a:xfrm>
              <a:off x="5524745" y="1794242"/>
              <a:ext cx="1739655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Todd</a:t>
              </a:r>
            </a:p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Clarke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5" name="Title 3"/>
            <p:cNvSpPr txBox="1">
              <a:spLocks/>
            </p:cNvSpPr>
            <p:nvPr/>
          </p:nvSpPr>
          <p:spPr>
            <a:xfrm>
              <a:off x="5524745" y="2464210"/>
              <a:ext cx="17396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CPO Marketing Manager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6" name="Title 3"/>
            <p:cNvSpPr txBox="1">
              <a:spLocks/>
            </p:cNvSpPr>
            <p:nvPr/>
          </p:nvSpPr>
          <p:spPr>
            <a:xfrm>
              <a:off x="5524745" y="3146622"/>
              <a:ext cx="2602705" cy="157295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4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FFFFFF"/>
                </a:buClr>
                <a:buSzPct val="150000"/>
                <a:buFont typeface="Courier New" charset="0"/>
                <a:buChar char="o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Lorem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Ipsum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has been the industry's standard dummy text ever since the 1500s, when an unknown printer took a galley of type and scrambled.1500s, when an unknown printer took.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FFFFFF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5352594" y="2881086"/>
              <a:ext cx="3162232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Cleant</a:t>
            </a:r>
            <a:r>
              <a:rPr lang="en-US" dirty="0"/>
              <a:t> Message </a:t>
            </a:r>
            <a:r>
              <a:rPr lang="en-US" dirty="0" err="1"/>
              <a:t>Fullscreen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1124" y="0"/>
            <a:ext cx="11897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30000"/>
                  </a:srgb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5</a:t>
            </a:r>
          </a:p>
        </p:txBody>
      </p:sp>
      <p:pic>
        <p:nvPicPr>
          <p:cNvPr id="33" name="图片占位符 32">
            <a:extLst>
              <a:ext uri="{FF2B5EF4-FFF2-40B4-BE49-F238E27FC236}">
                <a16:creationId xmlns:a16="http://schemas.microsoft.com/office/drawing/2014/main" id="{012DF3C0-B380-77D7-719A-0B894A5C642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3258E474-2DF9-358B-5FC0-B8CBF4E8C3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7" name="图片占位符 36">
            <a:extLst>
              <a:ext uri="{FF2B5EF4-FFF2-40B4-BE49-F238E27FC236}">
                <a16:creationId xmlns:a16="http://schemas.microsoft.com/office/drawing/2014/main" id="{267D0C13-1857-CA5C-F803-0B7EF57D3A6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705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4D621846-8F28-BCE6-C6D6-13A351D0E4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6896100" cy="6858000"/>
          </a:xfrm>
          <a:prstGeom prst="rect">
            <a:avLst/>
          </a:prstGeom>
          <a:solidFill>
            <a:srgbClr val="1F1C1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</a:t>
            </a:r>
            <a:br>
              <a:rPr lang="en-US" dirty="0"/>
            </a:br>
            <a:r>
              <a:rPr lang="en-US" dirty="0"/>
              <a:t>Mission</a:t>
            </a:r>
            <a:br>
              <a:rPr lang="en-US" dirty="0"/>
            </a:br>
            <a:r>
              <a:rPr lang="en-US" dirty="0"/>
              <a:t>About Us</a:t>
            </a: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1261947" y="1493472"/>
            <a:ext cx="4494276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About to company text here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Our mission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1947" y="2138079"/>
            <a:ext cx="386746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 text ever since the 1500s, when an unknown printer took a galley of type and scrambled it to make a type specimen book.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7415269" y="802124"/>
            <a:ext cx="3920388" cy="1716104"/>
            <a:chOff x="7364469" y="889210"/>
            <a:chExt cx="3920388" cy="1716104"/>
          </a:xfrm>
        </p:grpSpPr>
        <p:sp>
          <p:nvSpPr>
            <p:cNvPr id="11" name="Rounded Rectangle 10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Our Mission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8BC34A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itle 3"/>
            <p:cNvSpPr txBox="1">
              <a:spLocks/>
            </p:cNvSpPr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6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01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6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415269" y="2655537"/>
            <a:ext cx="3920388" cy="1716104"/>
            <a:chOff x="7364469" y="889210"/>
            <a:chExt cx="3920388" cy="1716104"/>
          </a:xfrm>
        </p:grpSpPr>
        <p:sp>
          <p:nvSpPr>
            <p:cNvPr id="30" name="Rounded Rectangle 29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itle 3"/>
            <p:cNvSpPr txBox="1">
              <a:spLocks/>
            </p:cNvSpPr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Our Maps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8BC34A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itle 3"/>
            <p:cNvSpPr txBox="1">
              <a:spLocks/>
            </p:cNvSpPr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6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02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6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415269" y="4508950"/>
            <a:ext cx="3920388" cy="1716104"/>
            <a:chOff x="7364469" y="889210"/>
            <a:chExt cx="3920388" cy="1716104"/>
          </a:xfrm>
        </p:grpSpPr>
        <p:sp>
          <p:nvSpPr>
            <p:cNvPr id="36" name="Rounded Rectangle 35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Our Works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8" name="Title 3"/>
            <p:cNvSpPr txBox="1">
              <a:spLocks/>
            </p:cNvSpPr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8BC34A"/>
                </a:buClr>
                <a:buSzPct val="150000"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Sesame snaps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jelyy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dessert tootsie roll sweet roll. 1500s, when an unknown printer took a galley of type and scrambled.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itle 3"/>
            <p:cNvSpPr txBox="1">
              <a:spLocks/>
            </p:cNvSpPr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6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03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6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46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B8453206-4DEA-1C77-EBCF-E60685B09AB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</a:t>
            </a:r>
            <a:br>
              <a:rPr lang="en-US" dirty="0"/>
            </a:br>
            <a:r>
              <a:rPr lang="en-US" dirty="0"/>
              <a:t>Mission</a:t>
            </a:r>
            <a:br>
              <a:rPr lang="en-US" dirty="0"/>
            </a:br>
            <a:r>
              <a:rPr lang="en-US" dirty="0"/>
              <a:t>About Us</a:t>
            </a: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1261947" y="1493472"/>
            <a:ext cx="2831082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Company About text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Mission 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61947" y="2138079"/>
            <a:ext cx="283108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 text ever since the 1500s, when an unknown printer took a galley.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671754" y="0"/>
            <a:ext cx="7520246" cy="6858000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236515" y="876917"/>
            <a:ext cx="3248031" cy="1590512"/>
            <a:chOff x="5236515" y="1145431"/>
            <a:chExt cx="3248031" cy="1590512"/>
          </a:xfrm>
        </p:grpSpPr>
        <p:sp>
          <p:nvSpPr>
            <p:cNvPr id="10" name="Rounded Rectangle 9"/>
            <p:cNvSpPr/>
            <p:nvPr/>
          </p:nvSpPr>
          <p:spPr>
            <a:xfrm>
              <a:off x="5236515" y="1145431"/>
              <a:ext cx="3248031" cy="1590512"/>
            </a:xfrm>
            <a:prstGeom prst="roundRect">
              <a:avLst>
                <a:gd name="adj" fmla="val 1231"/>
              </a:avLst>
            </a:prstGeom>
            <a:solidFill>
              <a:srgbClr val="4BADF3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236516" y="1668817"/>
              <a:ext cx="324803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itle 3"/>
            <p:cNvSpPr txBox="1">
              <a:spLocks/>
            </p:cNvSpPr>
            <p:nvPr/>
          </p:nvSpPr>
          <p:spPr>
            <a:xfrm>
              <a:off x="5409510" y="2360009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5741596" y="1300421"/>
              <a:ext cx="2742950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Our Mission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5409510" y="1776928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506069" y="1305928"/>
              <a:ext cx="235527" cy="2355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1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236515" y="2647660"/>
            <a:ext cx="3248031" cy="1590512"/>
            <a:chOff x="5236515" y="1145431"/>
            <a:chExt cx="3248031" cy="1590512"/>
          </a:xfrm>
        </p:grpSpPr>
        <p:sp>
          <p:nvSpPr>
            <p:cNvPr id="26" name="Rounded Rectangle 25"/>
            <p:cNvSpPr/>
            <p:nvPr/>
          </p:nvSpPr>
          <p:spPr>
            <a:xfrm>
              <a:off x="5236515" y="1145431"/>
              <a:ext cx="3248031" cy="1590512"/>
            </a:xfrm>
            <a:prstGeom prst="roundRect">
              <a:avLst>
                <a:gd name="adj" fmla="val 1231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5236516" y="1668817"/>
              <a:ext cx="324803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5409510" y="2360009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5741596" y="1300421"/>
              <a:ext cx="2742950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Our Maps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5409510" y="1776928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506069" y="1305928"/>
              <a:ext cx="235527" cy="2355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2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236515" y="4418403"/>
            <a:ext cx="3248031" cy="1590512"/>
            <a:chOff x="5236515" y="1145431"/>
            <a:chExt cx="3248031" cy="1590512"/>
          </a:xfrm>
        </p:grpSpPr>
        <p:sp>
          <p:nvSpPr>
            <p:cNvPr id="33" name="Rounded Rectangle 32"/>
            <p:cNvSpPr/>
            <p:nvPr/>
          </p:nvSpPr>
          <p:spPr>
            <a:xfrm>
              <a:off x="5236515" y="1145431"/>
              <a:ext cx="3248031" cy="1590512"/>
            </a:xfrm>
            <a:prstGeom prst="roundRect">
              <a:avLst>
                <a:gd name="adj" fmla="val 1231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5236516" y="1668817"/>
              <a:ext cx="3248030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itle 3"/>
            <p:cNvSpPr txBox="1">
              <a:spLocks/>
            </p:cNvSpPr>
            <p:nvPr/>
          </p:nvSpPr>
          <p:spPr>
            <a:xfrm>
              <a:off x="5409510" y="2360009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6" name="Title 3"/>
            <p:cNvSpPr txBox="1">
              <a:spLocks/>
            </p:cNvSpPr>
            <p:nvPr/>
          </p:nvSpPr>
          <p:spPr>
            <a:xfrm>
              <a:off x="5741596" y="1300421"/>
              <a:ext cx="2742950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Our Works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5409510" y="1776928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506069" y="1305928"/>
              <a:ext cx="235527" cy="23552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288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624CA17-4458-20DA-3FE4-1773DFE9AC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8" name="Group 37"/>
          <p:cNvGrpSpPr/>
          <p:nvPr/>
        </p:nvGrpSpPr>
        <p:grpSpPr>
          <a:xfrm>
            <a:off x="964368" y="870480"/>
            <a:ext cx="10332897" cy="2352041"/>
            <a:chOff x="964368" y="870480"/>
            <a:chExt cx="10332897" cy="2352041"/>
          </a:xfrm>
        </p:grpSpPr>
        <p:sp>
          <p:nvSpPr>
            <p:cNvPr id="5" name="Rounded Rectangle 4"/>
            <p:cNvSpPr/>
            <p:nvPr/>
          </p:nvSpPr>
          <p:spPr>
            <a:xfrm>
              <a:off x="964369" y="870480"/>
              <a:ext cx="10332896" cy="2352041"/>
            </a:xfrm>
            <a:prstGeom prst="roundRect">
              <a:avLst>
                <a:gd name="adj" fmla="val 1231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itle 3"/>
            <p:cNvSpPr txBox="1">
              <a:spLocks/>
            </p:cNvSpPr>
            <p:nvPr/>
          </p:nvSpPr>
          <p:spPr>
            <a:xfrm>
              <a:off x="964368" y="988914"/>
              <a:ext cx="10332897" cy="26673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OUR MISSION</a:t>
              </a:r>
              <a:endParaRPr kumimoji="0" lang="en-US" sz="8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>
            <a:xfrm>
              <a:off x="1313834" y="2705103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1" name="Title 3"/>
            <p:cNvSpPr txBox="1">
              <a:spLocks/>
            </p:cNvSpPr>
            <p:nvPr/>
          </p:nvSpPr>
          <p:spPr>
            <a:xfrm>
              <a:off x="1996181" y="1640023"/>
              <a:ext cx="2217678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Social Marketing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22" name="Title 3"/>
            <p:cNvSpPr txBox="1">
              <a:spLocks/>
            </p:cNvSpPr>
            <p:nvPr/>
          </p:nvSpPr>
          <p:spPr>
            <a:xfrm>
              <a:off x="1313834" y="2084676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1399649" y="1526522"/>
              <a:ext cx="483310" cy="4833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C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sp>
          <p:nvSpPr>
            <p:cNvPr id="16" name="Title 3"/>
            <p:cNvSpPr txBox="1">
              <a:spLocks/>
            </p:cNvSpPr>
            <p:nvPr/>
          </p:nvSpPr>
          <p:spPr>
            <a:xfrm>
              <a:off x="4623127" y="2705103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4623127" y="2084676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2" name="Title 3"/>
            <p:cNvSpPr txBox="1">
              <a:spLocks/>
            </p:cNvSpPr>
            <p:nvPr/>
          </p:nvSpPr>
          <p:spPr>
            <a:xfrm>
              <a:off x="7932420" y="2705103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4" name="Title 3"/>
            <p:cNvSpPr txBox="1">
              <a:spLocks/>
            </p:cNvSpPr>
            <p:nvPr/>
          </p:nvSpPr>
          <p:spPr>
            <a:xfrm>
              <a:off x="7932420" y="2084676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4327082" y="1334891"/>
              <a:ext cx="0" cy="188763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7672262" y="1330856"/>
              <a:ext cx="0" cy="1891665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itle 3"/>
            <p:cNvSpPr txBox="1">
              <a:spLocks/>
            </p:cNvSpPr>
            <p:nvPr/>
          </p:nvSpPr>
          <p:spPr>
            <a:xfrm>
              <a:off x="5305475" y="1640023"/>
              <a:ext cx="2217678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Creat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Support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4708943" y="1526522"/>
              <a:ext cx="483310" cy="4833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c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sp>
          <p:nvSpPr>
            <p:cNvPr id="27" name="Title 3"/>
            <p:cNvSpPr txBox="1">
              <a:spLocks/>
            </p:cNvSpPr>
            <p:nvPr/>
          </p:nvSpPr>
          <p:spPr>
            <a:xfrm>
              <a:off x="8614768" y="1640023"/>
              <a:ext cx="2217678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Best Service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8018236" y="1526522"/>
              <a:ext cx="483310" cy="4833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H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964368" y="1330856"/>
              <a:ext cx="10272928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964368" y="3492767"/>
            <a:ext cx="10332897" cy="2352041"/>
            <a:chOff x="964368" y="870480"/>
            <a:chExt cx="10332897" cy="2352041"/>
          </a:xfrm>
        </p:grpSpPr>
        <p:sp>
          <p:nvSpPr>
            <p:cNvPr id="40" name="Rounded Rectangle 39"/>
            <p:cNvSpPr/>
            <p:nvPr/>
          </p:nvSpPr>
          <p:spPr>
            <a:xfrm>
              <a:off x="964369" y="870480"/>
              <a:ext cx="10332896" cy="2352041"/>
            </a:xfrm>
            <a:prstGeom prst="roundRect">
              <a:avLst>
                <a:gd name="adj" fmla="val 1231"/>
              </a:avLst>
            </a:prstGeom>
            <a:solidFill>
              <a:schemeClr val="accent6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Title 3"/>
            <p:cNvSpPr txBox="1">
              <a:spLocks/>
            </p:cNvSpPr>
            <p:nvPr/>
          </p:nvSpPr>
          <p:spPr>
            <a:xfrm>
              <a:off x="964368" y="988914"/>
              <a:ext cx="10332897" cy="26673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OUR VISION</a:t>
              </a:r>
              <a:endParaRPr kumimoji="0" lang="en-US" sz="8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2" name="Title 3"/>
            <p:cNvSpPr txBox="1">
              <a:spLocks/>
            </p:cNvSpPr>
            <p:nvPr/>
          </p:nvSpPr>
          <p:spPr>
            <a:xfrm>
              <a:off x="1313834" y="2705103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3" name="Title 3"/>
            <p:cNvSpPr txBox="1">
              <a:spLocks/>
            </p:cNvSpPr>
            <p:nvPr/>
          </p:nvSpPr>
          <p:spPr>
            <a:xfrm>
              <a:off x="1996181" y="1640023"/>
              <a:ext cx="2217678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Social Marketing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44" name="Title 3"/>
            <p:cNvSpPr txBox="1">
              <a:spLocks/>
            </p:cNvSpPr>
            <p:nvPr/>
          </p:nvSpPr>
          <p:spPr>
            <a:xfrm>
              <a:off x="1313834" y="2084676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1399649" y="1526522"/>
              <a:ext cx="483310" cy="4833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v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sp>
          <p:nvSpPr>
            <p:cNvPr id="46" name="Title 3"/>
            <p:cNvSpPr txBox="1">
              <a:spLocks/>
            </p:cNvSpPr>
            <p:nvPr/>
          </p:nvSpPr>
          <p:spPr>
            <a:xfrm>
              <a:off x="4623127" y="2705103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7" name="Title 3"/>
            <p:cNvSpPr txBox="1">
              <a:spLocks/>
            </p:cNvSpPr>
            <p:nvPr/>
          </p:nvSpPr>
          <p:spPr>
            <a:xfrm>
              <a:off x="4623127" y="2084676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8" name="Title 3"/>
            <p:cNvSpPr txBox="1">
              <a:spLocks/>
            </p:cNvSpPr>
            <p:nvPr/>
          </p:nvSpPr>
          <p:spPr>
            <a:xfrm>
              <a:off x="7932420" y="2705103"/>
              <a:ext cx="290002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Reuters. </a:t>
              </a:r>
              <a:r>
                <a:rPr kumimoji="0" 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Assaciated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5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 Press +1 more</a:t>
              </a:r>
              <a:endParaRPr kumimoji="0" lang="en-US" sz="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9" name="Title 3"/>
            <p:cNvSpPr txBox="1">
              <a:spLocks/>
            </p:cNvSpPr>
            <p:nvPr/>
          </p:nvSpPr>
          <p:spPr>
            <a:xfrm>
              <a:off x="7932420" y="2084676"/>
              <a:ext cx="2900026" cy="54558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How L’Oreal Built a UV-Measuring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alpha val="70000"/>
                    </a:srgb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Temporary Tattoo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4327082" y="1334891"/>
              <a:ext cx="0" cy="188763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7672262" y="1330856"/>
              <a:ext cx="0" cy="1891665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itle 3"/>
            <p:cNvSpPr txBox="1">
              <a:spLocks/>
            </p:cNvSpPr>
            <p:nvPr/>
          </p:nvSpPr>
          <p:spPr>
            <a:xfrm>
              <a:off x="5305475" y="1640023"/>
              <a:ext cx="2217678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Creat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 Support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4708943" y="1526522"/>
              <a:ext cx="483310" cy="4833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3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sp>
          <p:nvSpPr>
            <p:cNvPr id="54" name="Title 3"/>
            <p:cNvSpPr txBox="1">
              <a:spLocks/>
            </p:cNvSpPr>
            <p:nvPr/>
          </p:nvSpPr>
          <p:spPr>
            <a:xfrm>
              <a:off x="8614768" y="1640023"/>
              <a:ext cx="2217678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Best Service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8018236" y="1526522"/>
              <a:ext cx="483310" cy="4833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nea-basic-10" charset="0"/>
                  <a:ea typeface="linea-basic-10" charset="0"/>
                  <a:cs typeface="linea-basic-10" charset="0"/>
                </a:rPr>
                <a:t>V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 flipH="1">
              <a:off x="964368" y="1330856"/>
              <a:ext cx="10272928" cy="0"/>
            </a:xfrm>
            <a:prstGeom prst="line">
              <a:avLst/>
            </a:prstGeom>
            <a:ln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43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aterial Color Light">
      <a:dk1>
        <a:srgbClr val="222222"/>
      </a:dk1>
      <a:lt1>
        <a:srgbClr val="FFFFFF"/>
      </a:lt1>
      <a:dk2>
        <a:srgbClr val="222222"/>
      </a:dk2>
      <a:lt2>
        <a:srgbClr val="FFFFFF"/>
      </a:lt2>
      <a:accent1>
        <a:srgbClr val="2196F3"/>
      </a:accent1>
      <a:accent2>
        <a:srgbClr val="3F51B5"/>
      </a:accent2>
      <a:accent3>
        <a:srgbClr val="8BC34A"/>
      </a:accent3>
      <a:accent4>
        <a:srgbClr val="CDDC39"/>
      </a:accent4>
      <a:accent5>
        <a:srgbClr val="009688"/>
      </a:accent5>
      <a:accent6>
        <a:srgbClr val="00BCD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887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36837B"/>
      </a:accent1>
      <a:accent2>
        <a:srgbClr val="80B2AC"/>
      </a:accent2>
      <a:accent3>
        <a:srgbClr val="36837B"/>
      </a:accent3>
      <a:accent4>
        <a:srgbClr val="80B2AC"/>
      </a:accent4>
      <a:accent5>
        <a:srgbClr val="36837B"/>
      </a:accent5>
      <a:accent6>
        <a:srgbClr val="80B2AC"/>
      </a:accent6>
      <a:hlink>
        <a:srgbClr val="CC3232"/>
      </a:hlink>
      <a:folHlink>
        <a:srgbClr val="FFC000"/>
      </a:folHlink>
    </a:clrScheme>
    <a:fontScheme name="标准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1417</Words>
  <Application>Microsoft Office PowerPoint</Application>
  <PresentationFormat>宽屏</PresentationFormat>
  <Paragraphs>250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linea-arrows-10</vt:lpstr>
      <vt:lpstr>linea-basic-10</vt:lpstr>
      <vt:lpstr>SF UI Display Thin</vt:lpstr>
      <vt:lpstr>等线</vt:lpstr>
      <vt:lpstr>思源黑体</vt:lpstr>
      <vt:lpstr>思源黑体 CN Normal</vt:lpstr>
      <vt:lpstr>Arial</vt:lpstr>
      <vt:lpstr>Calibri</vt:lpstr>
      <vt:lpstr>Courier New</vt:lpstr>
      <vt:lpstr>Roboto</vt:lpstr>
      <vt:lpstr>Roboto Black</vt:lpstr>
      <vt:lpstr>Roboto Light</vt:lpstr>
      <vt:lpstr>Roboto Medium</vt:lpstr>
      <vt:lpstr>Roboto Thin</vt:lpstr>
      <vt:lpstr>Source Sans Pro</vt:lpstr>
      <vt:lpstr>Office Theme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Welcome Message Three</vt:lpstr>
      <vt:lpstr>Cleant Message Fullscreen</vt:lpstr>
      <vt:lpstr>Our Mission About Us</vt:lpstr>
      <vt:lpstr>Our Mission About Us</vt:lpstr>
      <vt:lpstr>PowerPoint 演示文稿</vt:lpstr>
      <vt:lpstr>Area Chart with White Background</vt:lpstr>
      <vt:lpstr>Simple Pie Chart</vt:lpstr>
      <vt:lpstr>Cycle step infographic</vt:lpstr>
      <vt:lpstr>Cycle step infographic</vt:lpstr>
      <vt:lpstr>Top 3 Benefets</vt:lpstr>
      <vt:lpstr>Top 2 Benefets</vt:lpstr>
      <vt:lpstr>Top 3 Benefets</vt:lpstr>
      <vt:lpstr>What We Do?</vt:lpstr>
      <vt:lpstr>What We Do?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简约欧美版式总结汇报商务通用ppt模板</dc:title>
  <dc:creator>PPT管家</dc:creator>
  <cp:keywords>51PPT模板网</cp:keywords>
  <dc:description>51PPT模板网 官方唯一网址：www.51pptmoban.com</dc:description>
  <cp:lastModifiedBy>Power user</cp:lastModifiedBy>
  <cp:revision>5</cp:revision>
  <dcterms:created xsi:type="dcterms:W3CDTF">2023-02-28T14:43:10Z</dcterms:created>
  <dcterms:modified xsi:type="dcterms:W3CDTF">2023-03-02T04:01:40Z</dcterms:modified>
</cp:coreProperties>
</file>