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9" r:id="rId2"/>
    <p:sldId id="287" r:id="rId3"/>
    <p:sldId id="261" r:id="rId4"/>
    <p:sldId id="262" r:id="rId5"/>
    <p:sldId id="263" r:id="rId6"/>
    <p:sldId id="277" r:id="rId7"/>
    <p:sldId id="278" r:id="rId8"/>
    <p:sldId id="279" r:id="rId9"/>
    <p:sldId id="264" r:id="rId10"/>
    <p:sldId id="265" r:id="rId11"/>
    <p:sldId id="266" r:id="rId12"/>
    <p:sldId id="267" r:id="rId13"/>
    <p:sldId id="280" r:id="rId14"/>
    <p:sldId id="281" r:id="rId15"/>
    <p:sldId id="268" r:id="rId16"/>
    <p:sldId id="269" r:id="rId17"/>
    <p:sldId id="270" r:id="rId18"/>
    <p:sldId id="271" r:id="rId19"/>
    <p:sldId id="282" r:id="rId20"/>
    <p:sldId id="283" r:id="rId21"/>
    <p:sldId id="272" r:id="rId22"/>
    <p:sldId id="273" r:id="rId23"/>
    <p:sldId id="274" r:id="rId24"/>
    <p:sldId id="275" r:id="rId25"/>
    <p:sldId id="284" r:id="rId26"/>
    <p:sldId id="285" r:id="rId27"/>
    <p:sldId id="276" r:id="rId28"/>
    <p:sldId id="289" r:id="rId29"/>
    <p:sldId id="29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242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pos="7106" userDrawn="1">
          <p15:clr>
            <a:srgbClr val="A4A3A4"/>
          </p15:clr>
        </p15:guide>
        <p15:guide id="6" orient="horz" pos="34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3837"/>
    <a:srgbClr val="2190FD"/>
    <a:srgbClr val="3D72C1"/>
    <a:srgbClr val="D62627"/>
    <a:srgbClr val="F9BC5A"/>
    <a:srgbClr val="21262A"/>
    <a:srgbClr val="73EBC8"/>
    <a:srgbClr val="34D6C2"/>
    <a:srgbClr val="F47D9B"/>
    <a:srgbClr val="43C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57" autoAdjust="0"/>
    <p:restoredTop sz="95087" autoAdjust="0"/>
  </p:normalViewPr>
  <p:slideViewPr>
    <p:cSldViewPr snapToGrid="0" showGuides="1">
      <p:cViewPr>
        <p:scale>
          <a:sx n="75" d="100"/>
          <a:sy n="75" d="100"/>
        </p:scale>
        <p:origin x="306" y="276"/>
      </p:cViewPr>
      <p:guideLst>
        <p:guide pos="7242"/>
        <p:guide orient="horz" pos="346"/>
        <p:guide orient="horz" pos="3974"/>
        <p:guide pos="7106"/>
        <p:guide orient="horz" pos="340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1632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74861175715841"/>
          <c:y val="2.9943386209023697E-2"/>
          <c:w val="0.83022749336807489"/>
          <c:h val="0.8198749922569447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A6E-4435-A7B2-3B36023CEEE6}"/>
              </c:ext>
            </c:extLst>
          </c:dPt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5.3</c:v>
                </c:pt>
                <c:pt idx="5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6E-4435-A7B2-3B36023CEE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02169391"/>
        <c:axId val="202175215"/>
      </c:barChart>
      <c:catAx>
        <c:axId val="2021693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202175215"/>
        <c:crosses val="autoZero"/>
        <c:auto val="1"/>
        <c:lblAlgn val="ctr"/>
        <c:lblOffset val="100"/>
        <c:noMultiLvlLbl val="0"/>
      </c:catAx>
      <c:valAx>
        <c:axId val="2021752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2021693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Medium" panose="020B0600000000000000" pitchFamily="34" charset="-122"/>
          <a:ea typeface="思源黑体 CN Medium" panose="020B0600000000000000" pitchFamily="34" charset="-122"/>
          <a:sym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7AB-4219-8B41-D87DF65C9BF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FF-4225-9FD6-8CC0D7873F0D}"/>
              </c:ext>
            </c:extLst>
          </c:dPt>
          <c:cat>
            <c:strRef>
              <c:f>Sheet1!$A$2:$A$3</c:f>
              <c:strCache>
                <c:ptCount val="2"/>
                <c:pt idx="0">
                  <c:v>总数</c:v>
                </c:pt>
                <c:pt idx="1">
                  <c:v>第一季度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AB-4219-8B41-D87DF65C9B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Medium" panose="020B0600000000000000" pitchFamily="34" charset="-122"/>
          <a:ea typeface="思源黑体 CN Medium" panose="020B0600000000000000" pitchFamily="34" charset="-122"/>
          <a:sym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7AB-4219-8B41-D87DF65C9BF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83B-45D6-84B8-E662CA2204FE}"/>
              </c:ext>
            </c:extLst>
          </c:dPt>
          <c:cat>
            <c:strRef>
              <c:f>Sheet1!$A$2:$A$3</c:f>
              <c:strCache>
                <c:ptCount val="2"/>
                <c:pt idx="0">
                  <c:v>总数</c:v>
                </c:pt>
                <c:pt idx="1">
                  <c:v>第一季度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AB-4219-8B41-D87DF65C9B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Medium" panose="020B0600000000000000" pitchFamily="34" charset="-122"/>
          <a:ea typeface="思源黑体 CN Medium" panose="020B0600000000000000" pitchFamily="34" charset="-122"/>
          <a:sym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708611409139677"/>
          <c:y val="3.4369604071370151E-2"/>
          <c:w val="0.5308270898874361"/>
          <c:h val="0.92009684468330866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</c:v>
                </c:pt>
                <c:pt idx="1">
                  <c:v>26</c:v>
                </c:pt>
                <c:pt idx="2">
                  <c:v>32</c:v>
                </c:pt>
                <c:pt idx="3">
                  <c:v>23</c:v>
                </c:pt>
                <c:pt idx="4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A2-40F9-996B-D7372704BB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24</c:v>
                </c:pt>
                <c:pt idx="2">
                  <c:v>15</c:v>
                </c:pt>
                <c:pt idx="3">
                  <c:v>38</c:v>
                </c:pt>
                <c:pt idx="4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A2-40F9-996B-D7372704BB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91729152"/>
        <c:axId val="1191717504"/>
      </c:areaChart>
      <c:dateAx>
        <c:axId val="119172915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  <a:sym typeface="思源黑体 CN Medium" panose="020B0600000000000000" pitchFamily="34" charset="-122"/>
              </a:defRPr>
            </a:pPr>
            <a:endParaRPr lang="zh-CN"/>
          </a:p>
        </c:txPr>
        <c:crossAx val="1191717504"/>
        <c:crosses val="autoZero"/>
        <c:auto val="1"/>
        <c:lblOffset val="100"/>
        <c:baseTimeUnit val="days"/>
      </c:dateAx>
      <c:valAx>
        <c:axId val="1191717504"/>
        <c:scaling>
          <c:orientation val="minMax"/>
          <c:max val="110"/>
        </c:scaling>
        <c:delete val="1"/>
        <c:axPos val="l"/>
        <c:numFmt formatCode="General" sourceLinked="1"/>
        <c:majorTickMark val="none"/>
        <c:minorTickMark val="none"/>
        <c:tickLblPos val="nextTo"/>
        <c:crossAx val="11917291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4747651888490849"/>
          <c:y val="0.36311683984126503"/>
          <c:w val="9.3963446691248592E-2"/>
          <c:h val="0.312238344794159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  <a:sym typeface="思源黑体 CN Medium" panose="020B0600000000000000" pitchFamily="34" charset="-122"/>
            </a:defRPr>
          </a:pPr>
          <a:endParaRPr lang="zh-C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CN Medium" panose="020B0600000000000000" pitchFamily="34" charset="-122"/>
          <a:ea typeface="思源黑体 CN Medium" panose="020B0600000000000000" pitchFamily="34" charset="-122"/>
          <a:sym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2023/3/2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217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4CA8E780-3337-4552-848A-B5A0546909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3759" y="5349473"/>
            <a:ext cx="5872760" cy="5904107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FBA8B53A-24C0-4B1F-AF7F-93AC4B9F1350}"/>
              </a:ext>
            </a:extLst>
          </p:cNvPr>
          <p:cNvSpPr/>
          <p:nvPr userDrawn="1"/>
        </p:nvSpPr>
        <p:spPr>
          <a:xfrm>
            <a:off x="-3040617" y="-6904217"/>
            <a:ext cx="8995486" cy="899548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4A4D702-5DAB-44F4-A7BA-4A936A82C098}"/>
              </a:ext>
            </a:extLst>
          </p:cNvPr>
          <p:cNvSpPr/>
          <p:nvPr userDrawn="1"/>
        </p:nvSpPr>
        <p:spPr>
          <a:xfrm>
            <a:off x="7023843" y="-4626027"/>
            <a:ext cx="11086206" cy="1108620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8CEAD0C-1A50-48F6-A397-B410D0D9CB5A}"/>
              </a:ext>
            </a:extLst>
          </p:cNvPr>
          <p:cNvSpPr/>
          <p:nvPr userDrawn="1"/>
        </p:nvSpPr>
        <p:spPr>
          <a:xfrm>
            <a:off x="6987750" y="-3884020"/>
            <a:ext cx="10610608" cy="10610610"/>
          </a:xfrm>
          <a:prstGeom prst="ellipse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9AEA7DD-6140-4CB8-83F1-1DFE2FD773AE}"/>
              </a:ext>
            </a:extLst>
          </p:cNvPr>
          <p:cNvSpPr/>
          <p:nvPr userDrawn="1"/>
        </p:nvSpPr>
        <p:spPr>
          <a:xfrm>
            <a:off x="-3924843" y="-6562508"/>
            <a:ext cx="8995486" cy="8995482"/>
          </a:xfrm>
          <a:prstGeom prst="ellipse">
            <a:avLst/>
          </a:prstGeom>
          <a:noFill/>
          <a:ln w="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B24A242-3973-4BD1-93C7-D6C9CF769501}"/>
              </a:ext>
            </a:extLst>
          </p:cNvPr>
          <p:cNvSpPr/>
          <p:nvPr userDrawn="1"/>
        </p:nvSpPr>
        <p:spPr>
          <a:xfrm>
            <a:off x="-842444" y="2715425"/>
            <a:ext cx="6446520" cy="105156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B52DB6-6EAC-4317-B730-A5677460F1D1}"/>
              </a:ext>
            </a:extLst>
          </p:cNvPr>
          <p:cNvSpPr txBox="1"/>
          <p:nvPr userDrawn="1"/>
        </p:nvSpPr>
        <p:spPr>
          <a:xfrm>
            <a:off x="7528560" y="15003780"/>
            <a:ext cx="914400" cy="9144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endParaRPr lang="zh-CN" altLang="en-US" dirty="0"/>
          </a:p>
        </p:txBody>
      </p:sp>
      <p:pic>
        <p:nvPicPr>
          <p:cNvPr id="9" name="图片 8" descr="背景图案&#10;&#10;描述已自动生成">
            <a:extLst>
              <a:ext uri="{FF2B5EF4-FFF2-40B4-BE49-F238E27FC236}">
                <a16:creationId xmlns:a16="http://schemas.microsoft.com/office/drawing/2014/main" id="{9A5EB015-B9A7-48D5-99DF-8375104CFD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4612" y="-2115768"/>
            <a:ext cx="6774776" cy="6810940"/>
          </a:xfrm>
          <a:prstGeom prst="rect">
            <a:avLst/>
          </a:prstGeom>
        </p:spPr>
      </p:pic>
      <p:pic>
        <p:nvPicPr>
          <p:cNvPr id="10" name="图片 9" descr="背景图案&#10;&#10;描述已自动生成">
            <a:extLst>
              <a:ext uri="{FF2B5EF4-FFF2-40B4-BE49-F238E27FC236}">
                <a16:creationId xmlns:a16="http://schemas.microsoft.com/office/drawing/2014/main" id="{A38E7BC9-4DA3-4464-9F34-ABBF0A1C56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4129" y="-3865671"/>
            <a:ext cx="4988884" cy="5015512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03B615E-B246-4094-BD51-8DC57D6A92BF}"/>
              </a:ext>
            </a:extLst>
          </p:cNvPr>
          <p:cNvSpPr/>
          <p:nvPr userDrawn="1"/>
        </p:nvSpPr>
        <p:spPr>
          <a:xfrm>
            <a:off x="678144" y="5235633"/>
            <a:ext cx="724337" cy="754893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341DB85-A014-4292-A2E5-F1A5E42BE53D}"/>
              </a:ext>
            </a:extLst>
          </p:cNvPr>
          <p:cNvSpPr/>
          <p:nvPr userDrawn="1"/>
        </p:nvSpPr>
        <p:spPr>
          <a:xfrm>
            <a:off x="6987750" y="6038339"/>
            <a:ext cx="507493" cy="528901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B7CF663-10FF-45C0-A03B-85D01D7129F2}"/>
              </a:ext>
            </a:extLst>
          </p:cNvPr>
          <p:cNvSpPr/>
          <p:nvPr userDrawn="1"/>
        </p:nvSpPr>
        <p:spPr>
          <a:xfrm>
            <a:off x="7540644" y="6013609"/>
            <a:ext cx="198337" cy="206704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59B8105C-6A51-4B9A-A2BF-249E9DA7665E}"/>
              </a:ext>
            </a:extLst>
          </p:cNvPr>
          <p:cNvSpPr/>
          <p:nvPr userDrawn="1"/>
        </p:nvSpPr>
        <p:spPr>
          <a:xfrm>
            <a:off x="5431348" y="1645972"/>
            <a:ext cx="1840106" cy="26203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71BA5E49-647B-4E1E-B8CE-5D061D23B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4388" y="4298928"/>
            <a:ext cx="5872760" cy="5904107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D5554EB1-BB46-40B0-987C-6C5390C98D2E}"/>
              </a:ext>
            </a:extLst>
          </p:cNvPr>
          <p:cNvSpPr/>
          <p:nvPr userDrawn="1"/>
        </p:nvSpPr>
        <p:spPr>
          <a:xfrm>
            <a:off x="-4551413" y="-6157277"/>
            <a:ext cx="8995486" cy="899548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4E02F21-FBB2-4124-81F1-4C87FD993EE7}"/>
              </a:ext>
            </a:extLst>
          </p:cNvPr>
          <p:cNvSpPr/>
          <p:nvPr userDrawn="1"/>
        </p:nvSpPr>
        <p:spPr>
          <a:xfrm>
            <a:off x="8797996" y="4581848"/>
            <a:ext cx="11086206" cy="1108620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42B2014-0ECD-4487-8BD2-89B94F995FBB}"/>
              </a:ext>
            </a:extLst>
          </p:cNvPr>
          <p:cNvSpPr/>
          <p:nvPr userDrawn="1"/>
        </p:nvSpPr>
        <p:spPr>
          <a:xfrm>
            <a:off x="9619983" y="3976215"/>
            <a:ext cx="10610608" cy="10610610"/>
          </a:xfrm>
          <a:prstGeom prst="ellipse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A69098A-5254-49E9-99E7-79E40EBC3732}"/>
              </a:ext>
            </a:extLst>
          </p:cNvPr>
          <p:cNvSpPr/>
          <p:nvPr userDrawn="1"/>
        </p:nvSpPr>
        <p:spPr>
          <a:xfrm>
            <a:off x="-3924843" y="-6562508"/>
            <a:ext cx="8995486" cy="8995482"/>
          </a:xfrm>
          <a:prstGeom prst="ellipse">
            <a:avLst/>
          </a:prstGeom>
          <a:noFill/>
          <a:ln w="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08B5F43E-B642-4C24-8195-44A8BECC3F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7733" y="-2107484"/>
            <a:ext cx="6774776" cy="6810940"/>
          </a:xfrm>
          <a:prstGeom prst="rect">
            <a:avLst/>
          </a:prstGeom>
        </p:spPr>
      </p:pic>
      <p:pic>
        <p:nvPicPr>
          <p:cNvPr id="9" name="图片 8" descr="背景图案&#10;&#10;描述已自动生成">
            <a:extLst>
              <a:ext uri="{FF2B5EF4-FFF2-40B4-BE49-F238E27FC236}">
                <a16:creationId xmlns:a16="http://schemas.microsoft.com/office/drawing/2014/main" id="{75CB2970-96C4-4FD1-BD2D-037B4592E4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67489" y="-3226813"/>
            <a:ext cx="4988884" cy="5015512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E9F7094-9863-432F-8A87-DB4D4422E00D}"/>
              </a:ext>
            </a:extLst>
          </p:cNvPr>
          <p:cNvSpPr/>
          <p:nvPr userDrawn="1"/>
        </p:nvSpPr>
        <p:spPr>
          <a:xfrm>
            <a:off x="678144" y="5235633"/>
            <a:ext cx="724337" cy="754893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05518F1-2662-4DD6-BCD3-6420BE9F02EB}"/>
              </a:ext>
            </a:extLst>
          </p:cNvPr>
          <p:cNvSpPr/>
          <p:nvPr userDrawn="1"/>
        </p:nvSpPr>
        <p:spPr>
          <a:xfrm>
            <a:off x="8671275" y="6177235"/>
            <a:ext cx="507493" cy="528901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170D65E-B117-48AF-A939-37A30E976D80}"/>
              </a:ext>
            </a:extLst>
          </p:cNvPr>
          <p:cNvSpPr/>
          <p:nvPr userDrawn="1"/>
        </p:nvSpPr>
        <p:spPr>
          <a:xfrm>
            <a:off x="729335" y="5182678"/>
            <a:ext cx="198337" cy="206704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C4B887-612C-4EFE-82FA-6A28F16247B4}"/>
              </a:ext>
            </a:extLst>
          </p:cNvPr>
          <p:cNvSpPr txBox="1"/>
          <p:nvPr userDrawn="1"/>
        </p:nvSpPr>
        <p:spPr>
          <a:xfrm>
            <a:off x="5368281" y="1109336"/>
            <a:ext cx="1548038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6609352-73EB-472D-9179-2921454A4E7E}"/>
              </a:ext>
            </a:extLst>
          </p:cNvPr>
          <p:cNvGrpSpPr/>
          <p:nvPr userDrawn="1"/>
        </p:nvGrpSpPr>
        <p:grpSpPr>
          <a:xfrm>
            <a:off x="5941949" y="2598826"/>
            <a:ext cx="824380" cy="1249275"/>
            <a:chOff x="1749916" y="2606060"/>
            <a:chExt cx="824380" cy="124927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CBAD0F7-085A-47CF-BBDB-1FE0A2F99749}"/>
                </a:ext>
              </a:extLst>
            </p:cNvPr>
            <p:cNvSpPr txBox="1"/>
            <p:nvPr/>
          </p:nvSpPr>
          <p:spPr>
            <a:xfrm>
              <a:off x="1800716" y="2636540"/>
              <a:ext cx="773580" cy="12187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8800" spc="600" dirty="0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22D8C3F-3407-4358-86A7-292542AB7C7E}"/>
                </a:ext>
              </a:extLst>
            </p:cNvPr>
            <p:cNvSpPr txBox="1"/>
            <p:nvPr/>
          </p:nvSpPr>
          <p:spPr>
            <a:xfrm>
              <a:off x="1749916" y="2606060"/>
              <a:ext cx="773580" cy="12187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8800" spc="600" dirty="0">
                  <a:solidFill>
                    <a:schemeClr val="accent2"/>
                  </a:solidFill>
                  <a:latin typeface="+mj-ea"/>
                  <a:ea typeface="+mj-ea"/>
                </a:rPr>
                <a:t>2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2C3142D-4B01-42B1-B3EB-493A8B615847}"/>
              </a:ext>
            </a:extLst>
          </p:cNvPr>
          <p:cNvGrpSpPr/>
          <p:nvPr userDrawn="1"/>
        </p:nvGrpSpPr>
        <p:grpSpPr>
          <a:xfrm>
            <a:off x="1641923" y="2598826"/>
            <a:ext cx="824380" cy="1249275"/>
            <a:chOff x="1749916" y="2606060"/>
            <a:chExt cx="824380" cy="124927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FE89D0F-6FD4-4E0A-8E40-AEA1632009EF}"/>
                </a:ext>
              </a:extLst>
            </p:cNvPr>
            <p:cNvSpPr txBox="1"/>
            <p:nvPr/>
          </p:nvSpPr>
          <p:spPr>
            <a:xfrm>
              <a:off x="1800716" y="2636540"/>
              <a:ext cx="773580" cy="12187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8800" spc="600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0828BAA-9DAF-4836-892B-62C322ABD0DE}"/>
                </a:ext>
              </a:extLst>
            </p:cNvPr>
            <p:cNvSpPr txBox="1"/>
            <p:nvPr/>
          </p:nvSpPr>
          <p:spPr>
            <a:xfrm>
              <a:off x="1749916" y="2606060"/>
              <a:ext cx="773580" cy="12187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8800" spc="600" dirty="0">
                  <a:solidFill>
                    <a:schemeClr val="accent2"/>
                  </a:solidFill>
                  <a:latin typeface="+mj-ea"/>
                  <a:ea typeface="+mj-ea"/>
                </a:rPr>
                <a:t>1</a:t>
              </a:r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23CDFC1-4F15-47B9-9670-2FC1ACF54E4B}"/>
              </a:ext>
            </a:extLst>
          </p:cNvPr>
          <p:cNvSpPr/>
          <p:nvPr userDrawn="1"/>
        </p:nvSpPr>
        <p:spPr>
          <a:xfrm>
            <a:off x="2220526" y="3095517"/>
            <a:ext cx="2548814" cy="7964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04A93D5-2E88-42E4-9DBA-95852E84A155}"/>
              </a:ext>
            </a:extLst>
          </p:cNvPr>
          <p:cNvSpPr/>
          <p:nvPr userDrawn="1"/>
        </p:nvSpPr>
        <p:spPr>
          <a:xfrm>
            <a:off x="2136706" y="3038597"/>
            <a:ext cx="2548814" cy="7964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A588F9E-2B28-4D0A-8C5A-52D00C6DB5AD}"/>
              </a:ext>
            </a:extLst>
          </p:cNvPr>
          <p:cNvSpPr/>
          <p:nvPr userDrawn="1"/>
        </p:nvSpPr>
        <p:spPr>
          <a:xfrm>
            <a:off x="6480909" y="3095517"/>
            <a:ext cx="2548814" cy="7964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1664254-B4EC-4462-ACF8-2A7D24CF1549}"/>
              </a:ext>
            </a:extLst>
          </p:cNvPr>
          <p:cNvSpPr/>
          <p:nvPr userDrawn="1"/>
        </p:nvSpPr>
        <p:spPr>
          <a:xfrm>
            <a:off x="6397089" y="3038597"/>
            <a:ext cx="2548814" cy="7964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5B4438D-EA32-4696-AA71-70B99275D2E3}"/>
              </a:ext>
            </a:extLst>
          </p:cNvPr>
          <p:cNvGrpSpPr/>
          <p:nvPr userDrawn="1"/>
        </p:nvGrpSpPr>
        <p:grpSpPr>
          <a:xfrm>
            <a:off x="7142381" y="4220081"/>
            <a:ext cx="824380" cy="1249275"/>
            <a:chOff x="1749916" y="2606060"/>
            <a:chExt cx="824380" cy="124927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3F4B0E9-FC38-4A26-A686-7BFEE0C4CDC4}"/>
                </a:ext>
              </a:extLst>
            </p:cNvPr>
            <p:cNvSpPr txBox="1"/>
            <p:nvPr/>
          </p:nvSpPr>
          <p:spPr>
            <a:xfrm>
              <a:off x="1800716" y="2636540"/>
              <a:ext cx="773580" cy="12187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8800" spc="600" dirty="0">
                  <a:solidFill>
                    <a:schemeClr val="bg1"/>
                  </a:solidFill>
                  <a:latin typeface="+mj-ea"/>
                  <a:ea typeface="+mj-ea"/>
                </a:rPr>
                <a:t>4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B065D4B-B418-4640-9E30-6C0923E6690D}"/>
                </a:ext>
              </a:extLst>
            </p:cNvPr>
            <p:cNvSpPr txBox="1"/>
            <p:nvPr/>
          </p:nvSpPr>
          <p:spPr>
            <a:xfrm>
              <a:off x="1749916" y="2606060"/>
              <a:ext cx="773580" cy="12187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8800" spc="600" dirty="0">
                  <a:solidFill>
                    <a:schemeClr val="accent2"/>
                  </a:solidFill>
                  <a:latin typeface="+mj-ea"/>
                  <a:ea typeface="+mj-ea"/>
                </a:rPr>
                <a:t>4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2C88251-D46D-495D-BF49-BF37E6363FE3}"/>
              </a:ext>
            </a:extLst>
          </p:cNvPr>
          <p:cNvGrpSpPr/>
          <p:nvPr userDrawn="1"/>
        </p:nvGrpSpPr>
        <p:grpSpPr>
          <a:xfrm>
            <a:off x="2842355" y="4220081"/>
            <a:ext cx="824380" cy="1249275"/>
            <a:chOff x="1749916" y="2606060"/>
            <a:chExt cx="824380" cy="12492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6AA65FD-F0DE-46BB-B2AB-7E52D26224D5}"/>
                </a:ext>
              </a:extLst>
            </p:cNvPr>
            <p:cNvSpPr txBox="1"/>
            <p:nvPr/>
          </p:nvSpPr>
          <p:spPr>
            <a:xfrm>
              <a:off x="1800716" y="2636540"/>
              <a:ext cx="773580" cy="12187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8800" spc="600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F5EC452-3B4F-4CBA-98FD-9FAC2BFEDE9E}"/>
                </a:ext>
              </a:extLst>
            </p:cNvPr>
            <p:cNvSpPr txBox="1"/>
            <p:nvPr/>
          </p:nvSpPr>
          <p:spPr>
            <a:xfrm>
              <a:off x="1749916" y="2606060"/>
              <a:ext cx="773580" cy="12187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8800" spc="600" dirty="0">
                  <a:solidFill>
                    <a:schemeClr val="accent2"/>
                  </a:solidFill>
                  <a:latin typeface="+mj-ea"/>
                  <a:ea typeface="+mj-ea"/>
                </a:rPr>
                <a:t>3</a:t>
              </a: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A25F02F1-6EF9-4E52-B158-7F1AEF03F08A}"/>
              </a:ext>
            </a:extLst>
          </p:cNvPr>
          <p:cNvSpPr/>
          <p:nvPr userDrawn="1"/>
        </p:nvSpPr>
        <p:spPr>
          <a:xfrm>
            <a:off x="3420958" y="4716772"/>
            <a:ext cx="2548814" cy="7964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EFD91C04-F87F-4158-9E7D-68C72B0EF70D}"/>
              </a:ext>
            </a:extLst>
          </p:cNvPr>
          <p:cNvSpPr/>
          <p:nvPr userDrawn="1"/>
        </p:nvSpPr>
        <p:spPr>
          <a:xfrm>
            <a:off x="3337138" y="4659852"/>
            <a:ext cx="2548814" cy="7964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DEB051EE-3BD7-401A-B8FF-B58CCC18E463}"/>
              </a:ext>
            </a:extLst>
          </p:cNvPr>
          <p:cNvSpPr/>
          <p:nvPr userDrawn="1"/>
        </p:nvSpPr>
        <p:spPr>
          <a:xfrm>
            <a:off x="7681341" y="4716772"/>
            <a:ext cx="2548814" cy="7964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0F7A56DE-03AA-421C-A58A-87C5D4EC6DCE}"/>
              </a:ext>
            </a:extLst>
          </p:cNvPr>
          <p:cNvSpPr/>
          <p:nvPr userDrawn="1"/>
        </p:nvSpPr>
        <p:spPr>
          <a:xfrm>
            <a:off x="7597521" y="4659852"/>
            <a:ext cx="2548814" cy="7964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FACB23E-E227-4BB8-83E7-774D1721702F}"/>
              </a:ext>
            </a:extLst>
          </p:cNvPr>
          <p:cNvSpPr txBox="1"/>
          <p:nvPr userDrawn="1"/>
        </p:nvSpPr>
        <p:spPr>
          <a:xfrm>
            <a:off x="5321981" y="1063036"/>
            <a:ext cx="1548038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5400" spc="600" dirty="0">
                <a:solidFill>
                  <a:schemeClr val="accent2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8507E2CB-1173-4000-9853-8D2432E467D0}"/>
              </a:ext>
            </a:extLst>
          </p:cNvPr>
          <p:cNvSpPr/>
          <p:nvPr userDrawn="1"/>
        </p:nvSpPr>
        <p:spPr>
          <a:xfrm>
            <a:off x="9153625" y="6234981"/>
            <a:ext cx="198337" cy="206704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4514EBDE-45A0-4B97-9488-CFFB0ED4F0F7}"/>
              </a:ext>
            </a:extLst>
          </p:cNvPr>
          <p:cNvSpPr/>
          <p:nvPr userDrawn="1"/>
        </p:nvSpPr>
        <p:spPr>
          <a:xfrm>
            <a:off x="-1666857" y="-2614864"/>
            <a:ext cx="4844887" cy="4844884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8CB8D87-3502-484E-BA7E-534107F8EA2F}"/>
              </a:ext>
            </a:extLst>
          </p:cNvPr>
          <p:cNvSpPr/>
          <p:nvPr userDrawn="1"/>
        </p:nvSpPr>
        <p:spPr>
          <a:xfrm>
            <a:off x="-1303868" y="-3353894"/>
            <a:ext cx="4844887" cy="4844884"/>
          </a:xfrm>
          <a:prstGeom prst="ellipse">
            <a:avLst/>
          </a:prstGeom>
          <a:noFill/>
          <a:ln w="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CDB14577-98C2-4065-BB08-6336E9FAE0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4388" y="4298928"/>
            <a:ext cx="5872760" cy="5904107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9B78F6D3-5DE4-4E4B-98F7-9C2A45C99928}"/>
              </a:ext>
            </a:extLst>
          </p:cNvPr>
          <p:cNvSpPr/>
          <p:nvPr userDrawn="1"/>
        </p:nvSpPr>
        <p:spPr>
          <a:xfrm>
            <a:off x="8966436" y="4484331"/>
            <a:ext cx="11086206" cy="1108620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79D0633-8C2A-4A80-8FBB-0EB86048BC11}"/>
              </a:ext>
            </a:extLst>
          </p:cNvPr>
          <p:cNvSpPr/>
          <p:nvPr userDrawn="1"/>
        </p:nvSpPr>
        <p:spPr>
          <a:xfrm>
            <a:off x="9619983" y="3976215"/>
            <a:ext cx="10610608" cy="10610610"/>
          </a:xfrm>
          <a:prstGeom prst="ellipse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26E2E939-BE11-4208-8FAE-AF7C98491E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7733" y="-2107484"/>
            <a:ext cx="6774776" cy="681094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AD2570E-6ADE-46B5-A88A-3FE203B42194}"/>
              </a:ext>
            </a:extLst>
          </p:cNvPr>
          <p:cNvSpPr/>
          <p:nvPr userDrawn="1"/>
        </p:nvSpPr>
        <p:spPr>
          <a:xfrm>
            <a:off x="729335" y="5182678"/>
            <a:ext cx="198337" cy="206704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200782F-0F4E-4A07-9B69-CDBD360E2D10}"/>
              </a:ext>
            </a:extLst>
          </p:cNvPr>
          <p:cNvSpPr/>
          <p:nvPr userDrawn="1"/>
        </p:nvSpPr>
        <p:spPr>
          <a:xfrm>
            <a:off x="9153625" y="6234981"/>
            <a:ext cx="198337" cy="206704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 descr="背景图案&#10;&#10;描述已自动生成">
            <a:extLst>
              <a:ext uri="{FF2B5EF4-FFF2-40B4-BE49-F238E27FC236}">
                <a16:creationId xmlns:a16="http://schemas.microsoft.com/office/drawing/2014/main" id="{8E3830C7-5C85-4EF0-92EC-EEEF5CDC50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71141" y="-3024085"/>
            <a:ext cx="4858657" cy="488459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BE51208-AB7D-42BA-887E-067838D4743E}"/>
              </a:ext>
            </a:extLst>
          </p:cNvPr>
          <p:cNvGrpSpPr/>
          <p:nvPr userDrawn="1"/>
        </p:nvGrpSpPr>
        <p:grpSpPr>
          <a:xfrm>
            <a:off x="2495552" y="2026934"/>
            <a:ext cx="7200898" cy="2804132"/>
            <a:chOff x="1605443" y="1291192"/>
            <a:chExt cx="9426540" cy="341226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6D7859A-B6F7-4D1E-8805-A77240A052E5}"/>
                </a:ext>
              </a:extLst>
            </p:cNvPr>
            <p:cNvSpPr/>
            <p:nvPr/>
          </p:nvSpPr>
          <p:spPr>
            <a:xfrm>
              <a:off x="1749659" y="1417508"/>
              <a:ext cx="9282324" cy="3285948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95ECB1A-A8C4-4820-B8EC-B11C1BBB7BAB}"/>
                </a:ext>
              </a:extLst>
            </p:cNvPr>
            <p:cNvSpPr/>
            <p:nvPr/>
          </p:nvSpPr>
          <p:spPr>
            <a:xfrm>
              <a:off x="1605443" y="1291192"/>
              <a:ext cx="9282324" cy="3290656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2F775A8-24B5-4E8A-9EC5-5EBF6D9C9246}"/>
                </a:ext>
              </a:extLst>
            </p:cNvPr>
            <p:cNvSpPr/>
            <p:nvPr/>
          </p:nvSpPr>
          <p:spPr>
            <a:xfrm>
              <a:off x="1605443" y="1783356"/>
              <a:ext cx="9282324" cy="2798492"/>
            </a:xfrm>
            <a:prstGeom prst="rect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3D4E0E2-EC68-4B04-AD26-8256E44B3354}"/>
                </a:ext>
              </a:extLst>
            </p:cNvPr>
            <p:cNvGrpSpPr/>
            <p:nvPr/>
          </p:nvGrpSpPr>
          <p:grpSpPr>
            <a:xfrm>
              <a:off x="1811992" y="1419804"/>
              <a:ext cx="305806" cy="305806"/>
              <a:chOff x="1811992" y="1419804"/>
              <a:chExt cx="305806" cy="305806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6EA0421-6984-4515-AD44-FB8BCF1DCDEF}"/>
                  </a:ext>
                </a:extLst>
              </p:cNvPr>
              <p:cNvSpPr/>
              <p:nvPr/>
            </p:nvSpPr>
            <p:spPr>
              <a:xfrm>
                <a:off x="1811992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减号 22">
                <a:extLst>
                  <a:ext uri="{FF2B5EF4-FFF2-40B4-BE49-F238E27FC236}">
                    <a16:creationId xmlns:a16="http://schemas.microsoft.com/office/drawing/2014/main" id="{07300800-49D9-4F3C-AE3D-29B431971BC6}"/>
                  </a:ext>
                </a:extLst>
              </p:cNvPr>
              <p:cNvSpPr/>
              <p:nvPr/>
            </p:nvSpPr>
            <p:spPr>
              <a:xfrm>
                <a:off x="1856739" y="1500317"/>
                <a:ext cx="216312" cy="144780"/>
              </a:xfrm>
              <a:prstGeom prst="mathMinus">
                <a:avLst>
                  <a:gd name="adj1" fmla="val 30537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D569AE-5933-4875-9861-5FC15CBC1D20}"/>
                </a:ext>
              </a:extLst>
            </p:cNvPr>
            <p:cNvGrpSpPr/>
            <p:nvPr/>
          </p:nvGrpSpPr>
          <p:grpSpPr>
            <a:xfrm>
              <a:off x="2193054" y="1419804"/>
              <a:ext cx="305806" cy="305806"/>
              <a:chOff x="2260887" y="1419804"/>
              <a:chExt cx="305806" cy="305806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8DA0619A-4ADF-481F-ACC2-C1392D9DCE43}"/>
                  </a:ext>
                </a:extLst>
              </p:cNvPr>
              <p:cNvSpPr/>
              <p:nvPr/>
            </p:nvSpPr>
            <p:spPr>
              <a:xfrm>
                <a:off x="2260887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乘号 20">
                <a:extLst>
                  <a:ext uri="{FF2B5EF4-FFF2-40B4-BE49-F238E27FC236}">
                    <a16:creationId xmlns:a16="http://schemas.microsoft.com/office/drawing/2014/main" id="{38152AB2-DF39-48A7-B1E6-639658A5E979}"/>
                  </a:ext>
                </a:extLst>
              </p:cNvPr>
              <p:cNvSpPr/>
              <p:nvPr/>
            </p:nvSpPr>
            <p:spPr>
              <a:xfrm>
                <a:off x="2303524" y="1462441"/>
                <a:ext cx="220533" cy="220533"/>
              </a:xfrm>
              <a:prstGeom prst="mathMultiply">
                <a:avLst>
                  <a:gd name="adj1" fmla="val 15458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B2720C-FB90-4515-A367-B6B11DF2C44C}"/>
                </a:ext>
              </a:extLst>
            </p:cNvPr>
            <p:cNvGrpSpPr/>
            <p:nvPr/>
          </p:nvGrpSpPr>
          <p:grpSpPr>
            <a:xfrm>
              <a:off x="2574116" y="1419804"/>
              <a:ext cx="305806" cy="305806"/>
              <a:chOff x="2709782" y="1419804"/>
              <a:chExt cx="305806" cy="305806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0E90B9A5-19D0-45B6-A2B4-5922414D90F4}"/>
                  </a:ext>
                </a:extLst>
              </p:cNvPr>
              <p:cNvSpPr/>
              <p:nvPr/>
            </p:nvSpPr>
            <p:spPr>
              <a:xfrm>
                <a:off x="2709782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F3C359D7-5765-4134-9DB1-60AA89E212C2}"/>
                  </a:ext>
                </a:extLst>
              </p:cNvPr>
              <p:cNvSpPr/>
              <p:nvPr/>
            </p:nvSpPr>
            <p:spPr>
              <a:xfrm>
                <a:off x="2814237" y="1520449"/>
                <a:ext cx="104516" cy="104516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27EEC7EA-6A96-46D7-8BA6-3A79E6B429D8}"/>
              </a:ext>
            </a:extLst>
          </p:cNvPr>
          <p:cNvSpPr/>
          <p:nvPr userDrawn="1"/>
        </p:nvSpPr>
        <p:spPr>
          <a:xfrm>
            <a:off x="10286462" y="5452964"/>
            <a:ext cx="1074115" cy="1119425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7E1C77F-EF63-40CC-959B-F0DAAA77488F}"/>
              </a:ext>
            </a:extLst>
          </p:cNvPr>
          <p:cNvSpPr/>
          <p:nvPr userDrawn="1"/>
        </p:nvSpPr>
        <p:spPr>
          <a:xfrm>
            <a:off x="-788285" y="5647091"/>
            <a:ext cx="2421817" cy="2421817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CAB5B8A-A97E-4050-A6D1-596CBE84E279}"/>
              </a:ext>
            </a:extLst>
          </p:cNvPr>
          <p:cNvSpPr/>
          <p:nvPr userDrawn="1"/>
        </p:nvSpPr>
        <p:spPr>
          <a:xfrm>
            <a:off x="-1249698" y="5220960"/>
            <a:ext cx="2104343" cy="2104344"/>
          </a:xfrm>
          <a:prstGeom prst="ellipse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09D8F98-4B58-47B6-BAB4-E800716763B5}"/>
              </a:ext>
            </a:extLst>
          </p:cNvPr>
          <p:cNvSpPr/>
          <p:nvPr userDrawn="1"/>
        </p:nvSpPr>
        <p:spPr>
          <a:xfrm>
            <a:off x="-405946" y="5918781"/>
            <a:ext cx="2884230" cy="2884231"/>
          </a:xfrm>
          <a:prstGeom prst="ellipse">
            <a:avLst/>
          </a:prstGeom>
          <a:noFill/>
          <a:ln w="190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2761F46-91D9-4E31-8226-05B773D16255}"/>
              </a:ext>
            </a:extLst>
          </p:cNvPr>
          <p:cNvSpPr/>
          <p:nvPr userDrawn="1"/>
        </p:nvSpPr>
        <p:spPr>
          <a:xfrm>
            <a:off x="11360577" y="6091897"/>
            <a:ext cx="589578" cy="614448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E5EBA218-7129-42C2-A6EE-2A237FDE6BA3}"/>
              </a:ext>
            </a:extLst>
          </p:cNvPr>
          <p:cNvSpPr/>
          <p:nvPr userDrawn="1"/>
        </p:nvSpPr>
        <p:spPr>
          <a:xfrm>
            <a:off x="10320375" y="6399121"/>
            <a:ext cx="198337" cy="206704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04E3729-A810-431A-BE2A-1C0ADA28DA1D}"/>
              </a:ext>
            </a:extLst>
          </p:cNvPr>
          <p:cNvSpPr/>
          <p:nvPr userDrawn="1"/>
        </p:nvSpPr>
        <p:spPr>
          <a:xfrm>
            <a:off x="8368312" y="3801029"/>
            <a:ext cx="504488" cy="525769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瓷砖, 淋浴, 瓦, 一群&#10;&#10;描述已自动生成">
            <a:extLst>
              <a:ext uri="{FF2B5EF4-FFF2-40B4-BE49-F238E27FC236}">
                <a16:creationId xmlns:a16="http://schemas.microsoft.com/office/drawing/2014/main" id="{11556AAD-DCCC-44D5-A4F1-278C2BBC57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659"/>
            <a:ext cx="6858000" cy="6858000"/>
          </a:xfrm>
          <a:prstGeom prst="rect">
            <a:avLst/>
          </a:prstGeom>
        </p:spPr>
      </p:pic>
      <p:pic>
        <p:nvPicPr>
          <p:cNvPr id="14" name="图片 13" descr="图片包含 瓷砖, 淋浴, 瓦, 一群&#10;&#10;描述已自动生成">
            <a:extLst>
              <a:ext uri="{FF2B5EF4-FFF2-40B4-BE49-F238E27FC236}">
                <a16:creationId xmlns:a16="http://schemas.microsoft.com/office/drawing/2014/main" id="{BF6F271A-4C96-4490-BEA1-7A44084EB6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139" y="-10659"/>
            <a:ext cx="6858000" cy="6858000"/>
          </a:xfrm>
          <a:prstGeom prst="rect">
            <a:avLst/>
          </a:prstGeom>
        </p:spPr>
      </p:pic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5BA2E618-304D-42F5-AD3D-C09DC3588C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4388" y="4298928"/>
            <a:ext cx="5872760" cy="5904107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83B83D2F-FBFF-4218-AF7C-9A1FC402F20B}"/>
              </a:ext>
            </a:extLst>
          </p:cNvPr>
          <p:cNvSpPr/>
          <p:nvPr userDrawn="1"/>
        </p:nvSpPr>
        <p:spPr>
          <a:xfrm>
            <a:off x="8966436" y="4484331"/>
            <a:ext cx="11086206" cy="1108620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0633382-8298-4126-BCC6-0663C4968CAD}"/>
              </a:ext>
            </a:extLst>
          </p:cNvPr>
          <p:cNvSpPr/>
          <p:nvPr userDrawn="1"/>
        </p:nvSpPr>
        <p:spPr>
          <a:xfrm>
            <a:off x="9619983" y="3976215"/>
            <a:ext cx="10610608" cy="10610610"/>
          </a:xfrm>
          <a:prstGeom prst="ellipse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CAC195CE-5902-4970-947D-BCEB72C5F4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7733" y="-2107484"/>
            <a:ext cx="6774776" cy="681094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8EF5159-B4B7-4161-9D95-742B4F8A9220}"/>
              </a:ext>
            </a:extLst>
          </p:cNvPr>
          <p:cNvSpPr/>
          <p:nvPr userDrawn="1"/>
        </p:nvSpPr>
        <p:spPr>
          <a:xfrm>
            <a:off x="729335" y="5182678"/>
            <a:ext cx="198337" cy="206704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119C681-7B18-495D-ADFA-82EC615D0444}"/>
              </a:ext>
            </a:extLst>
          </p:cNvPr>
          <p:cNvSpPr/>
          <p:nvPr userDrawn="1"/>
        </p:nvSpPr>
        <p:spPr>
          <a:xfrm>
            <a:off x="9153625" y="6234981"/>
            <a:ext cx="198337" cy="206704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F5ED4DF-1E4B-4A7F-BFC3-873577E5EA20}"/>
              </a:ext>
            </a:extLst>
          </p:cNvPr>
          <p:cNvGrpSpPr/>
          <p:nvPr userDrawn="1"/>
        </p:nvGrpSpPr>
        <p:grpSpPr>
          <a:xfrm>
            <a:off x="-3789482" y="-4993276"/>
            <a:ext cx="8216204" cy="8562803"/>
            <a:chOff x="-3789482" y="-4993276"/>
            <a:chExt cx="8216204" cy="856280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43F8D38-CCEC-4D14-A3DC-3F2022E25892}"/>
                </a:ext>
              </a:extLst>
            </p:cNvPr>
            <p:cNvSpPr/>
            <p:nvPr/>
          </p:nvSpPr>
          <p:spPr>
            <a:xfrm>
              <a:off x="-3056555" y="-3291042"/>
              <a:ext cx="6113109" cy="637098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54098CF5-220C-47ED-B484-9901DDFD0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639782" y="-2247672"/>
              <a:ext cx="4858657" cy="4884590"/>
            </a:xfrm>
            <a:prstGeom prst="rect">
              <a:avLst/>
            </a:prstGeom>
          </p:spPr>
        </p:pic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AF6C7BF-5852-44A4-87E4-9798A60FBD38}"/>
                </a:ext>
              </a:extLst>
            </p:cNvPr>
            <p:cNvSpPr/>
            <p:nvPr/>
          </p:nvSpPr>
          <p:spPr>
            <a:xfrm rot="434135">
              <a:off x="-3789482" y="-4993276"/>
              <a:ext cx="8216204" cy="8562803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noFill/>
            <a:ln w="190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F519FA6E-B41E-4720-AF43-D3A0627282EC}"/>
              </a:ext>
            </a:extLst>
          </p:cNvPr>
          <p:cNvSpPr/>
          <p:nvPr userDrawn="1"/>
        </p:nvSpPr>
        <p:spPr>
          <a:xfrm>
            <a:off x="10144982" y="5627296"/>
            <a:ext cx="938922" cy="978529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DB67DD75-C3B7-19AC-928A-B2342B312C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C770778B-CFD2-695B-4144-ED98B1EE4768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97979E7C-9FB0-9FDF-91ED-48F10CB7D37D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ACD2BA42-D1B3-71E4-008C-48280956F4E8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FE3571F4-E6F2-1E21-3ECC-C536599C2CE4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499E781D-E4EB-7472-18DC-E458B4D4D04A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56B1AE37-4AB8-729C-7ABB-DBED6E634B02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EF5E861F-C44B-1FD3-0020-5DE3FE5ABD81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475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8D8235EF-B155-47CE-9168-635EE2819C4B}"/>
              </a:ext>
            </a:extLst>
          </p:cNvPr>
          <p:cNvSpPr/>
          <p:nvPr/>
        </p:nvSpPr>
        <p:spPr>
          <a:xfrm>
            <a:off x="1712531" y="4882361"/>
            <a:ext cx="1212567" cy="2474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0CFF62-8E3D-40AD-8CC7-D1A3DD8EF39E}"/>
              </a:ext>
            </a:extLst>
          </p:cNvPr>
          <p:cNvSpPr txBox="1"/>
          <p:nvPr/>
        </p:nvSpPr>
        <p:spPr>
          <a:xfrm>
            <a:off x="313850" y="2815501"/>
            <a:ext cx="4998163" cy="83099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5400" spc="600" dirty="0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20XX</a:t>
            </a:r>
            <a:r>
              <a:rPr lang="zh-CN" altLang="en-US" sz="5400" spc="600" dirty="0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第一季度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99D3642-9041-4C27-B008-E7A4777B7F27}"/>
              </a:ext>
            </a:extLst>
          </p:cNvPr>
          <p:cNvSpPr txBox="1"/>
          <p:nvPr/>
        </p:nvSpPr>
        <p:spPr>
          <a:xfrm>
            <a:off x="1712531" y="3887067"/>
            <a:ext cx="5055217" cy="9233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6000" spc="600" dirty="0">
                <a:solidFill>
                  <a:schemeClr val="accent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活动策划模板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2E19269-DD9D-490C-814D-5533C2565003}"/>
              </a:ext>
            </a:extLst>
          </p:cNvPr>
          <p:cNvSpPr txBox="1"/>
          <p:nvPr/>
        </p:nvSpPr>
        <p:spPr>
          <a:xfrm>
            <a:off x="1860747" y="4912020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200" dirty="0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汇报人：</a:t>
            </a:r>
            <a:r>
              <a:rPr lang="en-US" altLang="zh-CN" sz="1200" dirty="0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XXX</a:t>
            </a:r>
            <a:endParaRPr lang="zh-CN" altLang="en-US" sz="1200" dirty="0">
              <a:solidFill>
                <a:schemeClr val="accent3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6765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FAAA7F7-E9B9-42E2-9A3E-12279FC87C2D}"/>
              </a:ext>
            </a:extLst>
          </p:cNvPr>
          <p:cNvGrpSpPr/>
          <p:nvPr/>
        </p:nvGrpSpPr>
        <p:grpSpPr>
          <a:xfrm>
            <a:off x="979738" y="797497"/>
            <a:ext cx="10735624" cy="5511228"/>
            <a:chOff x="979738" y="887538"/>
            <a:chExt cx="10735624" cy="551122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926D925B-78CA-4E83-86D4-562463D764AA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F7B1468-12F7-4CC5-9340-AC1F4A3E5900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2BBEB4D-B84B-4A7D-BF6A-664516C1D527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3510F18E-95CF-4762-A0AC-261FA3AC797F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9E637FFE-EA28-4763-B5F8-925A56CB706B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85CCBF6-55FA-4273-BC10-E599172212A3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97E85DF1-BB45-4068-9611-6C4E8CD83DC3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C3242172-8885-4E28-B57F-366816AECD0C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0D3AAEE-7072-4924-8D39-A2D94B740660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SHOU ZHONG FEN XI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7D049C-717D-4FD3-8763-C7CFA4C82CF4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SHOU ZHONG FEN XI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D856FED-8571-4A86-9DD1-A3C5FE24D1BB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22" name="箭头: 十字 21">
            <a:extLst>
              <a:ext uri="{FF2B5EF4-FFF2-40B4-BE49-F238E27FC236}">
                <a16:creationId xmlns:a16="http://schemas.microsoft.com/office/drawing/2014/main" id="{A68EE533-8B5B-4272-883D-5B388A860B50}"/>
              </a:ext>
            </a:extLst>
          </p:cNvPr>
          <p:cNvSpPr/>
          <p:nvPr/>
        </p:nvSpPr>
        <p:spPr>
          <a:xfrm>
            <a:off x="4121019" y="1454020"/>
            <a:ext cx="3949962" cy="3949960"/>
          </a:xfrm>
          <a:prstGeom prst="quadArrow">
            <a:avLst>
              <a:gd name="adj1" fmla="val 2472"/>
              <a:gd name="adj2" fmla="val 3597"/>
              <a:gd name="adj3" fmla="val 5943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9E5BCC5-94F6-4A99-8C9E-A0B8984935FE}"/>
              </a:ext>
            </a:extLst>
          </p:cNvPr>
          <p:cNvSpPr/>
          <p:nvPr/>
        </p:nvSpPr>
        <p:spPr>
          <a:xfrm>
            <a:off x="4830182" y="2090052"/>
            <a:ext cx="1048182" cy="1048182"/>
          </a:xfrm>
          <a:prstGeom prst="roundRect">
            <a:avLst>
              <a:gd name="adj" fmla="val 8334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B67FCAD-0B37-4F99-A9A9-BBEFE71627EA}"/>
              </a:ext>
            </a:extLst>
          </p:cNvPr>
          <p:cNvSpPr/>
          <p:nvPr/>
        </p:nvSpPr>
        <p:spPr>
          <a:xfrm>
            <a:off x="6311844" y="2090052"/>
            <a:ext cx="1048182" cy="1048182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BBEF4FDA-15E3-4FBB-9B45-E5A6C602CEFD}"/>
              </a:ext>
            </a:extLst>
          </p:cNvPr>
          <p:cNvSpPr/>
          <p:nvPr/>
        </p:nvSpPr>
        <p:spPr>
          <a:xfrm>
            <a:off x="4831079" y="3719766"/>
            <a:ext cx="1048182" cy="1048182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 w="190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181E8FDE-D3E4-4D02-BDF3-C7CE8DC3DF9A}"/>
              </a:ext>
            </a:extLst>
          </p:cNvPr>
          <p:cNvSpPr/>
          <p:nvPr/>
        </p:nvSpPr>
        <p:spPr>
          <a:xfrm>
            <a:off x="6312741" y="3719766"/>
            <a:ext cx="1048182" cy="1048182"/>
          </a:xfrm>
          <a:prstGeom prst="roundRect">
            <a:avLst>
              <a:gd name="adj" fmla="val 8334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999DA29-A76D-41D4-9FE3-F7BD74F3C3B7}"/>
              </a:ext>
            </a:extLst>
          </p:cNvPr>
          <p:cNvSpPr txBox="1"/>
          <p:nvPr/>
        </p:nvSpPr>
        <p:spPr>
          <a:xfrm>
            <a:off x="1776446" y="2320199"/>
            <a:ext cx="2800178" cy="8165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B1216D7-2A43-4820-9241-3C067E638BCE}"/>
              </a:ext>
            </a:extLst>
          </p:cNvPr>
          <p:cNvSpPr txBox="1"/>
          <p:nvPr/>
        </p:nvSpPr>
        <p:spPr>
          <a:xfrm>
            <a:off x="3297420" y="1953256"/>
            <a:ext cx="127920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E452E1E-C4A4-4869-B879-1EFFA029AAF8}"/>
              </a:ext>
            </a:extLst>
          </p:cNvPr>
          <p:cNvSpPr txBox="1"/>
          <p:nvPr/>
        </p:nvSpPr>
        <p:spPr>
          <a:xfrm>
            <a:off x="1776446" y="4086709"/>
            <a:ext cx="2800178" cy="8165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F70D61F-1F41-401E-A6B2-FD561AD9BA5E}"/>
              </a:ext>
            </a:extLst>
          </p:cNvPr>
          <p:cNvSpPr txBox="1"/>
          <p:nvPr/>
        </p:nvSpPr>
        <p:spPr>
          <a:xfrm>
            <a:off x="3297420" y="3719766"/>
            <a:ext cx="127920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470E724-045F-4D38-BFFF-A8DCDA18ACEA}"/>
              </a:ext>
            </a:extLst>
          </p:cNvPr>
          <p:cNvSpPr txBox="1"/>
          <p:nvPr/>
        </p:nvSpPr>
        <p:spPr>
          <a:xfrm>
            <a:off x="7615376" y="4086709"/>
            <a:ext cx="2800178" cy="8165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AC54A38-5F53-4B4F-AB3C-4E99CFD9F0A4}"/>
              </a:ext>
            </a:extLst>
          </p:cNvPr>
          <p:cNvSpPr txBox="1"/>
          <p:nvPr/>
        </p:nvSpPr>
        <p:spPr>
          <a:xfrm>
            <a:off x="7615376" y="3719766"/>
            <a:ext cx="127920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715BD8D-57D2-4961-95C8-066942A3928C}"/>
              </a:ext>
            </a:extLst>
          </p:cNvPr>
          <p:cNvSpPr txBox="1"/>
          <p:nvPr/>
        </p:nvSpPr>
        <p:spPr>
          <a:xfrm>
            <a:off x="7615376" y="2324348"/>
            <a:ext cx="2800178" cy="8165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D50C3F-73D2-4015-A3DA-36853323D742}"/>
              </a:ext>
            </a:extLst>
          </p:cNvPr>
          <p:cNvSpPr txBox="1"/>
          <p:nvPr/>
        </p:nvSpPr>
        <p:spPr>
          <a:xfrm>
            <a:off x="7615376" y="1957405"/>
            <a:ext cx="127920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1440760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A487D7F6-E089-46CC-B0DD-AFB0041BFEA3}"/>
              </a:ext>
            </a:extLst>
          </p:cNvPr>
          <p:cNvSpPr/>
          <p:nvPr/>
        </p:nvSpPr>
        <p:spPr>
          <a:xfrm>
            <a:off x="1050858" y="948498"/>
            <a:ext cx="10232525" cy="5082925"/>
          </a:xfrm>
          <a:prstGeom prst="roundRect">
            <a:avLst>
              <a:gd name="adj" fmla="val 1424"/>
            </a:avLst>
          </a:prstGeom>
          <a:solidFill>
            <a:schemeClr val="bg1"/>
          </a:solid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432DC67-407C-4902-8182-3E992616E805}"/>
              </a:ext>
            </a:extLst>
          </p:cNvPr>
          <p:cNvSpPr/>
          <p:nvPr/>
        </p:nvSpPr>
        <p:spPr>
          <a:xfrm>
            <a:off x="979738" y="887538"/>
            <a:ext cx="10232525" cy="5082925"/>
          </a:xfrm>
          <a:prstGeom prst="roundRect">
            <a:avLst>
              <a:gd name="adj" fmla="val 1424"/>
            </a:avLst>
          </a:prstGeom>
          <a:blipFill dpi="0" rotWithShape="1">
            <a:blip r:embed="rId2">
              <a:alphaModFix amt="13000"/>
            </a:blip>
            <a:srcRect/>
            <a:tile tx="0" ty="0" sx="100000" sy="100000" flip="none" algn="tl"/>
          </a:blip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E7C4BC7-1C34-4B84-95C0-1575DCEF9337}"/>
              </a:ext>
            </a:extLst>
          </p:cNvPr>
          <p:cNvGrpSpPr/>
          <p:nvPr/>
        </p:nvGrpSpPr>
        <p:grpSpPr>
          <a:xfrm>
            <a:off x="988695" y="1095351"/>
            <a:ext cx="1654834" cy="271298"/>
            <a:chOff x="958215" y="1064871"/>
            <a:chExt cx="1654834" cy="271298"/>
          </a:xfrm>
          <a:solidFill>
            <a:schemeClr val="accent3"/>
          </a:solidFill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0B5CB0D2-A7E9-40CB-BDBD-DEA26764FE7A}"/>
                </a:ext>
              </a:extLst>
            </p:cNvPr>
            <p:cNvSpPr/>
            <p:nvPr/>
          </p:nvSpPr>
          <p:spPr>
            <a:xfrm>
              <a:off x="1000058" y="1069951"/>
              <a:ext cx="1612991" cy="266218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4225DC1-DB2B-4ECB-8D61-46471FF6333C}"/>
                </a:ext>
              </a:extLst>
            </p:cNvPr>
            <p:cNvSpPr/>
            <p:nvPr/>
          </p:nvSpPr>
          <p:spPr>
            <a:xfrm>
              <a:off x="958215" y="1064871"/>
              <a:ext cx="1224154" cy="266218"/>
            </a:xfrm>
            <a:prstGeom prst="roundRect">
              <a:avLst>
                <a:gd name="adj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D4C0F7E-FB04-48E9-88C4-90499D868919}"/>
              </a:ext>
            </a:extLst>
          </p:cNvPr>
          <p:cNvGrpSpPr/>
          <p:nvPr/>
        </p:nvGrpSpPr>
        <p:grpSpPr>
          <a:xfrm>
            <a:off x="979738" y="1054711"/>
            <a:ext cx="1612991" cy="266218"/>
            <a:chOff x="979738" y="1064871"/>
            <a:chExt cx="1612991" cy="266218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6DEFE2B8-5A3A-4032-96B8-047430DF1733}"/>
                </a:ext>
              </a:extLst>
            </p:cNvPr>
            <p:cNvSpPr/>
            <p:nvPr/>
          </p:nvSpPr>
          <p:spPr>
            <a:xfrm>
              <a:off x="979738" y="1064871"/>
              <a:ext cx="1612991" cy="26621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5B052641-8BA1-4777-8D30-B5C283E96090}"/>
                </a:ext>
              </a:extLst>
            </p:cNvPr>
            <p:cNvSpPr/>
            <p:nvPr/>
          </p:nvSpPr>
          <p:spPr>
            <a:xfrm>
              <a:off x="979739" y="1064871"/>
              <a:ext cx="1202630" cy="266218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6A55C1B0-FBD6-4104-9EC0-CFE57501270C}"/>
              </a:ext>
            </a:extLst>
          </p:cNvPr>
          <p:cNvSpPr txBox="1"/>
          <p:nvPr/>
        </p:nvSpPr>
        <p:spPr>
          <a:xfrm>
            <a:off x="1017220" y="1103181"/>
            <a:ext cx="1506660" cy="169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SHOU ZHONG FEN XI</a:t>
            </a:r>
            <a:endParaRPr lang="zh-CN" altLang="en-US" sz="1100" dirty="0">
              <a:solidFill>
                <a:schemeClr val="accent3">
                  <a:alpha val="44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0693297-14D3-4071-ABE0-77623A437D2A}"/>
              </a:ext>
            </a:extLst>
          </p:cNvPr>
          <p:cNvGrpSpPr/>
          <p:nvPr/>
        </p:nvGrpSpPr>
        <p:grpSpPr>
          <a:xfrm>
            <a:off x="5049520" y="1497170"/>
            <a:ext cx="6152583" cy="4101722"/>
            <a:chOff x="4602294" y="1590351"/>
            <a:chExt cx="6703011" cy="4468674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061D8234-CF6B-42C3-A59D-B23B7EB37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02294" y="1590351"/>
              <a:ext cx="2234337" cy="2234337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5CEBE9C-108E-4741-9472-BE6FD139B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36631" y="1590351"/>
              <a:ext cx="2234337" cy="2234337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D336826A-D02E-4DCD-A83F-796DD9A50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70968" y="1590351"/>
              <a:ext cx="2234337" cy="2234337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0F1DF4B6-6780-4822-9B3D-B817F7E9F0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70968" y="3824688"/>
              <a:ext cx="2234337" cy="2234337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79DA9EC2-215E-4E95-B95B-0A2E893A8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36631" y="3824688"/>
              <a:ext cx="2234337" cy="223433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A91F86CA-E2F8-4330-A0E3-17203AB605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02294" y="3824688"/>
              <a:ext cx="2234337" cy="2234337"/>
            </a:xfrm>
            <a:prstGeom prst="rect">
              <a:avLst/>
            </a:prstGeom>
          </p:spPr>
        </p:pic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A9B984B-30A9-482C-AE81-E6885C84E2EB}"/>
              </a:ext>
            </a:extLst>
          </p:cNvPr>
          <p:cNvSpPr/>
          <p:nvPr/>
        </p:nvSpPr>
        <p:spPr>
          <a:xfrm>
            <a:off x="10776440" y="5420237"/>
            <a:ext cx="938922" cy="978529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140D18A-568B-47F9-BA79-1EA391377673}"/>
              </a:ext>
            </a:extLst>
          </p:cNvPr>
          <p:cNvSpPr txBox="1"/>
          <p:nvPr/>
        </p:nvSpPr>
        <p:spPr>
          <a:xfrm>
            <a:off x="1412927" y="3802775"/>
            <a:ext cx="3253557" cy="137672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  <a:r>
              <a:rPr lang="en-US" altLang="zh-CN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.</a:t>
            </a: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A2116C8-713A-492F-AE25-0927D3F92C1C}"/>
              </a:ext>
            </a:extLst>
          </p:cNvPr>
          <p:cNvSpPr txBox="1"/>
          <p:nvPr/>
        </p:nvSpPr>
        <p:spPr>
          <a:xfrm>
            <a:off x="1412927" y="2721666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E48E87C2-E3D6-42CC-8534-4EE559852330}"/>
              </a:ext>
            </a:extLst>
          </p:cNvPr>
          <p:cNvCxnSpPr>
            <a:cxnSpLocks/>
          </p:cNvCxnSpPr>
          <p:nvPr/>
        </p:nvCxnSpPr>
        <p:spPr>
          <a:xfrm>
            <a:off x="1412927" y="3214704"/>
            <a:ext cx="9043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503A7B7E-FF58-4E09-A938-07052A28E4EE}"/>
              </a:ext>
            </a:extLst>
          </p:cNvPr>
          <p:cNvSpPr txBox="1"/>
          <p:nvPr/>
        </p:nvSpPr>
        <p:spPr>
          <a:xfrm>
            <a:off x="1412926" y="1755150"/>
            <a:ext cx="3565473" cy="7004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51PPT</a:t>
            </a:r>
            <a:r>
              <a:rPr lang="zh-CN" altLang="en-US" sz="12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51PPT</a:t>
            </a:r>
            <a:r>
              <a:rPr lang="zh-CN" altLang="en-US" sz="12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模板网 官网唯一网址：</a:t>
            </a:r>
            <a:r>
              <a:rPr lang="en-US" altLang="zh-CN" sz="12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www.51pptmoban.com</a:t>
            </a:r>
            <a:endParaRPr lang="zh-CN" altLang="en-US" sz="1200" dirty="0">
              <a:solidFill>
                <a:schemeClr val="accent5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3B1000B-83D3-41CA-B96D-FA4373EEFB76}"/>
              </a:ext>
            </a:extLst>
          </p:cNvPr>
          <p:cNvGrpSpPr/>
          <p:nvPr/>
        </p:nvGrpSpPr>
        <p:grpSpPr>
          <a:xfrm>
            <a:off x="1397843" y="3379482"/>
            <a:ext cx="776780" cy="266214"/>
            <a:chOff x="1436069" y="5064117"/>
            <a:chExt cx="776780" cy="266214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4E8F9EC8-C5D2-4421-B65F-97683AEDEBAB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ABC4412-1629-46AE-97C6-7AC9222803D2}"/>
                </a:ext>
              </a:extLst>
            </p:cNvPr>
            <p:cNvSpPr txBox="1"/>
            <p:nvPr/>
          </p:nvSpPr>
          <p:spPr>
            <a:xfrm>
              <a:off x="1567177" y="5093525"/>
              <a:ext cx="538609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812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C6C7BA3-C500-484D-84B6-9A89398FFDFB}"/>
              </a:ext>
            </a:extLst>
          </p:cNvPr>
          <p:cNvGrpSpPr/>
          <p:nvPr/>
        </p:nvGrpSpPr>
        <p:grpSpPr>
          <a:xfrm>
            <a:off x="979738" y="887538"/>
            <a:ext cx="10735624" cy="5511228"/>
            <a:chOff x="979738" y="887538"/>
            <a:chExt cx="10735624" cy="551122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8EEA858-1A82-4A15-BB19-532631E2484E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DEDA2002-216D-401F-9B5C-E8F5AE05FB19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05BA0F3-02D6-42B6-9B88-A78C0A7A2D87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0427FC94-68A2-40BE-9C48-6D9EBD4917EE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EE248A25-E69D-46EA-87CE-34A17450F561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506BB78-2709-46F4-9D5D-A862E7A172D6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AE197A7A-149A-4635-A7E6-0841FEE69A68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6FE0050C-96CE-4D48-8EB8-B00B1DCAC7A5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32149E0-9AB0-4EE1-A13F-EA8ED5CD4352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SHOU ZHONG FEN XI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EBEC3C9-584A-4EFB-A2E1-CBA98B8CA976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SHOU ZHONG FEN XI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2C27D9D-7681-41BA-83EC-532BFB518EA4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D498881-D99F-46EC-A22A-3C4AF86B0074}"/>
              </a:ext>
            </a:extLst>
          </p:cNvPr>
          <p:cNvGrpSpPr/>
          <p:nvPr/>
        </p:nvGrpSpPr>
        <p:grpSpPr>
          <a:xfrm>
            <a:off x="1754341" y="2496433"/>
            <a:ext cx="8683318" cy="2923804"/>
            <a:chOff x="1754341" y="2647366"/>
            <a:chExt cx="8683318" cy="2923804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61B5FF28-EE8C-407B-9D25-279572CB4B5F}"/>
                </a:ext>
              </a:extLst>
            </p:cNvPr>
            <p:cNvGrpSpPr/>
            <p:nvPr/>
          </p:nvGrpSpPr>
          <p:grpSpPr>
            <a:xfrm>
              <a:off x="1754341" y="2647366"/>
              <a:ext cx="1885120" cy="2923804"/>
              <a:chOff x="1754341" y="2647366"/>
              <a:chExt cx="1885120" cy="2923804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7B3F3465-87DA-432C-A598-240B6CD66993}"/>
                  </a:ext>
                </a:extLst>
              </p:cNvPr>
              <p:cNvSpPr txBox="1"/>
              <p:nvPr/>
            </p:nvSpPr>
            <p:spPr>
              <a:xfrm>
                <a:off x="1754341" y="4194446"/>
                <a:ext cx="1885120" cy="137672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accent5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A72E5260-6378-4528-915D-A9BC0FBAB6BC}"/>
                  </a:ext>
                </a:extLst>
              </p:cNvPr>
              <p:cNvSpPr txBox="1"/>
              <p:nvPr/>
            </p:nvSpPr>
            <p:spPr>
              <a:xfrm>
                <a:off x="2057299" y="3779533"/>
                <a:ext cx="127920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dirty="0">
                    <a:solidFill>
                      <a:schemeClr val="accent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关键词标题</a:t>
                </a: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7486C897-4CFB-4130-95DF-A3DBAC35154A}"/>
                  </a:ext>
                </a:extLst>
              </p:cNvPr>
              <p:cNvGrpSpPr/>
              <p:nvPr/>
            </p:nvGrpSpPr>
            <p:grpSpPr>
              <a:xfrm>
                <a:off x="2212694" y="2647366"/>
                <a:ext cx="968415" cy="968415"/>
                <a:chOff x="2118599" y="3193718"/>
                <a:chExt cx="968415" cy="968415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62E48E9B-0324-4A74-BE8F-2CC12F53226C}"/>
                    </a:ext>
                  </a:extLst>
                </p:cNvPr>
                <p:cNvSpPr/>
                <p:nvPr/>
              </p:nvSpPr>
              <p:spPr>
                <a:xfrm>
                  <a:off x="2118599" y="3193718"/>
                  <a:ext cx="968415" cy="968415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75405EE5-BAB8-4F80-A1D4-932453F9E56E}"/>
                    </a:ext>
                  </a:extLst>
                </p:cNvPr>
                <p:cNvGrpSpPr/>
                <p:nvPr/>
              </p:nvGrpSpPr>
              <p:grpSpPr>
                <a:xfrm>
                  <a:off x="2453545" y="3399982"/>
                  <a:ext cx="298522" cy="555886"/>
                  <a:chOff x="2780075" y="488475"/>
                  <a:chExt cx="142642" cy="265617"/>
                </a:xfrm>
                <a:solidFill>
                  <a:schemeClr val="accent3"/>
                </a:solidFill>
              </p:grpSpPr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67D71E0B-A502-449E-A28B-16593A36DB93}"/>
                      </a:ext>
                    </a:extLst>
                  </p:cNvPr>
                  <p:cNvSpPr/>
                  <p:nvPr/>
                </p:nvSpPr>
                <p:spPr>
                  <a:xfrm>
                    <a:off x="2792783" y="556052"/>
                    <a:ext cx="124364" cy="198040"/>
                  </a:xfrm>
                  <a:custGeom>
                    <a:avLst/>
                    <a:gdLst>
                      <a:gd name="connsiteX0" fmla="*/ -79 w 124364"/>
                      <a:gd name="connsiteY0" fmla="*/ 62524 h 198040"/>
                      <a:gd name="connsiteX1" fmla="*/ 2871 w 124364"/>
                      <a:gd name="connsiteY1" fmla="*/ 87711 h 198040"/>
                      <a:gd name="connsiteX2" fmla="*/ 21725 w 124364"/>
                      <a:gd name="connsiteY2" fmla="*/ 138084 h 198040"/>
                      <a:gd name="connsiteX3" fmla="*/ 19207 w 124364"/>
                      <a:gd name="connsiteY3" fmla="*/ 145784 h 198040"/>
                      <a:gd name="connsiteX4" fmla="*/ 22733 w 124364"/>
                      <a:gd name="connsiteY4" fmla="*/ 155068 h 198040"/>
                      <a:gd name="connsiteX5" fmla="*/ 19207 w 124364"/>
                      <a:gd name="connsiteY5" fmla="*/ 163991 h 198040"/>
                      <a:gd name="connsiteX6" fmla="*/ 23596 w 124364"/>
                      <a:gd name="connsiteY6" fmla="*/ 174209 h 198040"/>
                      <a:gd name="connsiteX7" fmla="*/ 20430 w 124364"/>
                      <a:gd name="connsiteY7" fmla="*/ 182773 h 198040"/>
                      <a:gd name="connsiteX8" fmla="*/ 35758 w 124364"/>
                      <a:gd name="connsiteY8" fmla="*/ 197165 h 198040"/>
                      <a:gd name="connsiteX9" fmla="*/ 91385 w 124364"/>
                      <a:gd name="connsiteY9" fmla="*/ 197957 h 198040"/>
                      <a:gd name="connsiteX10" fmla="*/ 91385 w 124364"/>
                      <a:gd name="connsiteY10" fmla="*/ 197957 h 198040"/>
                      <a:gd name="connsiteX11" fmla="*/ 102611 w 124364"/>
                      <a:gd name="connsiteY11" fmla="*/ 193495 h 198040"/>
                      <a:gd name="connsiteX12" fmla="*/ 103215 w 124364"/>
                      <a:gd name="connsiteY12" fmla="*/ 174166 h 198040"/>
                      <a:gd name="connsiteX13" fmla="*/ 102611 w 124364"/>
                      <a:gd name="connsiteY13" fmla="*/ 173562 h 198040"/>
                      <a:gd name="connsiteX14" fmla="*/ 102611 w 124364"/>
                      <a:gd name="connsiteY14" fmla="*/ 155715 h 198040"/>
                      <a:gd name="connsiteX15" fmla="*/ 106137 w 124364"/>
                      <a:gd name="connsiteY15" fmla="*/ 146792 h 198040"/>
                      <a:gd name="connsiteX16" fmla="*/ 102683 w 124364"/>
                      <a:gd name="connsiteY16" fmla="*/ 137509 h 198040"/>
                      <a:gd name="connsiteX17" fmla="*/ 121321 w 124364"/>
                      <a:gd name="connsiteY17" fmla="*/ 87135 h 198040"/>
                      <a:gd name="connsiteX18" fmla="*/ 124271 w 124364"/>
                      <a:gd name="connsiteY18" fmla="*/ 61948 h 198040"/>
                      <a:gd name="connsiteX19" fmla="*/ 62240 w 124364"/>
                      <a:gd name="connsiteY19" fmla="*/ -83 h 198040"/>
                      <a:gd name="connsiteX20" fmla="*/ 209 w 124364"/>
                      <a:gd name="connsiteY20" fmla="*/ 61948 h 198040"/>
                      <a:gd name="connsiteX21" fmla="*/ 96278 w 124364"/>
                      <a:gd name="connsiteY21" fmla="*/ 187019 h 198040"/>
                      <a:gd name="connsiteX22" fmla="*/ 91529 w 124364"/>
                      <a:gd name="connsiteY22" fmla="*/ 188818 h 198040"/>
                      <a:gd name="connsiteX23" fmla="*/ 35902 w 124364"/>
                      <a:gd name="connsiteY23" fmla="*/ 188098 h 198040"/>
                      <a:gd name="connsiteX24" fmla="*/ 29785 w 124364"/>
                      <a:gd name="connsiteY24" fmla="*/ 183061 h 198040"/>
                      <a:gd name="connsiteX25" fmla="*/ 34031 w 124364"/>
                      <a:gd name="connsiteY25" fmla="*/ 178383 h 198040"/>
                      <a:gd name="connsiteX26" fmla="*/ 37485 w 124364"/>
                      <a:gd name="connsiteY26" fmla="*/ 173634 h 198040"/>
                      <a:gd name="connsiteX27" fmla="*/ 33527 w 124364"/>
                      <a:gd name="connsiteY27" fmla="*/ 169244 h 198040"/>
                      <a:gd name="connsiteX28" fmla="*/ 28562 w 124364"/>
                      <a:gd name="connsiteY28" fmla="*/ 164279 h 198040"/>
                      <a:gd name="connsiteX29" fmla="*/ 32520 w 124364"/>
                      <a:gd name="connsiteY29" fmla="*/ 159673 h 198040"/>
                      <a:gd name="connsiteX30" fmla="*/ 35830 w 124364"/>
                      <a:gd name="connsiteY30" fmla="*/ 155211 h 198040"/>
                      <a:gd name="connsiteX31" fmla="*/ 32592 w 124364"/>
                      <a:gd name="connsiteY31" fmla="*/ 150750 h 198040"/>
                      <a:gd name="connsiteX32" fmla="*/ 28562 w 124364"/>
                      <a:gd name="connsiteY32" fmla="*/ 146000 h 198040"/>
                      <a:gd name="connsiteX33" fmla="*/ 29281 w 124364"/>
                      <a:gd name="connsiteY33" fmla="*/ 143841 h 198040"/>
                      <a:gd name="connsiteX34" fmla="*/ 95127 w 124364"/>
                      <a:gd name="connsiteY34" fmla="*/ 143841 h 198040"/>
                      <a:gd name="connsiteX35" fmla="*/ 96494 w 124364"/>
                      <a:gd name="connsiteY35" fmla="*/ 146936 h 198040"/>
                      <a:gd name="connsiteX36" fmla="*/ 92536 w 124364"/>
                      <a:gd name="connsiteY36" fmla="*/ 151469 h 198040"/>
                      <a:gd name="connsiteX37" fmla="*/ 89226 w 124364"/>
                      <a:gd name="connsiteY37" fmla="*/ 155931 h 198040"/>
                      <a:gd name="connsiteX38" fmla="*/ 92536 w 124364"/>
                      <a:gd name="connsiteY38" fmla="*/ 160465 h 198040"/>
                      <a:gd name="connsiteX39" fmla="*/ 96494 w 124364"/>
                      <a:gd name="connsiteY39" fmla="*/ 165142 h 198040"/>
                      <a:gd name="connsiteX40" fmla="*/ 92320 w 124364"/>
                      <a:gd name="connsiteY40" fmla="*/ 169820 h 198040"/>
                      <a:gd name="connsiteX41" fmla="*/ 88988 w 124364"/>
                      <a:gd name="connsiteY41" fmla="*/ 175534 h 198040"/>
                      <a:gd name="connsiteX42" fmla="*/ 92752 w 124364"/>
                      <a:gd name="connsiteY42" fmla="*/ 178959 h 198040"/>
                      <a:gd name="connsiteX43" fmla="*/ 97717 w 124364"/>
                      <a:gd name="connsiteY43" fmla="*/ 183924 h 198040"/>
                      <a:gd name="connsiteX44" fmla="*/ 96278 w 124364"/>
                      <a:gd name="connsiteY44" fmla="*/ 187019 h 198040"/>
                      <a:gd name="connsiteX45" fmla="*/ 61952 w 124364"/>
                      <a:gd name="connsiteY45" fmla="*/ 9920 h 198040"/>
                      <a:gd name="connsiteX46" fmla="*/ 114556 w 124364"/>
                      <a:gd name="connsiteY46" fmla="*/ 62524 h 198040"/>
                      <a:gd name="connsiteX47" fmla="*/ 111894 w 124364"/>
                      <a:gd name="connsiteY47" fmla="*/ 85480 h 198040"/>
                      <a:gd name="connsiteX48" fmla="*/ 93616 w 124364"/>
                      <a:gd name="connsiteY48" fmla="*/ 134414 h 198040"/>
                      <a:gd name="connsiteX49" fmla="*/ 30289 w 124364"/>
                      <a:gd name="connsiteY49" fmla="*/ 134414 h 198040"/>
                      <a:gd name="connsiteX50" fmla="*/ 12010 w 124364"/>
                      <a:gd name="connsiteY50" fmla="*/ 85480 h 198040"/>
                      <a:gd name="connsiteX51" fmla="*/ 9348 w 124364"/>
                      <a:gd name="connsiteY51" fmla="*/ 62524 h 198040"/>
                      <a:gd name="connsiteX52" fmla="*/ 61952 w 124364"/>
                      <a:gd name="connsiteY52" fmla="*/ 9920 h 1980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24364" h="198040">
                        <a:moveTo>
                          <a:pt x="-79" y="62524"/>
                        </a:moveTo>
                        <a:cubicBezTo>
                          <a:pt x="-180" y="71008"/>
                          <a:pt x="806" y="79478"/>
                          <a:pt x="2871" y="87711"/>
                        </a:cubicBezTo>
                        <a:cubicBezTo>
                          <a:pt x="7851" y="104960"/>
                          <a:pt x="14155" y="121807"/>
                          <a:pt x="21725" y="138084"/>
                        </a:cubicBezTo>
                        <a:cubicBezTo>
                          <a:pt x="20128" y="140337"/>
                          <a:pt x="19250" y="143021"/>
                          <a:pt x="19207" y="145784"/>
                        </a:cubicBezTo>
                        <a:cubicBezTo>
                          <a:pt x="19156" y="149217"/>
                          <a:pt x="20416" y="152534"/>
                          <a:pt x="22733" y="155068"/>
                        </a:cubicBezTo>
                        <a:cubicBezTo>
                          <a:pt x="20480" y="157500"/>
                          <a:pt x="19228" y="160681"/>
                          <a:pt x="19207" y="163991"/>
                        </a:cubicBezTo>
                        <a:cubicBezTo>
                          <a:pt x="19156" y="167862"/>
                          <a:pt x="20754" y="171576"/>
                          <a:pt x="23596" y="174209"/>
                        </a:cubicBezTo>
                        <a:cubicBezTo>
                          <a:pt x="21560" y="176599"/>
                          <a:pt x="20437" y="179635"/>
                          <a:pt x="20430" y="182773"/>
                        </a:cubicBezTo>
                        <a:cubicBezTo>
                          <a:pt x="20739" y="190955"/>
                          <a:pt x="27569" y="197367"/>
                          <a:pt x="35758" y="197165"/>
                        </a:cubicBezTo>
                        <a:lnTo>
                          <a:pt x="91385" y="197957"/>
                        </a:lnTo>
                        <a:lnTo>
                          <a:pt x="91385" y="197957"/>
                        </a:lnTo>
                        <a:cubicBezTo>
                          <a:pt x="95566" y="197971"/>
                          <a:pt x="99581" y="196374"/>
                          <a:pt x="102611" y="193495"/>
                        </a:cubicBezTo>
                        <a:cubicBezTo>
                          <a:pt x="108116" y="188328"/>
                          <a:pt x="108389" y="179671"/>
                          <a:pt x="103215" y="174166"/>
                        </a:cubicBezTo>
                        <a:cubicBezTo>
                          <a:pt x="103021" y="173958"/>
                          <a:pt x="102819" y="173756"/>
                          <a:pt x="102611" y="173562"/>
                        </a:cubicBezTo>
                        <a:cubicBezTo>
                          <a:pt x="107058" y="168445"/>
                          <a:pt x="107058" y="160832"/>
                          <a:pt x="102611" y="155715"/>
                        </a:cubicBezTo>
                        <a:cubicBezTo>
                          <a:pt x="104863" y="153283"/>
                          <a:pt x="106115" y="150102"/>
                          <a:pt x="106137" y="146792"/>
                        </a:cubicBezTo>
                        <a:cubicBezTo>
                          <a:pt x="106173" y="143374"/>
                          <a:pt x="104942" y="140071"/>
                          <a:pt x="102683" y="137509"/>
                        </a:cubicBezTo>
                        <a:cubicBezTo>
                          <a:pt x="110188" y="121224"/>
                          <a:pt x="116420" y="104385"/>
                          <a:pt x="121321" y="87135"/>
                        </a:cubicBezTo>
                        <a:cubicBezTo>
                          <a:pt x="123386" y="78903"/>
                          <a:pt x="124372" y="70433"/>
                          <a:pt x="124271" y="61948"/>
                        </a:cubicBezTo>
                        <a:cubicBezTo>
                          <a:pt x="124271" y="27687"/>
                          <a:pt x="96501" y="-83"/>
                          <a:pt x="62240" y="-83"/>
                        </a:cubicBezTo>
                        <a:cubicBezTo>
                          <a:pt x="27979" y="-83"/>
                          <a:pt x="209" y="27687"/>
                          <a:pt x="209" y="61948"/>
                        </a:cubicBezTo>
                        <a:close/>
                        <a:moveTo>
                          <a:pt x="96278" y="187019"/>
                        </a:moveTo>
                        <a:cubicBezTo>
                          <a:pt x="95033" y="188278"/>
                          <a:pt x="93299" y="188933"/>
                          <a:pt x="91529" y="188818"/>
                        </a:cubicBezTo>
                        <a:lnTo>
                          <a:pt x="35902" y="188098"/>
                        </a:lnTo>
                        <a:cubicBezTo>
                          <a:pt x="32851" y="188314"/>
                          <a:pt x="30159" y="186098"/>
                          <a:pt x="29785" y="183061"/>
                        </a:cubicBezTo>
                        <a:cubicBezTo>
                          <a:pt x="29951" y="180708"/>
                          <a:pt x="31706" y="178779"/>
                          <a:pt x="34031" y="178383"/>
                        </a:cubicBezTo>
                        <a:cubicBezTo>
                          <a:pt x="36139" y="177786"/>
                          <a:pt x="37564" y="175821"/>
                          <a:pt x="37485" y="173634"/>
                        </a:cubicBezTo>
                        <a:cubicBezTo>
                          <a:pt x="37377" y="171417"/>
                          <a:pt x="35722" y="169582"/>
                          <a:pt x="33527" y="169244"/>
                        </a:cubicBezTo>
                        <a:cubicBezTo>
                          <a:pt x="30915" y="168956"/>
                          <a:pt x="28850" y="166891"/>
                          <a:pt x="28562" y="164279"/>
                        </a:cubicBezTo>
                        <a:cubicBezTo>
                          <a:pt x="28814" y="162077"/>
                          <a:pt x="30382" y="160249"/>
                          <a:pt x="32520" y="159673"/>
                        </a:cubicBezTo>
                        <a:cubicBezTo>
                          <a:pt x="34484" y="159076"/>
                          <a:pt x="35823" y="157262"/>
                          <a:pt x="35830" y="155211"/>
                        </a:cubicBezTo>
                        <a:cubicBezTo>
                          <a:pt x="35837" y="153182"/>
                          <a:pt x="34527" y="151376"/>
                          <a:pt x="32592" y="150750"/>
                        </a:cubicBezTo>
                        <a:cubicBezTo>
                          <a:pt x="30354" y="150217"/>
                          <a:pt x="28720" y="148296"/>
                          <a:pt x="28562" y="146000"/>
                        </a:cubicBezTo>
                        <a:cubicBezTo>
                          <a:pt x="28590" y="145223"/>
                          <a:pt x="28842" y="144475"/>
                          <a:pt x="29281" y="143841"/>
                        </a:cubicBezTo>
                        <a:lnTo>
                          <a:pt x="95127" y="143841"/>
                        </a:lnTo>
                        <a:cubicBezTo>
                          <a:pt x="95976" y="144647"/>
                          <a:pt x="96472" y="145763"/>
                          <a:pt x="96494" y="146936"/>
                        </a:cubicBezTo>
                        <a:cubicBezTo>
                          <a:pt x="96321" y="149152"/>
                          <a:pt x="94709" y="151002"/>
                          <a:pt x="92536" y="151469"/>
                        </a:cubicBezTo>
                        <a:cubicBezTo>
                          <a:pt x="90586" y="152088"/>
                          <a:pt x="89255" y="153887"/>
                          <a:pt x="89226" y="155931"/>
                        </a:cubicBezTo>
                        <a:cubicBezTo>
                          <a:pt x="89197" y="158011"/>
                          <a:pt x="90550" y="159860"/>
                          <a:pt x="92536" y="160465"/>
                        </a:cubicBezTo>
                        <a:cubicBezTo>
                          <a:pt x="94738" y="160990"/>
                          <a:pt x="96336" y="162890"/>
                          <a:pt x="96494" y="165142"/>
                        </a:cubicBezTo>
                        <a:cubicBezTo>
                          <a:pt x="96336" y="167474"/>
                          <a:pt x="94616" y="169395"/>
                          <a:pt x="92320" y="169820"/>
                        </a:cubicBezTo>
                        <a:cubicBezTo>
                          <a:pt x="89823" y="170475"/>
                          <a:pt x="88326" y="173036"/>
                          <a:pt x="88988" y="175534"/>
                        </a:cubicBezTo>
                        <a:cubicBezTo>
                          <a:pt x="89456" y="177318"/>
                          <a:pt x="90931" y="178657"/>
                          <a:pt x="92752" y="178959"/>
                        </a:cubicBezTo>
                        <a:cubicBezTo>
                          <a:pt x="95364" y="179247"/>
                          <a:pt x="97430" y="181312"/>
                          <a:pt x="97717" y="183924"/>
                        </a:cubicBezTo>
                        <a:cubicBezTo>
                          <a:pt x="97667" y="185105"/>
                          <a:pt x="97149" y="186220"/>
                          <a:pt x="96278" y="187019"/>
                        </a:cubicBezTo>
                        <a:close/>
                        <a:moveTo>
                          <a:pt x="61952" y="9920"/>
                        </a:moveTo>
                        <a:cubicBezTo>
                          <a:pt x="90989" y="9963"/>
                          <a:pt x="114513" y="33487"/>
                          <a:pt x="114556" y="62524"/>
                        </a:cubicBezTo>
                        <a:cubicBezTo>
                          <a:pt x="114664" y="70260"/>
                          <a:pt x="113765" y="77974"/>
                          <a:pt x="111894" y="85480"/>
                        </a:cubicBezTo>
                        <a:cubicBezTo>
                          <a:pt x="107036" y="102226"/>
                          <a:pt x="100927" y="118583"/>
                          <a:pt x="93616" y="134414"/>
                        </a:cubicBezTo>
                        <a:lnTo>
                          <a:pt x="30289" y="134414"/>
                        </a:lnTo>
                        <a:cubicBezTo>
                          <a:pt x="22977" y="118583"/>
                          <a:pt x="16868" y="102226"/>
                          <a:pt x="12010" y="85480"/>
                        </a:cubicBezTo>
                        <a:cubicBezTo>
                          <a:pt x="10139" y="77974"/>
                          <a:pt x="9240" y="70260"/>
                          <a:pt x="9348" y="62524"/>
                        </a:cubicBezTo>
                        <a:cubicBezTo>
                          <a:pt x="9391" y="33487"/>
                          <a:pt x="32915" y="9963"/>
                          <a:pt x="61952" y="9920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EBD9A1A2-6FEA-422E-837B-D68C85984683}"/>
                      </a:ext>
                    </a:extLst>
                  </p:cNvPr>
                  <p:cNvSpPr/>
                  <p:nvPr/>
                </p:nvSpPr>
                <p:spPr>
                  <a:xfrm>
                    <a:off x="2780075" y="508603"/>
                    <a:ext cx="38740" cy="46513"/>
                  </a:xfrm>
                  <a:custGeom>
                    <a:avLst/>
                    <a:gdLst>
                      <a:gd name="connsiteX0" fmla="*/ 9678 w 38740"/>
                      <a:gd name="connsiteY0" fmla="*/ 2030 h 46513"/>
                      <a:gd name="connsiteX1" fmla="*/ 6008 w 38740"/>
                      <a:gd name="connsiteY1" fmla="*/ -57 h 46513"/>
                      <a:gd name="connsiteX2" fmla="*/ 1978 w 38740"/>
                      <a:gd name="connsiteY2" fmla="*/ 1094 h 46513"/>
                      <a:gd name="connsiteX3" fmla="*/ -37 w 38740"/>
                      <a:gd name="connsiteY3" fmla="*/ 4764 h 46513"/>
                      <a:gd name="connsiteX4" fmla="*/ 1114 w 38740"/>
                      <a:gd name="connsiteY4" fmla="*/ 8794 h 46513"/>
                      <a:gd name="connsiteX5" fmla="*/ 29108 w 38740"/>
                      <a:gd name="connsiteY5" fmla="*/ 44343 h 46513"/>
                      <a:gd name="connsiteX6" fmla="*/ 33353 w 38740"/>
                      <a:gd name="connsiteY6" fmla="*/ 46430 h 46513"/>
                      <a:gd name="connsiteX7" fmla="*/ 33353 w 38740"/>
                      <a:gd name="connsiteY7" fmla="*/ 46430 h 46513"/>
                      <a:gd name="connsiteX8" fmla="*/ 36520 w 38740"/>
                      <a:gd name="connsiteY8" fmla="*/ 45207 h 46513"/>
                      <a:gd name="connsiteX9" fmla="*/ 37592 w 38740"/>
                      <a:gd name="connsiteY9" fmla="*/ 37752 h 46513"/>
                      <a:gd name="connsiteX10" fmla="*/ 37455 w 38740"/>
                      <a:gd name="connsiteY10" fmla="*/ 37579 h 46513"/>
                      <a:gd name="connsiteX11" fmla="*/ 33857 w 38740"/>
                      <a:gd name="connsiteY11" fmla="*/ 41537 h 46513"/>
                      <a:gd name="connsiteX12" fmla="*/ 33425 w 38740"/>
                      <a:gd name="connsiteY12" fmla="*/ 41537 h 46513"/>
                      <a:gd name="connsiteX13" fmla="*/ 32778 w 38740"/>
                      <a:gd name="connsiteY13" fmla="*/ 41177 h 46513"/>
                      <a:gd name="connsiteX14" fmla="*/ 4784 w 38740"/>
                      <a:gd name="connsiteY14" fmla="*/ 5700 h 46513"/>
                      <a:gd name="connsiteX15" fmla="*/ 4784 w 38740"/>
                      <a:gd name="connsiteY15" fmla="*/ 5124 h 46513"/>
                      <a:gd name="connsiteX16" fmla="*/ 4784 w 38740"/>
                      <a:gd name="connsiteY16" fmla="*/ 4548 h 46513"/>
                      <a:gd name="connsiteX17" fmla="*/ 5216 w 38740"/>
                      <a:gd name="connsiteY17" fmla="*/ 4548 h 46513"/>
                      <a:gd name="connsiteX18" fmla="*/ 5216 w 38740"/>
                      <a:gd name="connsiteY18" fmla="*/ 4548 h 46513"/>
                      <a:gd name="connsiteX19" fmla="*/ 5720 w 38740"/>
                      <a:gd name="connsiteY19" fmla="*/ 4548 h 46513"/>
                      <a:gd name="connsiteX20" fmla="*/ 33713 w 38740"/>
                      <a:gd name="connsiteY20" fmla="*/ 40098 h 46513"/>
                      <a:gd name="connsiteX21" fmla="*/ 33713 w 38740"/>
                      <a:gd name="connsiteY21" fmla="*/ 40673 h 46513"/>
                      <a:gd name="connsiteX22" fmla="*/ 33857 w 38740"/>
                      <a:gd name="connsiteY22" fmla="*/ 41393 h 46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38740" h="46513">
                        <a:moveTo>
                          <a:pt x="9678" y="2030"/>
                        </a:moveTo>
                        <a:cubicBezTo>
                          <a:pt x="8783" y="871"/>
                          <a:pt x="7461" y="123"/>
                          <a:pt x="6008" y="-57"/>
                        </a:cubicBezTo>
                        <a:cubicBezTo>
                          <a:pt x="4568" y="-194"/>
                          <a:pt x="3129" y="216"/>
                          <a:pt x="1978" y="1094"/>
                        </a:cubicBezTo>
                        <a:cubicBezTo>
                          <a:pt x="839" y="1994"/>
                          <a:pt x="113" y="3318"/>
                          <a:pt x="-37" y="4764"/>
                        </a:cubicBezTo>
                        <a:cubicBezTo>
                          <a:pt x="-238" y="6211"/>
                          <a:pt x="180" y="7671"/>
                          <a:pt x="1114" y="8794"/>
                        </a:cubicBezTo>
                        <a:lnTo>
                          <a:pt x="29108" y="44343"/>
                        </a:lnTo>
                        <a:cubicBezTo>
                          <a:pt x="30129" y="45653"/>
                          <a:pt x="31691" y="46423"/>
                          <a:pt x="33353" y="46430"/>
                        </a:cubicBezTo>
                        <a:lnTo>
                          <a:pt x="33353" y="46430"/>
                        </a:lnTo>
                        <a:cubicBezTo>
                          <a:pt x="34519" y="46394"/>
                          <a:pt x="35635" y="45963"/>
                          <a:pt x="36520" y="45207"/>
                        </a:cubicBezTo>
                        <a:cubicBezTo>
                          <a:pt x="38873" y="43444"/>
                          <a:pt x="39355" y="40105"/>
                          <a:pt x="37592" y="37752"/>
                        </a:cubicBezTo>
                        <a:cubicBezTo>
                          <a:pt x="37549" y="37694"/>
                          <a:pt x="37498" y="37637"/>
                          <a:pt x="37455" y="37579"/>
                        </a:cubicBezTo>
                        <a:close/>
                        <a:moveTo>
                          <a:pt x="33857" y="41537"/>
                        </a:moveTo>
                        <a:lnTo>
                          <a:pt x="33425" y="41537"/>
                        </a:lnTo>
                        <a:cubicBezTo>
                          <a:pt x="33166" y="41530"/>
                          <a:pt x="32922" y="41400"/>
                          <a:pt x="32778" y="41177"/>
                        </a:cubicBezTo>
                        <a:lnTo>
                          <a:pt x="4784" y="5700"/>
                        </a:lnTo>
                        <a:cubicBezTo>
                          <a:pt x="4694" y="5520"/>
                          <a:pt x="4694" y="5304"/>
                          <a:pt x="4784" y="5124"/>
                        </a:cubicBezTo>
                        <a:cubicBezTo>
                          <a:pt x="4719" y="4937"/>
                          <a:pt x="4719" y="4735"/>
                          <a:pt x="4784" y="4548"/>
                        </a:cubicBezTo>
                        <a:lnTo>
                          <a:pt x="5216" y="4548"/>
                        </a:lnTo>
                        <a:lnTo>
                          <a:pt x="5216" y="4548"/>
                        </a:lnTo>
                        <a:cubicBezTo>
                          <a:pt x="5381" y="4505"/>
                          <a:pt x="5555" y="4505"/>
                          <a:pt x="5720" y="4548"/>
                        </a:cubicBezTo>
                        <a:lnTo>
                          <a:pt x="33713" y="40098"/>
                        </a:lnTo>
                        <a:cubicBezTo>
                          <a:pt x="33771" y="40285"/>
                          <a:pt x="33771" y="40486"/>
                          <a:pt x="33713" y="40673"/>
                        </a:cubicBezTo>
                        <a:cubicBezTo>
                          <a:pt x="33908" y="40860"/>
                          <a:pt x="33965" y="41148"/>
                          <a:pt x="33857" y="41393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0306E775-12F2-4228-838E-96FFE85C5023}"/>
                      </a:ext>
                    </a:extLst>
                  </p:cNvPr>
                  <p:cNvSpPr/>
                  <p:nvPr/>
                </p:nvSpPr>
                <p:spPr>
                  <a:xfrm>
                    <a:off x="2888677" y="509166"/>
                    <a:ext cx="34040" cy="45662"/>
                  </a:xfrm>
                  <a:custGeom>
                    <a:avLst/>
                    <a:gdLst>
                      <a:gd name="connsiteX0" fmla="*/ 2542 w 34040"/>
                      <a:gd name="connsiteY0" fmla="*/ 44644 h 45662"/>
                      <a:gd name="connsiteX1" fmla="*/ 2542 w 34040"/>
                      <a:gd name="connsiteY1" fmla="*/ 44644 h 45662"/>
                      <a:gd name="connsiteX2" fmla="*/ 5565 w 34040"/>
                      <a:gd name="connsiteY2" fmla="*/ 45579 h 45662"/>
                      <a:gd name="connsiteX3" fmla="*/ 5565 w 34040"/>
                      <a:gd name="connsiteY3" fmla="*/ 45579 h 45662"/>
                      <a:gd name="connsiteX4" fmla="*/ 9955 w 34040"/>
                      <a:gd name="connsiteY4" fmla="*/ 43132 h 45662"/>
                      <a:gd name="connsiteX5" fmla="*/ 32983 w 34040"/>
                      <a:gd name="connsiteY5" fmla="*/ 8447 h 45662"/>
                      <a:gd name="connsiteX6" fmla="*/ 33846 w 34040"/>
                      <a:gd name="connsiteY6" fmla="*/ 4345 h 45662"/>
                      <a:gd name="connsiteX7" fmla="*/ 31471 w 34040"/>
                      <a:gd name="connsiteY7" fmla="*/ 819 h 45662"/>
                      <a:gd name="connsiteX8" fmla="*/ 27369 w 34040"/>
                      <a:gd name="connsiteY8" fmla="*/ 27 h 45662"/>
                      <a:gd name="connsiteX9" fmla="*/ 23915 w 34040"/>
                      <a:gd name="connsiteY9" fmla="*/ 2402 h 45662"/>
                      <a:gd name="connsiteX10" fmla="*/ 815 w 34040"/>
                      <a:gd name="connsiteY10" fmla="*/ 37088 h 45662"/>
                      <a:gd name="connsiteX11" fmla="*/ 24 w 34040"/>
                      <a:gd name="connsiteY11" fmla="*/ 41190 h 45662"/>
                      <a:gd name="connsiteX12" fmla="*/ 2542 w 34040"/>
                      <a:gd name="connsiteY12" fmla="*/ 44644 h 45662"/>
                      <a:gd name="connsiteX13" fmla="*/ 4917 w 34040"/>
                      <a:gd name="connsiteY13" fmla="*/ 39678 h 45662"/>
                      <a:gd name="connsiteX14" fmla="*/ 28017 w 34040"/>
                      <a:gd name="connsiteY14" fmla="*/ 4993 h 45662"/>
                      <a:gd name="connsiteX15" fmla="*/ 28521 w 34040"/>
                      <a:gd name="connsiteY15" fmla="*/ 4993 h 45662"/>
                      <a:gd name="connsiteX16" fmla="*/ 29097 w 34040"/>
                      <a:gd name="connsiteY16" fmla="*/ 4993 h 45662"/>
                      <a:gd name="connsiteX17" fmla="*/ 29097 w 34040"/>
                      <a:gd name="connsiteY17" fmla="*/ 5496 h 45662"/>
                      <a:gd name="connsiteX18" fmla="*/ 29097 w 34040"/>
                      <a:gd name="connsiteY18" fmla="*/ 6144 h 45662"/>
                      <a:gd name="connsiteX19" fmla="*/ 5997 w 34040"/>
                      <a:gd name="connsiteY19" fmla="*/ 40830 h 45662"/>
                      <a:gd name="connsiteX20" fmla="*/ 5421 w 34040"/>
                      <a:gd name="connsiteY20" fmla="*/ 41190 h 45662"/>
                      <a:gd name="connsiteX21" fmla="*/ 4917 w 34040"/>
                      <a:gd name="connsiteY21" fmla="*/ 41190 h 45662"/>
                      <a:gd name="connsiteX22" fmla="*/ 4917 w 34040"/>
                      <a:gd name="connsiteY22" fmla="*/ 40686 h 45662"/>
                      <a:gd name="connsiteX23" fmla="*/ 4234 w 34040"/>
                      <a:gd name="connsiteY23" fmla="*/ 40074 h 45662"/>
                      <a:gd name="connsiteX24" fmla="*/ 4845 w 34040"/>
                      <a:gd name="connsiteY24" fmla="*/ 39390 h 45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34040" h="45662">
                        <a:moveTo>
                          <a:pt x="2542" y="44644"/>
                        </a:moveTo>
                        <a:lnTo>
                          <a:pt x="2542" y="44644"/>
                        </a:lnTo>
                        <a:cubicBezTo>
                          <a:pt x="3428" y="45263"/>
                          <a:pt x="4485" y="45594"/>
                          <a:pt x="5565" y="45579"/>
                        </a:cubicBezTo>
                        <a:lnTo>
                          <a:pt x="5565" y="45579"/>
                        </a:lnTo>
                        <a:cubicBezTo>
                          <a:pt x="7335" y="45514"/>
                          <a:pt x="8969" y="44601"/>
                          <a:pt x="9955" y="43132"/>
                        </a:cubicBezTo>
                        <a:lnTo>
                          <a:pt x="32983" y="8447"/>
                        </a:lnTo>
                        <a:cubicBezTo>
                          <a:pt x="33824" y="7259"/>
                          <a:pt x="34141" y="5770"/>
                          <a:pt x="33846" y="4345"/>
                        </a:cubicBezTo>
                        <a:cubicBezTo>
                          <a:pt x="33544" y="2906"/>
                          <a:pt x="32687" y="1646"/>
                          <a:pt x="31471" y="819"/>
                        </a:cubicBezTo>
                        <a:cubicBezTo>
                          <a:pt x="30262" y="20"/>
                          <a:pt x="28787" y="-261"/>
                          <a:pt x="27369" y="27"/>
                        </a:cubicBezTo>
                        <a:cubicBezTo>
                          <a:pt x="25945" y="315"/>
                          <a:pt x="24692" y="1171"/>
                          <a:pt x="23915" y="2402"/>
                        </a:cubicBezTo>
                        <a:lnTo>
                          <a:pt x="815" y="37088"/>
                        </a:lnTo>
                        <a:cubicBezTo>
                          <a:pt x="17" y="38297"/>
                          <a:pt x="-264" y="39772"/>
                          <a:pt x="24" y="41190"/>
                        </a:cubicBezTo>
                        <a:cubicBezTo>
                          <a:pt x="333" y="42643"/>
                          <a:pt x="1254" y="43903"/>
                          <a:pt x="2542" y="44644"/>
                        </a:cubicBezTo>
                        <a:close/>
                        <a:moveTo>
                          <a:pt x="4917" y="39678"/>
                        </a:moveTo>
                        <a:lnTo>
                          <a:pt x="28017" y="4993"/>
                        </a:lnTo>
                        <a:cubicBezTo>
                          <a:pt x="28175" y="4913"/>
                          <a:pt x="28363" y="4913"/>
                          <a:pt x="28521" y="4993"/>
                        </a:cubicBezTo>
                        <a:cubicBezTo>
                          <a:pt x="28708" y="4928"/>
                          <a:pt x="28909" y="4928"/>
                          <a:pt x="29097" y="4993"/>
                        </a:cubicBezTo>
                        <a:cubicBezTo>
                          <a:pt x="29111" y="5158"/>
                          <a:pt x="29111" y="5331"/>
                          <a:pt x="29097" y="5496"/>
                        </a:cubicBezTo>
                        <a:cubicBezTo>
                          <a:pt x="29154" y="5712"/>
                          <a:pt x="29154" y="5928"/>
                          <a:pt x="29097" y="6144"/>
                        </a:cubicBezTo>
                        <a:lnTo>
                          <a:pt x="5997" y="40830"/>
                        </a:lnTo>
                        <a:cubicBezTo>
                          <a:pt x="5874" y="41038"/>
                          <a:pt x="5658" y="41175"/>
                          <a:pt x="5421" y="41190"/>
                        </a:cubicBezTo>
                        <a:lnTo>
                          <a:pt x="4917" y="41190"/>
                        </a:lnTo>
                        <a:cubicBezTo>
                          <a:pt x="4852" y="41031"/>
                          <a:pt x="4852" y="40844"/>
                          <a:pt x="4917" y="40686"/>
                        </a:cubicBezTo>
                        <a:cubicBezTo>
                          <a:pt x="4557" y="40707"/>
                          <a:pt x="4255" y="40434"/>
                          <a:pt x="4234" y="40074"/>
                        </a:cubicBezTo>
                        <a:cubicBezTo>
                          <a:pt x="4212" y="39714"/>
                          <a:pt x="4485" y="39412"/>
                          <a:pt x="4845" y="39390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4E49D54F-65C0-4369-95D6-2EA01618F55C}"/>
                      </a:ext>
                    </a:extLst>
                  </p:cNvPr>
                  <p:cNvSpPr/>
                  <p:nvPr/>
                </p:nvSpPr>
                <p:spPr>
                  <a:xfrm>
                    <a:off x="2848119" y="488475"/>
                    <a:ext cx="13186" cy="57070"/>
                  </a:xfrm>
                  <a:custGeom>
                    <a:avLst/>
                    <a:gdLst>
                      <a:gd name="connsiteX0" fmla="*/ 5464 w 13186"/>
                      <a:gd name="connsiteY0" fmla="*/ 56988 h 57070"/>
                      <a:gd name="connsiteX1" fmla="*/ 5896 w 13186"/>
                      <a:gd name="connsiteY1" fmla="*/ 56988 h 57070"/>
                      <a:gd name="connsiteX2" fmla="*/ 11149 w 13186"/>
                      <a:gd name="connsiteY2" fmla="*/ 51734 h 57070"/>
                      <a:gd name="connsiteX3" fmla="*/ 13092 w 13186"/>
                      <a:gd name="connsiteY3" fmla="*/ 5607 h 57070"/>
                      <a:gd name="connsiteX4" fmla="*/ 11653 w 13186"/>
                      <a:gd name="connsiteY4" fmla="*/ 1649 h 57070"/>
                      <a:gd name="connsiteX5" fmla="*/ 7911 w 13186"/>
                      <a:gd name="connsiteY5" fmla="*/ -78 h 57070"/>
                      <a:gd name="connsiteX6" fmla="*/ 2154 w 13186"/>
                      <a:gd name="connsiteY6" fmla="*/ 5175 h 57070"/>
                      <a:gd name="connsiteX7" fmla="*/ -77 w 13186"/>
                      <a:gd name="connsiteY7" fmla="*/ 50943 h 57070"/>
                      <a:gd name="connsiteX8" fmla="*/ 1362 w 13186"/>
                      <a:gd name="connsiteY8" fmla="*/ 54901 h 57070"/>
                      <a:gd name="connsiteX9" fmla="*/ 5176 w 13186"/>
                      <a:gd name="connsiteY9" fmla="*/ 56700 h 57070"/>
                      <a:gd name="connsiteX10" fmla="*/ 4888 w 13186"/>
                      <a:gd name="connsiteY10" fmla="*/ 51447 h 57070"/>
                      <a:gd name="connsiteX11" fmla="*/ 6831 w 13186"/>
                      <a:gd name="connsiteY11" fmla="*/ 5319 h 57070"/>
                      <a:gd name="connsiteX12" fmla="*/ 6831 w 13186"/>
                      <a:gd name="connsiteY12" fmla="*/ 4815 h 57070"/>
                      <a:gd name="connsiteX13" fmla="*/ 7407 w 13186"/>
                      <a:gd name="connsiteY13" fmla="*/ 4815 h 57070"/>
                      <a:gd name="connsiteX14" fmla="*/ 7911 w 13186"/>
                      <a:gd name="connsiteY14" fmla="*/ 4815 h 57070"/>
                      <a:gd name="connsiteX15" fmla="*/ 7911 w 13186"/>
                      <a:gd name="connsiteY15" fmla="*/ 5391 h 57070"/>
                      <a:gd name="connsiteX16" fmla="*/ 5968 w 13186"/>
                      <a:gd name="connsiteY16" fmla="*/ 51518 h 57070"/>
                      <a:gd name="connsiteX17" fmla="*/ 5176 w 13186"/>
                      <a:gd name="connsiteY17" fmla="*/ 52310 h 57070"/>
                      <a:gd name="connsiteX18" fmla="*/ 5176 w 13186"/>
                      <a:gd name="connsiteY18" fmla="*/ 52310 h 57070"/>
                      <a:gd name="connsiteX19" fmla="*/ 4600 w 13186"/>
                      <a:gd name="connsiteY19" fmla="*/ 52310 h 57070"/>
                      <a:gd name="connsiteX20" fmla="*/ 4888 w 13186"/>
                      <a:gd name="connsiteY20" fmla="*/ 51447 h 57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3186" h="57070">
                        <a:moveTo>
                          <a:pt x="5464" y="56988"/>
                        </a:moveTo>
                        <a:lnTo>
                          <a:pt x="5896" y="56988"/>
                        </a:lnTo>
                        <a:cubicBezTo>
                          <a:pt x="8738" y="56844"/>
                          <a:pt x="11005" y="54577"/>
                          <a:pt x="11149" y="51734"/>
                        </a:cubicBezTo>
                        <a:lnTo>
                          <a:pt x="13092" y="5607"/>
                        </a:lnTo>
                        <a:cubicBezTo>
                          <a:pt x="13171" y="4146"/>
                          <a:pt x="12646" y="2721"/>
                          <a:pt x="11653" y="1649"/>
                        </a:cubicBezTo>
                        <a:cubicBezTo>
                          <a:pt x="10696" y="591"/>
                          <a:pt x="9343" y="-35"/>
                          <a:pt x="7911" y="-78"/>
                        </a:cubicBezTo>
                        <a:cubicBezTo>
                          <a:pt x="4874" y="-201"/>
                          <a:pt x="2312" y="2145"/>
                          <a:pt x="2154" y="5175"/>
                        </a:cubicBezTo>
                        <a:lnTo>
                          <a:pt x="-77" y="50943"/>
                        </a:lnTo>
                        <a:cubicBezTo>
                          <a:pt x="-163" y="52404"/>
                          <a:pt x="362" y="53836"/>
                          <a:pt x="1362" y="54901"/>
                        </a:cubicBezTo>
                        <a:cubicBezTo>
                          <a:pt x="2348" y="55973"/>
                          <a:pt x="3722" y="56621"/>
                          <a:pt x="5176" y="56700"/>
                        </a:cubicBezTo>
                        <a:close/>
                        <a:moveTo>
                          <a:pt x="4888" y="51447"/>
                        </a:moveTo>
                        <a:lnTo>
                          <a:pt x="6831" y="5319"/>
                        </a:lnTo>
                        <a:cubicBezTo>
                          <a:pt x="6788" y="5153"/>
                          <a:pt x="6788" y="4981"/>
                          <a:pt x="6831" y="4815"/>
                        </a:cubicBezTo>
                        <a:cubicBezTo>
                          <a:pt x="6831" y="4815"/>
                          <a:pt x="6831" y="4815"/>
                          <a:pt x="7407" y="4815"/>
                        </a:cubicBezTo>
                        <a:cubicBezTo>
                          <a:pt x="7572" y="4757"/>
                          <a:pt x="7745" y="4757"/>
                          <a:pt x="7911" y="4815"/>
                        </a:cubicBezTo>
                        <a:cubicBezTo>
                          <a:pt x="7961" y="5002"/>
                          <a:pt x="7961" y="5204"/>
                          <a:pt x="7911" y="5391"/>
                        </a:cubicBezTo>
                        <a:lnTo>
                          <a:pt x="5968" y="51518"/>
                        </a:lnTo>
                        <a:cubicBezTo>
                          <a:pt x="5932" y="51943"/>
                          <a:pt x="5601" y="52274"/>
                          <a:pt x="5176" y="52310"/>
                        </a:cubicBezTo>
                        <a:lnTo>
                          <a:pt x="5176" y="52310"/>
                        </a:lnTo>
                        <a:lnTo>
                          <a:pt x="4600" y="52310"/>
                        </a:lnTo>
                        <a:cubicBezTo>
                          <a:pt x="4521" y="51993"/>
                          <a:pt x="4636" y="51655"/>
                          <a:pt x="4888" y="51447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E6401835-2719-41DB-BF30-E0AB586F99B8}"/>
                      </a:ext>
                    </a:extLst>
                  </p:cNvPr>
                  <p:cNvSpPr/>
                  <p:nvPr/>
                </p:nvSpPr>
                <p:spPr>
                  <a:xfrm>
                    <a:off x="2816744" y="577062"/>
                    <a:ext cx="34983" cy="32893"/>
                  </a:xfrm>
                  <a:custGeom>
                    <a:avLst/>
                    <a:gdLst>
                      <a:gd name="connsiteX0" fmla="*/ 4744 w 34983"/>
                      <a:gd name="connsiteY0" fmla="*/ 32806 h 32893"/>
                      <a:gd name="connsiteX1" fmla="*/ 4744 w 34983"/>
                      <a:gd name="connsiteY1" fmla="*/ 32806 h 32893"/>
                      <a:gd name="connsiteX2" fmla="*/ 10213 w 34983"/>
                      <a:gd name="connsiteY2" fmla="*/ 27984 h 32893"/>
                      <a:gd name="connsiteX3" fmla="*/ 25253 w 34983"/>
                      <a:gd name="connsiteY3" fmla="*/ 10929 h 32893"/>
                      <a:gd name="connsiteX4" fmla="*/ 29859 w 34983"/>
                      <a:gd name="connsiteY4" fmla="*/ 10210 h 32893"/>
                      <a:gd name="connsiteX5" fmla="*/ 34896 w 34983"/>
                      <a:gd name="connsiteY5" fmla="*/ 4956 h 32893"/>
                      <a:gd name="connsiteX6" fmla="*/ 29643 w 34983"/>
                      <a:gd name="connsiteY6" fmla="*/ -81 h 32893"/>
                      <a:gd name="connsiteX7" fmla="*/ -77 w 34983"/>
                      <a:gd name="connsiteY7" fmla="*/ 27337 h 32893"/>
                      <a:gd name="connsiteX8" fmla="*/ 4744 w 34983"/>
                      <a:gd name="connsiteY8" fmla="*/ 32806 h 32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983" h="32893">
                        <a:moveTo>
                          <a:pt x="4744" y="32806"/>
                        </a:moveTo>
                        <a:lnTo>
                          <a:pt x="4744" y="32806"/>
                        </a:lnTo>
                        <a:cubicBezTo>
                          <a:pt x="7565" y="32928"/>
                          <a:pt x="9983" y="30798"/>
                          <a:pt x="10213" y="27984"/>
                        </a:cubicBezTo>
                        <a:cubicBezTo>
                          <a:pt x="10652" y="19493"/>
                          <a:pt x="16884" y="12426"/>
                          <a:pt x="25253" y="10929"/>
                        </a:cubicBezTo>
                        <a:cubicBezTo>
                          <a:pt x="26757" y="10534"/>
                          <a:pt x="28305" y="10289"/>
                          <a:pt x="29859" y="10210"/>
                        </a:cubicBezTo>
                        <a:cubicBezTo>
                          <a:pt x="32694" y="10131"/>
                          <a:pt x="34939" y="7792"/>
                          <a:pt x="34896" y="4956"/>
                        </a:cubicBezTo>
                        <a:cubicBezTo>
                          <a:pt x="34781" y="2143"/>
                          <a:pt x="32464" y="-81"/>
                          <a:pt x="29643" y="-81"/>
                        </a:cubicBezTo>
                        <a:cubicBezTo>
                          <a:pt x="14034" y="-268"/>
                          <a:pt x="988" y="11764"/>
                          <a:pt x="-77" y="27337"/>
                        </a:cubicBezTo>
                        <a:cubicBezTo>
                          <a:pt x="-243" y="30172"/>
                          <a:pt x="1909" y="32612"/>
                          <a:pt x="4744" y="32806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</p:grpSp>
          </p:grp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D69EA097-6FB2-4126-B94A-CF2415984F41}"/>
                </a:ext>
              </a:extLst>
            </p:cNvPr>
            <p:cNvGrpSpPr/>
            <p:nvPr/>
          </p:nvGrpSpPr>
          <p:grpSpPr>
            <a:xfrm>
              <a:off x="6286473" y="2647366"/>
              <a:ext cx="1885120" cy="2923804"/>
              <a:chOff x="6268224" y="2647366"/>
              <a:chExt cx="1885120" cy="2923804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DC2A54C2-D1F5-4266-B06E-CFD0B9BF732D}"/>
                  </a:ext>
                </a:extLst>
              </p:cNvPr>
              <p:cNvGrpSpPr/>
              <p:nvPr/>
            </p:nvGrpSpPr>
            <p:grpSpPr>
              <a:xfrm>
                <a:off x="6726577" y="2647366"/>
                <a:ext cx="968415" cy="968415"/>
                <a:chOff x="6760185" y="3193718"/>
                <a:chExt cx="968415" cy="968415"/>
              </a:xfrm>
            </p:grpSpPr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3C42794D-8301-4D55-B344-166D5D8D5DBF}"/>
                    </a:ext>
                  </a:extLst>
                </p:cNvPr>
                <p:cNvSpPr/>
                <p:nvPr/>
              </p:nvSpPr>
              <p:spPr>
                <a:xfrm>
                  <a:off x="6760185" y="3193718"/>
                  <a:ext cx="968415" cy="968415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3181CF17-653A-4682-BF5C-27EEA5E5174F}"/>
                    </a:ext>
                  </a:extLst>
                </p:cNvPr>
                <p:cNvGrpSpPr/>
                <p:nvPr/>
              </p:nvGrpSpPr>
              <p:grpSpPr>
                <a:xfrm>
                  <a:off x="6992886" y="3442157"/>
                  <a:ext cx="503012" cy="471536"/>
                  <a:chOff x="3656264" y="508916"/>
                  <a:chExt cx="240353" cy="225314"/>
                </a:xfrm>
                <a:solidFill>
                  <a:schemeClr val="accent3"/>
                </a:solidFill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FA8CCF9D-395F-4E83-88BB-4B9B2720B337}"/>
                      </a:ext>
                    </a:extLst>
                  </p:cNvPr>
                  <p:cNvSpPr/>
                  <p:nvPr/>
                </p:nvSpPr>
                <p:spPr>
                  <a:xfrm>
                    <a:off x="3666699" y="700048"/>
                    <a:ext cx="39147" cy="30871"/>
                  </a:xfrm>
                  <a:custGeom>
                    <a:avLst/>
                    <a:gdLst>
                      <a:gd name="connsiteX0" fmla="*/ 29418 w 39147"/>
                      <a:gd name="connsiteY0" fmla="*/ 14309 h 30871"/>
                      <a:gd name="connsiteX1" fmla="*/ 22798 w 39147"/>
                      <a:gd name="connsiteY1" fmla="*/ 20858 h 30871"/>
                      <a:gd name="connsiteX2" fmla="*/ 15601 w 39147"/>
                      <a:gd name="connsiteY2" fmla="*/ 20858 h 30871"/>
                      <a:gd name="connsiteX3" fmla="*/ 8981 w 39147"/>
                      <a:gd name="connsiteY3" fmla="*/ 14309 h 30871"/>
                      <a:gd name="connsiteX4" fmla="*/ 8981 w 39147"/>
                      <a:gd name="connsiteY4" fmla="*/ -83 h 30871"/>
                      <a:gd name="connsiteX5" fmla="*/ 1713 w 39147"/>
                      <a:gd name="connsiteY5" fmla="*/ -83 h 30871"/>
                      <a:gd name="connsiteX6" fmla="*/ -86 w 39147"/>
                      <a:gd name="connsiteY6" fmla="*/ -83 h 30871"/>
                      <a:gd name="connsiteX7" fmla="*/ -86 w 39147"/>
                      <a:gd name="connsiteY7" fmla="*/ 14813 h 30871"/>
                      <a:gd name="connsiteX8" fmla="*/ 15889 w 39147"/>
                      <a:gd name="connsiteY8" fmla="*/ 30789 h 30871"/>
                      <a:gd name="connsiteX9" fmla="*/ 23086 w 39147"/>
                      <a:gd name="connsiteY9" fmla="*/ 30789 h 30871"/>
                      <a:gd name="connsiteX10" fmla="*/ 39061 w 39147"/>
                      <a:gd name="connsiteY10" fmla="*/ 14813 h 30871"/>
                      <a:gd name="connsiteX11" fmla="*/ 39061 w 39147"/>
                      <a:gd name="connsiteY11" fmla="*/ 421 h 30871"/>
                      <a:gd name="connsiteX12" fmla="*/ 29706 w 39147"/>
                      <a:gd name="connsiteY12" fmla="*/ 421 h 30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9147" h="30871">
                        <a:moveTo>
                          <a:pt x="29418" y="14309"/>
                        </a:moveTo>
                        <a:cubicBezTo>
                          <a:pt x="29382" y="17936"/>
                          <a:pt x="26425" y="20858"/>
                          <a:pt x="22798" y="20858"/>
                        </a:cubicBezTo>
                        <a:lnTo>
                          <a:pt x="15601" y="20858"/>
                        </a:lnTo>
                        <a:cubicBezTo>
                          <a:pt x="11975" y="20858"/>
                          <a:pt x="9017" y="17936"/>
                          <a:pt x="8981" y="14309"/>
                        </a:cubicBezTo>
                        <a:lnTo>
                          <a:pt x="8981" y="-83"/>
                        </a:lnTo>
                        <a:lnTo>
                          <a:pt x="1713" y="-83"/>
                        </a:lnTo>
                        <a:cubicBezTo>
                          <a:pt x="1115" y="-11"/>
                          <a:pt x="511" y="-11"/>
                          <a:pt x="-86" y="-83"/>
                        </a:cubicBezTo>
                        <a:lnTo>
                          <a:pt x="-86" y="14813"/>
                        </a:lnTo>
                        <a:cubicBezTo>
                          <a:pt x="-86" y="23636"/>
                          <a:pt x="7067" y="30789"/>
                          <a:pt x="15889" y="30789"/>
                        </a:cubicBezTo>
                        <a:lnTo>
                          <a:pt x="23086" y="30789"/>
                        </a:lnTo>
                        <a:cubicBezTo>
                          <a:pt x="31894" y="30753"/>
                          <a:pt x="39025" y="23621"/>
                          <a:pt x="39061" y="14813"/>
                        </a:cubicBezTo>
                        <a:lnTo>
                          <a:pt x="39061" y="421"/>
                        </a:lnTo>
                        <a:lnTo>
                          <a:pt x="29706" y="421"/>
                        </a:ln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3F0E9E8E-585F-4C94-9F5B-7430221BD7D2}"/>
                      </a:ext>
                    </a:extLst>
                  </p:cNvPr>
                  <p:cNvSpPr/>
                  <p:nvPr/>
                </p:nvSpPr>
                <p:spPr>
                  <a:xfrm>
                    <a:off x="3850778" y="698465"/>
                    <a:ext cx="39147" cy="35765"/>
                  </a:xfrm>
                  <a:custGeom>
                    <a:avLst/>
                    <a:gdLst>
                      <a:gd name="connsiteX0" fmla="*/ 29706 w 39147"/>
                      <a:gd name="connsiteY0" fmla="*/ 1212 h 35765"/>
                      <a:gd name="connsiteX1" fmla="*/ 29706 w 39147"/>
                      <a:gd name="connsiteY1" fmla="*/ 19707 h 35765"/>
                      <a:gd name="connsiteX2" fmla="*/ 23086 w 39147"/>
                      <a:gd name="connsiteY2" fmla="*/ 26255 h 35765"/>
                      <a:gd name="connsiteX3" fmla="*/ 15889 w 39147"/>
                      <a:gd name="connsiteY3" fmla="*/ 26255 h 35765"/>
                      <a:gd name="connsiteX4" fmla="*/ 9341 w 39147"/>
                      <a:gd name="connsiteY4" fmla="*/ 19707 h 35765"/>
                      <a:gd name="connsiteX5" fmla="*/ 9341 w 39147"/>
                      <a:gd name="connsiteY5" fmla="*/ 1212 h 35765"/>
                      <a:gd name="connsiteX6" fmla="*/ -86 w 39147"/>
                      <a:gd name="connsiteY6" fmla="*/ 1212 h 35765"/>
                      <a:gd name="connsiteX7" fmla="*/ -86 w 39147"/>
                      <a:gd name="connsiteY7" fmla="*/ 19707 h 35765"/>
                      <a:gd name="connsiteX8" fmla="*/ 15889 w 39147"/>
                      <a:gd name="connsiteY8" fmla="*/ 35682 h 35765"/>
                      <a:gd name="connsiteX9" fmla="*/ 23086 w 39147"/>
                      <a:gd name="connsiteY9" fmla="*/ 35682 h 35765"/>
                      <a:gd name="connsiteX10" fmla="*/ 39061 w 39147"/>
                      <a:gd name="connsiteY10" fmla="*/ 19707 h 35765"/>
                      <a:gd name="connsiteX11" fmla="*/ 39061 w 39147"/>
                      <a:gd name="connsiteY11" fmla="*/ -83 h 35765"/>
                      <a:gd name="connsiteX12" fmla="*/ 33664 w 39147"/>
                      <a:gd name="connsiteY12" fmla="*/ 1212 h 35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9147" h="35765">
                        <a:moveTo>
                          <a:pt x="29706" y="1212"/>
                        </a:moveTo>
                        <a:lnTo>
                          <a:pt x="29706" y="19707"/>
                        </a:lnTo>
                        <a:cubicBezTo>
                          <a:pt x="29670" y="23333"/>
                          <a:pt x="26712" y="26255"/>
                          <a:pt x="23086" y="26255"/>
                        </a:cubicBezTo>
                        <a:lnTo>
                          <a:pt x="15889" y="26255"/>
                        </a:lnTo>
                        <a:cubicBezTo>
                          <a:pt x="12270" y="26255"/>
                          <a:pt x="9341" y="23326"/>
                          <a:pt x="9341" y="19707"/>
                        </a:cubicBezTo>
                        <a:lnTo>
                          <a:pt x="9341" y="1212"/>
                        </a:lnTo>
                        <a:lnTo>
                          <a:pt x="-86" y="1212"/>
                        </a:lnTo>
                        <a:lnTo>
                          <a:pt x="-86" y="19707"/>
                        </a:lnTo>
                        <a:cubicBezTo>
                          <a:pt x="-50" y="28515"/>
                          <a:pt x="7081" y="35646"/>
                          <a:pt x="15889" y="35682"/>
                        </a:cubicBezTo>
                        <a:lnTo>
                          <a:pt x="23086" y="35682"/>
                        </a:lnTo>
                        <a:cubicBezTo>
                          <a:pt x="31894" y="35646"/>
                          <a:pt x="39025" y="28515"/>
                          <a:pt x="39061" y="19707"/>
                        </a:cubicBezTo>
                        <a:lnTo>
                          <a:pt x="39061" y="-83"/>
                        </a:lnTo>
                        <a:cubicBezTo>
                          <a:pt x="37384" y="752"/>
                          <a:pt x="35535" y="1191"/>
                          <a:pt x="33664" y="1212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C2188849-1313-44DF-9E69-541A7EB8531E}"/>
                      </a:ext>
                    </a:extLst>
                  </p:cNvPr>
                  <p:cNvSpPr/>
                  <p:nvPr/>
                </p:nvSpPr>
                <p:spPr>
                  <a:xfrm>
                    <a:off x="3665044" y="508916"/>
                    <a:ext cx="226321" cy="162130"/>
                  </a:xfrm>
                  <a:custGeom>
                    <a:avLst/>
                    <a:gdLst>
                      <a:gd name="connsiteX0" fmla="*/ 10564 w 226321"/>
                      <a:gd name="connsiteY0" fmla="*/ 160393 h 162130"/>
                      <a:gd name="connsiteX1" fmla="*/ 10564 w 226321"/>
                      <a:gd name="connsiteY1" fmla="*/ 109659 h 162130"/>
                      <a:gd name="connsiteX2" fmla="*/ 16753 w 226321"/>
                      <a:gd name="connsiteY2" fmla="*/ 102895 h 162130"/>
                      <a:gd name="connsiteX3" fmla="*/ 209180 w 226321"/>
                      <a:gd name="connsiteY3" fmla="*/ 102895 h 162130"/>
                      <a:gd name="connsiteX4" fmla="*/ 215441 w 226321"/>
                      <a:gd name="connsiteY4" fmla="*/ 109659 h 162130"/>
                      <a:gd name="connsiteX5" fmla="*/ 215441 w 226321"/>
                      <a:gd name="connsiteY5" fmla="*/ 160681 h 162130"/>
                      <a:gd name="connsiteX6" fmla="*/ 219254 w 226321"/>
                      <a:gd name="connsiteY6" fmla="*/ 160681 h 162130"/>
                      <a:gd name="connsiteX7" fmla="*/ 224652 w 226321"/>
                      <a:gd name="connsiteY7" fmla="*/ 162048 h 162130"/>
                      <a:gd name="connsiteX8" fmla="*/ 224652 w 226321"/>
                      <a:gd name="connsiteY8" fmla="*/ 109659 h 162130"/>
                      <a:gd name="connsiteX9" fmla="*/ 209115 w 226321"/>
                      <a:gd name="connsiteY9" fmla="*/ 93540 h 162130"/>
                      <a:gd name="connsiteX10" fmla="*/ 209036 w 226321"/>
                      <a:gd name="connsiteY10" fmla="*/ 93540 h 162130"/>
                      <a:gd name="connsiteX11" fmla="*/ 205150 w 226321"/>
                      <a:gd name="connsiteY11" fmla="*/ 93540 h 162130"/>
                      <a:gd name="connsiteX12" fmla="*/ 205150 w 226321"/>
                      <a:gd name="connsiteY12" fmla="*/ 69792 h 162130"/>
                      <a:gd name="connsiteX13" fmla="*/ 212346 w 226321"/>
                      <a:gd name="connsiteY13" fmla="*/ 71375 h 162130"/>
                      <a:gd name="connsiteX14" fmla="*/ 226235 w 226321"/>
                      <a:gd name="connsiteY14" fmla="*/ 59933 h 162130"/>
                      <a:gd name="connsiteX15" fmla="*/ 226235 w 226321"/>
                      <a:gd name="connsiteY15" fmla="*/ 40216 h 162130"/>
                      <a:gd name="connsiteX16" fmla="*/ 212396 w 226321"/>
                      <a:gd name="connsiteY16" fmla="*/ 28839 h 162130"/>
                      <a:gd name="connsiteX17" fmla="*/ 212346 w 226321"/>
                      <a:gd name="connsiteY17" fmla="*/ 28846 h 162130"/>
                      <a:gd name="connsiteX18" fmla="*/ 205150 w 226321"/>
                      <a:gd name="connsiteY18" fmla="*/ 30357 h 162130"/>
                      <a:gd name="connsiteX19" fmla="*/ 205150 w 226321"/>
                      <a:gd name="connsiteY19" fmla="*/ 18771 h 162130"/>
                      <a:gd name="connsiteX20" fmla="*/ 189102 w 226321"/>
                      <a:gd name="connsiteY20" fmla="*/ -83 h 162130"/>
                      <a:gd name="connsiteX21" fmla="*/ 36902 w 226321"/>
                      <a:gd name="connsiteY21" fmla="*/ -83 h 162130"/>
                      <a:gd name="connsiteX22" fmla="*/ 20927 w 226321"/>
                      <a:gd name="connsiteY22" fmla="*/ 18771 h 162130"/>
                      <a:gd name="connsiteX23" fmla="*/ 20927 w 226321"/>
                      <a:gd name="connsiteY23" fmla="*/ 30069 h 162130"/>
                      <a:gd name="connsiteX24" fmla="*/ 14306 w 226321"/>
                      <a:gd name="connsiteY24" fmla="*/ 28846 h 162130"/>
                      <a:gd name="connsiteX25" fmla="*/ -86 w 226321"/>
                      <a:gd name="connsiteY25" fmla="*/ 40216 h 162130"/>
                      <a:gd name="connsiteX26" fmla="*/ -86 w 226321"/>
                      <a:gd name="connsiteY26" fmla="*/ 59933 h 162130"/>
                      <a:gd name="connsiteX27" fmla="*/ 14306 w 226321"/>
                      <a:gd name="connsiteY27" fmla="*/ 71375 h 162130"/>
                      <a:gd name="connsiteX28" fmla="*/ 20927 w 226321"/>
                      <a:gd name="connsiteY28" fmla="*/ 70152 h 162130"/>
                      <a:gd name="connsiteX29" fmla="*/ 20927 w 226321"/>
                      <a:gd name="connsiteY29" fmla="*/ 93540 h 162130"/>
                      <a:gd name="connsiteX30" fmla="*/ 16969 w 226321"/>
                      <a:gd name="connsiteY30" fmla="*/ 93540 h 162130"/>
                      <a:gd name="connsiteX31" fmla="*/ 1425 w 226321"/>
                      <a:gd name="connsiteY31" fmla="*/ 109652 h 162130"/>
                      <a:gd name="connsiteX32" fmla="*/ 1425 w 226321"/>
                      <a:gd name="connsiteY32" fmla="*/ 109659 h 162130"/>
                      <a:gd name="connsiteX33" fmla="*/ 1425 w 226321"/>
                      <a:gd name="connsiteY33" fmla="*/ 160896 h 162130"/>
                      <a:gd name="connsiteX34" fmla="*/ 3224 w 226321"/>
                      <a:gd name="connsiteY34" fmla="*/ 160896 h 162130"/>
                      <a:gd name="connsiteX35" fmla="*/ 207597 w 226321"/>
                      <a:gd name="connsiteY35" fmla="*/ 39928 h 162130"/>
                      <a:gd name="connsiteX36" fmla="*/ 212058 w 226321"/>
                      <a:gd name="connsiteY36" fmla="*/ 37913 h 162130"/>
                      <a:gd name="connsiteX37" fmla="*/ 216520 w 226321"/>
                      <a:gd name="connsiteY37" fmla="*/ 39928 h 162130"/>
                      <a:gd name="connsiteX38" fmla="*/ 216520 w 226321"/>
                      <a:gd name="connsiteY38" fmla="*/ 59646 h 162130"/>
                      <a:gd name="connsiteX39" fmla="*/ 212058 w 226321"/>
                      <a:gd name="connsiteY39" fmla="*/ 61661 h 162130"/>
                      <a:gd name="connsiteX40" fmla="*/ 207597 w 226321"/>
                      <a:gd name="connsiteY40" fmla="*/ 59646 h 162130"/>
                      <a:gd name="connsiteX41" fmla="*/ 30066 w 226321"/>
                      <a:gd name="connsiteY41" fmla="*/ 18339 h 162130"/>
                      <a:gd name="connsiteX42" fmla="*/ 36686 w 226321"/>
                      <a:gd name="connsiteY42" fmla="*/ 8840 h 162130"/>
                      <a:gd name="connsiteX43" fmla="*/ 189030 w 226321"/>
                      <a:gd name="connsiteY43" fmla="*/ 8840 h 162130"/>
                      <a:gd name="connsiteX44" fmla="*/ 195651 w 226321"/>
                      <a:gd name="connsiteY44" fmla="*/ 18339 h 162130"/>
                      <a:gd name="connsiteX45" fmla="*/ 195651 w 226321"/>
                      <a:gd name="connsiteY45" fmla="*/ 93108 h 162130"/>
                      <a:gd name="connsiteX46" fmla="*/ 30138 w 226321"/>
                      <a:gd name="connsiteY46" fmla="*/ 93108 h 162130"/>
                      <a:gd name="connsiteX47" fmla="*/ 19272 w 226321"/>
                      <a:gd name="connsiteY47" fmla="*/ 59502 h 162130"/>
                      <a:gd name="connsiteX48" fmla="*/ 14090 w 226321"/>
                      <a:gd name="connsiteY48" fmla="*/ 61517 h 162130"/>
                      <a:gd name="connsiteX49" fmla="*/ 8837 w 226321"/>
                      <a:gd name="connsiteY49" fmla="*/ 59502 h 162130"/>
                      <a:gd name="connsiteX50" fmla="*/ 8837 w 226321"/>
                      <a:gd name="connsiteY50" fmla="*/ 39856 h 162130"/>
                      <a:gd name="connsiteX51" fmla="*/ 14090 w 226321"/>
                      <a:gd name="connsiteY51" fmla="*/ 37769 h 162130"/>
                      <a:gd name="connsiteX52" fmla="*/ 19272 w 226321"/>
                      <a:gd name="connsiteY52" fmla="*/ 39784 h 162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226321" h="162130">
                        <a:moveTo>
                          <a:pt x="10564" y="160393"/>
                        </a:moveTo>
                        <a:lnTo>
                          <a:pt x="10564" y="109659"/>
                        </a:lnTo>
                        <a:cubicBezTo>
                          <a:pt x="10442" y="106097"/>
                          <a:pt x="13191" y="103089"/>
                          <a:pt x="16753" y="102895"/>
                        </a:cubicBezTo>
                        <a:lnTo>
                          <a:pt x="209180" y="102895"/>
                        </a:lnTo>
                        <a:cubicBezTo>
                          <a:pt x="212771" y="103053"/>
                          <a:pt x="215563" y="106069"/>
                          <a:pt x="215441" y="109659"/>
                        </a:cubicBezTo>
                        <a:lnTo>
                          <a:pt x="215441" y="160681"/>
                        </a:lnTo>
                        <a:lnTo>
                          <a:pt x="219254" y="160681"/>
                        </a:lnTo>
                        <a:cubicBezTo>
                          <a:pt x="221140" y="160688"/>
                          <a:pt x="222989" y="161163"/>
                          <a:pt x="224652" y="162048"/>
                        </a:cubicBezTo>
                        <a:lnTo>
                          <a:pt x="224652" y="109659"/>
                        </a:lnTo>
                        <a:cubicBezTo>
                          <a:pt x="224810" y="100916"/>
                          <a:pt x="217851" y="93698"/>
                          <a:pt x="209115" y="93540"/>
                        </a:cubicBezTo>
                        <a:cubicBezTo>
                          <a:pt x="209086" y="93540"/>
                          <a:pt x="209065" y="93540"/>
                          <a:pt x="209036" y="93540"/>
                        </a:cubicBezTo>
                        <a:lnTo>
                          <a:pt x="205150" y="93540"/>
                        </a:lnTo>
                        <a:lnTo>
                          <a:pt x="205150" y="69792"/>
                        </a:lnTo>
                        <a:cubicBezTo>
                          <a:pt x="207388" y="70886"/>
                          <a:pt x="209856" y="71433"/>
                          <a:pt x="212346" y="71375"/>
                        </a:cubicBezTo>
                        <a:cubicBezTo>
                          <a:pt x="219341" y="72045"/>
                          <a:pt x="225551" y="66928"/>
                          <a:pt x="226235" y="59933"/>
                        </a:cubicBezTo>
                        <a:lnTo>
                          <a:pt x="226235" y="40216"/>
                        </a:lnTo>
                        <a:cubicBezTo>
                          <a:pt x="225558" y="33257"/>
                          <a:pt x="219362" y="28162"/>
                          <a:pt x="212396" y="28839"/>
                        </a:cubicBezTo>
                        <a:cubicBezTo>
                          <a:pt x="212382" y="28846"/>
                          <a:pt x="212361" y="28846"/>
                          <a:pt x="212346" y="28846"/>
                        </a:cubicBezTo>
                        <a:cubicBezTo>
                          <a:pt x="209863" y="28767"/>
                          <a:pt x="207395" y="29285"/>
                          <a:pt x="205150" y="30357"/>
                        </a:cubicBezTo>
                        <a:lnTo>
                          <a:pt x="205150" y="18771"/>
                        </a:lnTo>
                        <a:cubicBezTo>
                          <a:pt x="205855" y="9157"/>
                          <a:pt x="198709" y="759"/>
                          <a:pt x="189102" y="-83"/>
                        </a:cubicBezTo>
                        <a:lnTo>
                          <a:pt x="36902" y="-83"/>
                        </a:lnTo>
                        <a:cubicBezTo>
                          <a:pt x="27324" y="795"/>
                          <a:pt x="20221" y="9179"/>
                          <a:pt x="20927" y="18771"/>
                        </a:cubicBezTo>
                        <a:lnTo>
                          <a:pt x="20927" y="30069"/>
                        </a:lnTo>
                        <a:cubicBezTo>
                          <a:pt x="18818" y="29249"/>
                          <a:pt x="16573" y="28839"/>
                          <a:pt x="14306" y="28846"/>
                        </a:cubicBezTo>
                        <a:cubicBezTo>
                          <a:pt x="7211" y="28083"/>
                          <a:pt x="813" y="33142"/>
                          <a:pt x="-86" y="40216"/>
                        </a:cubicBezTo>
                        <a:lnTo>
                          <a:pt x="-86" y="59933"/>
                        </a:lnTo>
                        <a:cubicBezTo>
                          <a:pt x="813" y="67022"/>
                          <a:pt x="7196" y="72095"/>
                          <a:pt x="14306" y="71375"/>
                        </a:cubicBezTo>
                        <a:cubicBezTo>
                          <a:pt x="16573" y="71383"/>
                          <a:pt x="18818" y="70972"/>
                          <a:pt x="20927" y="70152"/>
                        </a:cubicBezTo>
                        <a:lnTo>
                          <a:pt x="20927" y="93540"/>
                        </a:lnTo>
                        <a:lnTo>
                          <a:pt x="16969" y="93540"/>
                        </a:lnTo>
                        <a:cubicBezTo>
                          <a:pt x="8225" y="93698"/>
                          <a:pt x="1266" y="100909"/>
                          <a:pt x="1425" y="109652"/>
                        </a:cubicBezTo>
                        <a:cubicBezTo>
                          <a:pt x="1425" y="109659"/>
                          <a:pt x="1425" y="109659"/>
                          <a:pt x="1425" y="109659"/>
                        </a:cubicBezTo>
                        <a:lnTo>
                          <a:pt x="1425" y="160896"/>
                        </a:lnTo>
                        <a:cubicBezTo>
                          <a:pt x="2022" y="160861"/>
                          <a:pt x="2627" y="160861"/>
                          <a:pt x="3224" y="160896"/>
                        </a:cubicBezTo>
                        <a:close/>
                        <a:moveTo>
                          <a:pt x="207597" y="39928"/>
                        </a:moveTo>
                        <a:cubicBezTo>
                          <a:pt x="207597" y="39352"/>
                          <a:pt x="209252" y="37913"/>
                          <a:pt x="212058" y="37913"/>
                        </a:cubicBezTo>
                        <a:cubicBezTo>
                          <a:pt x="214865" y="37913"/>
                          <a:pt x="216520" y="39352"/>
                          <a:pt x="216520" y="39928"/>
                        </a:cubicBezTo>
                        <a:lnTo>
                          <a:pt x="216520" y="59646"/>
                        </a:lnTo>
                        <a:cubicBezTo>
                          <a:pt x="216520" y="60221"/>
                          <a:pt x="214865" y="61661"/>
                          <a:pt x="212058" y="61661"/>
                        </a:cubicBezTo>
                        <a:cubicBezTo>
                          <a:pt x="209252" y="61661"/>
                          <a:pt x="207597" y="60221"/>
                          <a:pt x="207597" y="59646"/>
                        </a:cubicBezTo>
                        <a:close/>
                        <a:moveTo>
                          <a:pt x="30066" y="18339"/>
                        </a:moveTo>
                        <a:cubicBezTo>
                          <a:pt x="30066" y="13158"/>
                          <a:pt x="33088" y="8840"/>
                          <a:pt x="36686" y="8840"/>
                        </a:cubicBezTo>
                        <a:lnTo>
                          <a:pt x="189030" y="8840"/>
                        </a:lnTo>
                        <a:cubicBezTo>
                          <a:pt x="192628" y="8840"/>
                          <a:pt x="195651" y="13158"/>
                          <a:pt x="195651" y="18339"/>
                        </a:cubicBezTo>
                        <a:lnTo>
                          <a:pt x="195651" y="93108"/>
                        </a:lnTo>
                        <a:lnTo>
                          <a:pt x="30138" y="93108"/>
                        </a:lnTo>
                        <a:close/>
                        <a:moveTo>
                          <a:pt x="19272" y="59502"/>
                        </a:moveTo>
                        <a:cubicBezTo>
                          <a:pt x="19272" y="59933"/>
                          <a:pt x="17472" y="61517"/>
                          <a:pt x="14090" y="61517"/>
                        </a:cubicBezTo>
                        <a:cubicBezTo>
                          <a:pt x="12111" y="61747"/>
                          <a:pt x="10147" y="60999"/>
                          <a:pt x="8837" y="59502"/>
                        </a:cubicBezTo>
                        <a:lnTo>
                          <a:pt x="8837" y="39856"/>
                        </a:lnTo>
                        <a:cubicBezTo>
                          <a:pt x="8837" y="39352"/>
                          <a:pt x="10708" y="37769"/>
                          <a:pt x="14090" y="37769"/>
                        </a:cubicBezTo>
                        <a:cubicBezTo>
                          <a:pt x="17472" y="37769"/>
                          <a:pt x="19199" y="39352"/>
                          <a:pt x="19272" y="39784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67A2B031-AC5C-41F1-AD87-6B533BE933ED}"/>
                      </a:ext>
                    </a:extLst>
                  </p:cNvPr>
                  <p:cNvSpPr/>
                  <p:nvPr/>
                </p:nvSpPr>
                <p:spPr>
                  <a:xfrm>
                    <a:off x="3656264" y="669365"/>
                    <a:ext cx="240353" cy="30017"/>
                  </a:xfrm>
                  <a:custGeom>
                    <a:avLst/>
                    <a:gdLst>
                      <a:gd name="connsiteX0" fmla="*/ 228034 w 240353"/>
                      <a:gd name="connsiteY0" fmla="*/ -56 h 30017"/>
                      <a:gd name="connsiteX1" fmla="*/ 12147 w 240353"/>
                      <a:gd name="connsiteY1" fmla="*/ -56 h 30017"/>
                      <a:gd name="connsiteX2" fmla="*/ 10348 w 240353"/>
                      <a:gd name="connsiteY2" fmla="*/ -56 h 30017"/>
                      <a:gd name="connsiteX3" fmla="*/ -86 w 240353"/>
                      <a:gd name="connsiteY3" fmla="*/ 11962 h 30017"/>
                      <a:gd name="connsiteX4" fmla="*/ -86 w 240353"/>
                      <a:gd name="connsiteY4" fmla="*/ 17863 h 30017"/>
                      <a:gd name="connsiteX5" fmla="*/ 10348 w 240353"/>
                      <a:gd name="connsiteY5" fmla="*/ 29880 h 30017"/>
                      <a:gd name="connsiteX6" fmla="*/ 12147 w 240353"/>
                      <a:gd name="connsiteY6" fmla="*/ 29880 h 30017"/>
                      <a:gd name="connsiteX7" fmla="*/ 228034 w 240353"/>
                      <a:gd name="connsiteY7" fmla="*/ 29880 h 30017"/>
                      <a:gd name="connsiteX8" fmla="*/ 233431 w 240353"/>
                      <a:gd name="connsiteY8" fmla="*/ 28585 h 30017"/>
                      <a:gd name="connsiteX9" fmla="*/ 240267 w 240353"/>
                      <a:gd name="connsiteY9" fmla="*/ 17647 h 30017"/>
                      <a:gd name="connsiteX10" fmla="*/ 240267 w 240353"/>
                      <a:gd name="connsiteY10" fmla="*/ 11746 h 30017"/>
                      <a:gd name="connsiteX11" fmla="*/ 233431 w 240353"/>
                      <a:gd name="connsiteY11" fmla="*/ 879 h 30017"/>
                      <a:gd name="connsiteX12" fmla="*/ 228034 w 240353"/>
                      <a:gd name="connsiteY12" fmla="*/ -56 h 30017"/>
                      <a:gd name="connsiteX13" fmla="*/ 233359 w 240353"/>
                      <a:gd name="connsiteY13" fmla="*/ 18078 h 30017"/>
                      <a:gd name="connsiteX14" fmla="*/ 228034 w 240353"/>
                      <a:gd name="connsiteY14" fmla="*/ 23476 h 30017"/>
                      <a:gd name="connsiteX15" fmla="*/ 12147 w 240353"/>
                      <a:gd name="connsiteY15" fmla="*/ 23476 h 30017"/>
                      <a:gd name="connsiteX16" fmla="*/ 6750 w 240353"/>
                      <a:gd name="connsiteY16" fmla="*/ 18078 h 30017"/>
                      <a:gd name="connsiteX17" fmla="*/ 6750 w 240353"/>
                      <a:gd name="connsiteY17" fmla="*/ 12178 h 30017"/>
                      <a:gd name="connsiteX18" fmla="*/ 12147 w 240353"/>
                      <a:gd name="connsiteY18" fmla="*/ 6780 h 30017"/>
                      <a:gd name="connsiteX19" fmla="*/ 228034 w 240353"/>
                      <a:gd name="connsiteY19" fmla="*/ 6780 h 30017"/>
                      <a:gd name="connsiteX20" fmla="*/ 233359 w 240353"/>
                      <a:gd name="connsiteY20" fmla="*/ 12106 h 30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40353" h="30017">
                        <a:moveTo>
                          <a:pt x="228034" y="-56"/>
                        </a:moveTo>
                        <a:lnTo>
                          <a:pt x="12147" y="-56"/>
                        </a:lnTo>
                        <a:cubicBezTo>
                          <a:pt x="11550" y="-92"/>
                          <a:pt x="10945" y="-92"/>
                          <a:pt x="10348" y="-56"/>
                        </a:cubicBezTo>
                        <a:cubicBezTo>
                          <a:pt x="4368" y="800"/>
                          <a:pt x="-79" y="5917"/>
                          <a:pt x="-86" y="11962"/>
                        </a:cubicBezTo>
                        <a:lnTo>
                          <a:pt x="-86" y="17863"/>
                        </a:lnTo>
                        <a:cubicBezTo>
                          <a:pt x="-79" y="23907"/>
                          <a:pt x="4368" y="29024"/>
                          <a:pt x="10348" y="29880"/>
                        </a:cubicBezTo>
                        <a:cubicBezTo>
                          <a:pt x="10945" y="29952"/>
                          <a:pt x="11550" y="29952"/>
                          <a:pt x="12147" y="29880"/>
                        </a:cubicBezTo>
                        <a:lnTo>
                          <a:pt x="228034" y="29880"/>
                        </a:lnTo>
                        <a:cubicBezTo>
                          <a:pt x="229905" y="29859"/>
                          <a:pt x="231754" y="29420"/>
                          <a:pt x="233431" y="28585"/>
                        </a:cubicBezTo>
                        <a:cubicBezTo>
                          <a:pt x="237605" y="26534"/>
                          <a:pt x="240253" y="22295"/>
                          <a:pt x="240267" y="17647"/>
                        </a:cubicBezTo>
                        <a:lnTo>
                          <a:pt x="240267" y="11746"/>
                        </a:lnTo>
                        <a:cubicBezTo>
                          <a:pt x="240260" y="7111"/>
                          <a:pt x="237605" y="2894"/>
                          <a:pt x="233431" y="879"/>
                        </a:cubicBezTo>
                        <a:cubicBezTo>
                          <a:pt x="231733" y="138"/>
                          <a:pt x="229883" y="-178"/>
                          <a:pt x="228034" y="-56"/>
                        </a:cubicBezTo>
                        <a:close/>
                        <a:moveTo>
                          <a:pt x="233359" y="18078"/>
                        </a:moveTo>
                        <a:cubicBezTo>
                          <a:pt x="233359" y="21029"/>
                          <a:pt x="230984" y="23440"/>
                          <a:pt x="228034" y="23476"/>
                        </a:cubicBezTo>
                        <a:lnTo>
                          <a:pt x="12147" y="23476"/>
                        </a:lnTo>
                        <a:cubicBezTo>
                          <a:pt x="9182" y="23440"/>
                          <a:pt x="6786" y="21043"/>
                          <a:pt x="6750" y="18078"/>
                        </a:cubicBezTo>
                        <a:lnTo>
                          <a:pt x="6750" y="12178"/>
                        </a:lnTo>
                        <a:cubicBezTo>
                          <a:pt x="6750" y="9198"/>
                          <a:pt x="9168" y="6780"/>
                          <a:pt x="12147" y="6780"/>
                        </a:cubicBezTo>
                        <a:lnTo>
                          <a:pt x="228034" y="6780"/>
                        </a:lnTo>
                        <a:cubicBezTo>
                          <a:pt x="230977" y="6780"/>
                          <a:pt x="233359" y="9162"/>
                          <a:pt x="233359" y="12106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3B65BBB3-EBB3-49D6-94D0-4A711B361D15}"/>
                      </a:ext>
                    </a:extLst>
                  </p:cNvPr>
                  <p:cNvSpPr/>
                  <p:nvPr/>
                </p:nvSpPr>
                <p:spPr>
                  <a:xfrm>
                    <a:off x="3707070" y="531800"/>
                    <a:ext cx="147018" cy="58289"/>
                  </a:xfrm>
                  <a:custGeom>
                    <a:avLst/>
                    <a:gdLst>
                      <a:gd name="connsiteX0" fmla="*/ 136138 w 147018"/>
                      <a:gd name="connsiteY0" fmla="*/ -83 h 58289"/>
                      <a:gd name="connsiteX1" fmla="*/ 10708 w 147018"/>
                      <a:gd name="connsiteY1" fmla="*/ -83 h 58289"/>
                      <a:gd name="connsiteX2" fmla="*/ -86 w 147018"/>
                      <a:gd name="connsiteY2" fmla="*/ 10711 h 58289"/>
                      <a:gd name="connsiteX3" fmla="*/ -86 w 147018"/>
                      <a:gd name="connsiteY3" fmla="*/ 47412 h 58289"/>
                      <a:gd name="connsiteX4" fmla="*/ 10708 w 147018"/>
                      <a:gd name="connsiteY4" fmla="*/ 58206 h 58289"/>
                      <a:gd name="connsiteX5" fmla="*/ 136138 w 147018"/>
                      <a:gd name="connsiteY5" fmla="*/ 58206 h 58289"/>
                      <a:gd name="connsiteX6" fmla="*/ 146932 w 147018"/>
                      <a:gd name="connsiteY6" fmla="*/ 47412 h 58289"/>
                      <a:gd name="connsiteX7" fmla="*/ 146932 w 147018"/>
                      <a:gd name="connsiteY7" fmla="*/ 10711 h 58289"/>
                      <a:gd name="connsiteX8" fmla="*/ 136138 w 147018"/>
                      <a:gd name="connsiteY8" fmla="*/ -83 h 58289"/>
                      <a:gd name="connsiteX9" fmla="*/ 142255 w 147018"/>
                      <a:gd name="connsiteY9" fmla="*/ 47412 h 58289"/>
                      <a:gd name="connsiteX10" fmla="*/ 136138 w 147018"/>
                      <a:gd name="connsiteY10" fmla="*/ 53529 h 58289"/>
                      <a:gd name="connsiteX11" fmla="*/ 10708 w 147018"/>
                      <a:gd name="connsiteY11" fmla="*/ 53529 h 58289"/>
                      <a:gd name="connsiteX12" fmla="*/ 4591 w 147018"/>
                      <a:gd name="connsiteY12" fmla="*/ 47412 h 58289"/>
                      <a:gd name="connsiteX13" fmla="*/ 4591 w 147018"/>
                      <a:gd name="connsiteY13" fmla="*/ 10711 h 58289"/>
                      <a:gd name="connsiteX14" fmla="*/ 10708 w 147018"/>
                      <a:gd name="connsiteY14" fmla="*/ 4595 h 58289"/>
                      <a:gd name="connsiteX15" fmla="*/ 136138 w 147018"/>
                      <a:gd name="connsiteY15" fmla="*/ 4595 h 58289"/>
                      <a:gd name="connsiteX16" fmla="*/ 142255 w 147018"/>
                      <a:gd name="connsiteY16" fmla="*/ 10711 h 58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47018" h="58289">
                        <a:moveTo>
                          <a:pt x="136138" y="-83"/>
                        </a:moveTo>
                        <a:lnTo>
                          <a:pt x="10708" y="-83"/>
                        </a:lnTo>
                        <a:cubicBezTo>
                          <a:pt x="4750" y="-83"/>
                          <a:pt x="-86" y="4753"/>
                          <a:pt x="-86" y="10711"/>
                        </a:cubicBezTo>
                        <a:lnTo>
                          <a:pt x="-86" y="47412"/>
                        </a:lnTo>
                        <a:cubicBezTo>
                          <a:pt x="-86" y="53371"/>
                          <a:pt x="4750" y="58206"/>
                          <a:pt x="10708" y="58206"/>
                        </a:cubicBezTo>
                        <a:lnTo>
                          <a:pt x="136138" y="58206"/>
                        </a:lnTo>
                        <a:cubicBezTo>
                          <a:pt x="142097" y="58206"/>
                          <a:pt x="146932" y="53371"/>
                          <a:pt x="146932" y="47412"/>
                        </a:cubicBezTo>
                        <a:lnTo>
                          <a:pt x="146932" y="10711"/>
                        </a:lnTo>
                        <a:cubicBezTo>
                          <a:pt x="146932" y="4753"/>
                          <a:pt x="142097" y="-83"/>
                          <a:pt x="136138" y="-83"/>
                        </a:cubicBezTo>
                        <a:close/>
                        <a:moveTo>
                          <a:pt x="142255" y="47412"/>
                        </a:moveTo>
                        <a:cubicBezTo>
                          <a:pt x="142255" y="50787"/>
                          <a:pt x="139513" y="53529"/>
                          <a:pt x="136138" y="53529"/>
                        </a:cubicBezTo>
                        <a:lnTo>
                          <a:pt x="10708" y="53529"/>
                        </a:lnTo>
                        <a:cubicBezTo>
                          <a:pt x="7333" y="53529"/>
                          <a:pt x="4591" y="50787"/>
                          <a:pt x="4591" y="47412"/>
                        </a:cubicBezTo>
                        <a:lnTo>
                          <a:pt x="4591" y="10711"/>
                        </a:lnTo>
                        <a:cubicBezTo>
                          <a:pt x="4591" y="7336"/>
                          <a:pt x="7333" y="4595"/>
                          <a:pt x="10708" y="4595"/>
                        </a:cubicBezTo>
                        <a:lnTo>
                          <a:pt x="136138" y="4595"/>
                        </a:lnTo>
                        <a:cubicBezTo>
                          <a:pt x="139513" y="4595"/>
                          <a:pt x="142255" y="7336"/>
                          <a:pt x="142255" y="10711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E4467324-179E-4128-86A7-AAD6466A98CB}"/>
                      </a:ext>
                    </a:extLst>
                  </p:cNvPr>
                  <p:cNvSpPr/>
                  <p:nvPr/>
                </p:nvSpPr>
                <p:spPr>
                  <a:xfrm>
                    <a:off x="3704695" y="626431"/>
                    <a:ext cx="26625" cy="26626"/>
                  </a:xfrm>
                  <a:custGeom>
                    <a:avLst/>
                    <a:gdLst>
                      <a:gd name="connsiteX0" fmla="*/ 13227 w 26625"/>
                      <a:gd name="connsiteY0" fmla="*/ -83 h 26626"/>
                      <a:gd name="connsiteX1" fmla="*/ -86 w 26625"/>
                      <a:gd name="connsiteY1" fmla="*/ 13230 h 26626"/>
                      <a:gd name="connsiteX2" fmla="*/ 13227 w 26625"/>
                      <a:gd name="connsiteY2" fmla="*/ 26543 h 26626"/>
                      <a:gd name="connsiteX3" fmla="*/ 26540 w 26625"/>
                      <a:gd name="connsiteY3" fmla="*/ 13230 h 26626"/>
                      <a:gd name="connsiteX4" fmla="*/ 13227 w 26625"/>
                      <a:gd name="connsiteY4" fmla="*/ -83 h 26626"/>
                      <a:gd name="connsiteX5" fmla="*/ 13227 w 26625"/>
                      <a:gd name="connsiteY5" fmla="*/ 21506 h 26626"/>
                      <a:gd name="connsiteX6" fmla="*/ 3843 w 26625"/>
                      <a:gd name="connsiteY6" fmla="*/ 13691 h 26626"/>
                      <a:gd name="connsiteX7" fmla="*/ 11651 w 26625"/>
                      <a:gd name="connsiteY7" fmla="*/ 4307 h 26626"/>
                      <a:gd name="connsiteX8" fmla="*/ 13227 w 26625"/>
                      <a:gd name="connsiteY8" fmla="*/ 4307 h 26626"/>
                      <a:gd name="connsiteX9" fmla="*/ 21042 w 26625"/>
                      <a:gd name="connsiteY9" fmla="*/ 13691 h 26626"/>
                      <a:gd name="connsiteX10" fmla="*/ 13227 w 26625"/>
                      <a:gd name="connsiteY10" fmla="*/ 21506 h 26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625" h="26626">
                        <a:moveTo>
                          <a:pt x="13227" y="-83"/>
                        </a:moveTo>
                        <a:cubicBezTo>
                          <a:pt x="5872" y="-83"/>
                          <a:pt x="-86" y="5875"/>
                          <a:pt x="-86" y="13230"/>
                        </a:cubicBezTo>
                        <a:cubicBezTo>
                          <a:pt x="-86" y="20584"/>
                          <a:pt x="5872" y="26543"/>
                          <a:pt x="13227" y="26543"/>
                        </a:cubicBezTo>
                        <a:cubicBezTo>
                          <a:pt x="20581" y="26543"/>
                          <a:pt x="26540" y="20584"/>
                          <a:pt x="26540" y="13230"/>
                        </a:cubicBezTo>
                        <a:cubicBezTo>
                          <a:pt x="26540" y="5875"/>
                          <a:pt x="20581" y="-83"/>
                          <a:pt x="13227" y="-83"/>
                        </a:cubicBezTo>
                        <a:close/>
                        <a:moveTo>
                          <a:pt x="13227" y="21506"/>
                        </a:moveTo>
                        <a:cubicBezTo>
                          <a:pt x="8477" y="21937"/>
                          <a:pt x="4275" y="18440"/>
                          <a:pt x="3843" y="13691"/>
                        </a:cubicBezTo>
                        <a:cubicBezTo>
                          <a:pt x="3404" y="8941"/>
                          <a:pt x="6901" y="4738"/>
                          <a:pt x="11651" y="4307"/>
                        </a:cubicBezTo>
                        <a:cubicBezTo>
                          <a:pt x="12176" y="4256"/>
                          <a:pt x="12701" y="4256"/>
                          <a:pt x="13227" y="4307"/>
                        </a:cubicBezTo>
                        <a:cubicBezTo>
                          <a:pt x="17976" y="4738"/>
                          <a:pt x="21474" y="8941"/>
                          <a:pt x="21042" y="13691"/>
                        </a:cubicBezTo>
                        <a:cubicBezTo>
                          <a:pt x="20660" y="17843"/>
                          <a:pt x="17372" y="21124"/>
                          <a:pt x="13227" y="21506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3C54A56D-FCD3-4998-A72E-719D61FED5D1}"/>
                      </a:ext>
                    </a:extLst>
                  </p:cNvPr>
                  <p:cNvSpPr/>
                  <p:nvPr/>
                </p:nvSpPr>
                <p:spPr>
                  <a:xfrm>
                    <a:off x="3829837" y="626431"/>
                    <a:ext cx="26625" cy="26626"/>
                  </a:xfrm>
                  <a:custGeom>
                    <a:avLst/>
                    <a:gdLst>
                      <a:gd name="connsiteX0" fmla="*/ 13227 w 26625"/>
                      <a:gd name="connsiteY0" fmla="*/ -83 h 26626"/>
                      <a:gd name="connsiteX1" fmla="*/ -86 w 26625"/>
                      <a:gd name="connsiteY1" fmla="*/ 13230 h 26626"/>
                      <a:gd name="connsiteX2" fmla="*/ 13227 w 26625"/>
                      <a:gd name="connsiteY2" fmla="*/ 26543 h 26626"/>
                      <a:gd name="connsiteX3" fmla="*/ 26540 w 26625"/>
                      <a:gd name="connsiteY3" fmla="*/ 13230 h 26626"/>
                      <a:gd name="connsiteX4" fmla="*/ 13227 w 26625"/>
                      <a:gd name="connsiteY4" fmla="*/ -83 h 26626"/>
                      <a:gd name="connsiteX5" fmla="*/ 13227 w 26625"/>
                      <a:gd name="connsiteY5" fmla="*/ 21506 h 26626"/>
                      <a:gd name="connsiteX6" fmla="*/ 4591 w 26625"/>
                      <a:gd name="connsiteY6" fmla="*/ 12870 h 26626"/>
                      <a:gd name="connsiteX7" fmla="*/ 13227 w 26625"/>
                      <a:gd name="connsiteY7" fmla="*/ 4235 h 26626"/>
                      <a:gd name="connsiteX8" fmla="*/ 21862 w 26625"/>
                      <a:gd name="connsiteY8" fmla="*/ 12870 h 26626"/>
                      <a:gd name="connsiteX9" fmla="*/ 13594 w 26625"/>
                      <a:gd name="connsiteY9" fmla="*/ 21858 h 26626"/>
                      <a:gd name="connsiteX10" fmla="*/ 13227 w 26625"/>
                      <a:gd name="connsiteY10" fmla="*/ 21865 h 26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625" h="26626">
                        <a:moveTo>
                          <a:pt x="13227" y="-83"/>
                        </a:moveTo>
                        <a:cubicBezTo>
                          <a:pt x="5872" y="-83"/>
                          <a:pt x="-86" y="5875"/>
                          <a:pt x="-86" y="13230"/>
                        </a:cubicBezTo>
                        <a:cubicBezTo>
                          <a:pt x="-86" y="20584"/>
                          <a:pt x="5872" y="26543"/>
                          <a:pt x="13227" y="26543"/>
                        </a:cubicBezTo>
                        <a:cubicBezTo>
                          <a:pt x="20581" y="26543"/>
                          <a:pt x="26540" y="20584"/>
                          <a:pt x="26540" y="13230"/>
                        </a:cubicBezTo>
                        <a:cubicBezTo>
                          <a:pt x="26540" y="5875"/>
                          <a:pt x="20581" y="-83"/>
                          <a:pt x="13227" y="-83"/>
                        </a:cubicBezTo>
                        <a:close/>
                        <a:moveTo>
                          <a:pt x="13227" y="21506"/>
                        </a:moveTo>
                        <a:cubicBezTo>
                          <a:pt x="8456" y="21506"/>
                          <a:pt x="4591" y="17641"/>
                          <a:pt x="4591" y="12870"/>
                        </a:cubicBezTo>
                        <a:cubicBezTo>
                          <a:pt x="4591" y="8099"/>
                          <a:pt x="8456" y="4235"/>
                          <a:pt x="13227" y="4235"/>
                        </a:cubicBezTo>
                        <a:cubicBezTo>
                          <a:pt x="17998" y="4235"/>
                          <a:pt x="21862" y="8099"/>
                          <a:pt x="21862" y="12870"/>
                        </a:cubicBezTo>
                        <a:cubicBezTo>
                          <a:pt x="22064" y="17634"/>
                          <a:pt x="18358" y="21657"/>
                          <a:pt x="13594" y="21858"/>
                        </a:cubicBezTo>
                        <a:cubicBezTo>
                          <a:pt x="13471" y="21865"/>
                          <a:pt x="13349" y="21865"/>
                          <a:pt x="13227" y="21865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</p:grpSp>
          </p:grp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EBE2D5D9-890C-4F44-8433-005760EBFA73}"/>
                  </a:ext>
                </a:extLst>
              </p:cNvPr>
              <p:cNvSpPr txBox="1"/>
              <p:nvPr/>
            </p:nvSpPr>
            <p:spPr>
              <a:xfrm>
                <a:off x="6268224" y="4194446"/>
                <a:ext cx="1885120" cy="137672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accent5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D403C697-9BDF-4DDF-A8AA-DD7EE8149819}"/>
                  </a:ext>
                </a:extLst>
              </p:cNvPr>
              <p:cNvSpPr txBox="1"/>
              <p:nvPr/>
            </p:nvSpPr>
            <p:spPr>
              <a:xfrm>
                <a:off x="6571182" y="3779533"/>
                <a:ext cx="127920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dirty="0">
                    <a:solidFill>
                      <a:schemeClr val="accent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关键词标题</a:t>
                </a: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E49DF551-CD88-4D13-9701-F899850DFC6A}"/>
                </a:ext>
              </a:extLst>
            </p:cNvPr>
            <p:cNvGrpSpPr/>
            <p:nvPr/>
          </p:nvGrpSpPr>
          <p:grpSpPr>
            <a:xfrm>
              <a:off x="4020407" y="2647366"/>
              <a:ext cx="1885120" cy="2923804"/>
              <a:chOff x="4028529" y="2647366"/>
              <a:chExt cx="1885120" cy="2923804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680DFFCA-9A81-4B5B-B9DA-50C631C9D214}"/>
                  </a:ext>
                </a:extLst>
              </p:cNvPr>
              <p:cNvGrpSpPr/>
              <p:nvPr/>
            </p:nvGrpSpPr>
            <p:grpSpPr>
              <a:xfrm>
                <a:off x="4486882" y="2647366"/>
                <a:ext cx="968415" cy="968415"/>
                <a:chOff x="4530622" y="3063926"/>
                <a:chExt cx="968415" cy="968415"/>
              </a:xfrm>
            </p:grpSpPr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id="{7990CF1F-4572-4287-88D3-60F7EB34B028}"/>
                    </a:ext>
                  </a:extLst>
                </p:cNvPr>
                <p:cNvSpPr/>
                <p:nvPr/>
              </p:nvSpPr>
              <p:spPr>
                <a:xfrm>
                  <a:off x="4530622" y="3063926"/>
                  <a:ext cx="968415" cy="968415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0AFBC1F-EA2A-48B8-A1B0-8D620B5BF379}"/>
                    </a:ext>
                  </a:extLst>
                </p:cNvPr>
                <p:cNvSpPr/>
                <p:nvPr/>
              </p:nvSpPr>
              <p:spPr>
                <a:xfrm>
                  <a:off x="4801104" y="3318729"/>
                  <a:ext cx="427450" cy="458808"/>
                </a:xfrm>
                <a:custGeom>
                  <a:avLst/>
                  <a:gdLst>
                    <a:gd name="connsiteX0" fmla="*/ 26279 w 204247"/>
                    <a:gd name="connsiteY0" fmla="*/ 49787 h 219231"/>
                    <a:gd name="connsiteX1" fmla="*/ 24120 w 204247"/>
                    <a:gd name="connsiteY1" fmla="*/ 51730 h 219231"/>
                    <a:gd name="connsiteX2" fmla="*/ 24120 w 204247"/>
                    <a:gd name="connsiteY2" fmla="*/ 51730 h 219231"/>
                    <a:gd name="connsiteX3" fmla="*/ 18795 w 204247"/>
                    <a:gd name="connsiteY3" fmla="*/ 56191 h 219231"/>
                    <a:gd name="connsiteX4" fmla="*/ 19227 w 204247"/>
                    <a:gd name="connsiteY4" fmla="*/ 56191 h 219231"/>
                    <a:gd name="connsiteX5" fmla="*/ 300 w 204247"/>
                    <a:gd name="connsiteY5" fmla="*/ 94475 h 219231"/>
                    <a:gd name="connsiteX6" fmla="*/ 300 w 204247"/>
                    <a:gd name="connsiteY6" fmla="*/ 94475 h 219231"/>
                    <a:gd name="connsiteX7" fmla="*/ -59 w 204247"/>
                    <a:gd name="connsiteY7" fmla="*/ 101672 h 219231"/>
                    <a:gd name="connsiteX8" fmla="*/ -59 w 204247"/>
                    <a:gd name="connsiteY8" fmla="*/ 104478 h 219231"/>
                    <a:gd name="connsiteX9" fmla="*/ -59 w 204247"/>
                    <a:gd name="connsiteY9" fmla="*/ 104910 h 219231"/>
                    <a:gd name="connsiteX10" fmla="*/ -59 w 204247"/>
                    <a:gd name="connsiteY10" fmla="*/ 106349 h 219231"/>
                    <a:gd name="connsiteX11" fmla="*/ 444 w 204247"/>
                    <a:gd name="connsiteY11" fmla="*/ 109803 h 219231"/>
                    <a:gd name="connsiteX12" fmla="*/ 444 w 204247"/>
                    <a:gd name="connsiteY12" fmla="*/ 111530 h 219231"/>
                    <a:gd name="connsiteX13" fmla="*/ 1308 w 204247"/>
                    <a:gd name="connsiteY13" fmla="*/ 115129 h 219231"/>
                    <a:gd name="connsiteX14" fmla="*/ 1308 w 204247"/>
                    <a:gd name="connsiteY14" fmla="*/ 115129 h 219231"/>
                    <a:gd name="connsiteX15" fmla="*/ 7569 w 204247"/>
                    <a:gd name="connsiteY15" fmla="*/ 131248 h 219231"/>
                    <a:gd name="connsiteX16" fmla="*/ 13901 w 204247"/>
                    <a:gd name="connsiteY16" fmla="*/ 143410 h 219231"/>
                    <a:gd name="connsiteX17" fmla="*/ 16708 w 204247"/>
                    <a:gd name="connsiteY17" fmla="*/ 148519 h 219231"/>
                    <a:gd name="connsiteX18" fmla="*/ 46644 w 204247"/>
                    <a:gd name="connsiteY18" fmla="*/ 197813 h 219231"/>
                    <a:gd name="connsiteX19" fmla="*/ 47004 w 204247"/>
                    <a:gd name="connsiteY19" fmla="*/ 198245 h 219231"/>
                    <a:gd name="connsiteX20" fmla="*/ 83921 w 204247"/>
                    <a:gd name="connsiteY20" fmla="*/ 219114 h 219231"/>
                    <a:gd name="connsiteX21" fmla="*/ 102055 w 204247"/>
                    <a:gd name="connsiteY21" fmla="*/ 212637 h 219231"/>
                    <a:gd name="connsiteX22" fmla="*/ 120189 w 204247"/>
                    <a:gd name="connsiteY22" fmla="*/ 219114 h 219231"/>
                    <a:gd name="connsiteX23" fmla="*/ 122420 w 204247"/>
                    <a:gd name="connsiteY23" fmla="*/ 219114 h 219231"/>
                    <a:gd name="connsiteX24" fmla="*/ 158401 w 204247"/>
                    <a:gd name="connsiteY24" fmla="*/ 199108 h 219231"/>
                    <a:gd name="connsiteX25" fmla="*/ 158401 w 204247"/>
                    <a:gd name="connsiteY25" fmla="*/ 199108 h 219231"/>
                    <a:gd name="connsiteX26" fmla="*/ 182509 w 204247"/>
                    <a:gd name="connsiteY26" fmla="*/ 158234 h 219231"/>
                    <a:gd name="connsiteX27" fmla="*/ 190209 w 204247"/>
                    <a:gd name="connsiteY27" fmla="*/ 143841 h 219231"/>
                    <a:gd name="connsiteX28" fmla="*/ 196541 w 204247"/>
                    <a:gd name="connsiteY28" fmla="*/ 131680 h 219231"/>
                    <a:gd name="connsiteX29" fmla="*/ 202730 w 204247"/>
                    <a:gd name="connsiteY29" fmla="*/ 115560 h 219231"/>
                    <a:gd name="connsiteX30" fmla="*/ 202730 w 204247"/>
                    <a:gd name="connsiteY30" fmla="*/ 115560 h 219231"/>
                    <a:gd name="connsiteX31" fmla="*/ 203594 w 204247"/>
                    <a:gd name="connsiteY31" fmla="*/ 111890 h 219231"/>
                    <a:gd name="connsiteX32" fmla="*/ 203594 w 204247"/>
                    <a:gd name="connsiteY32" fmla="*/ 110163 h 219231"/>
                    <a:gd name="connsiteX33" fmla="*/ 204097 w 204247"/>
                    <a:gd name="connsiteY33" fmla="*/ 106781 h 219231"/>
                    <a:gd name="connsiteX34" fmla="*/ 204097 w 204247"/>
                    <a:gd name="connsiteY34" fmla="*/ 105270 h 219231"/>
                    <a:gd name="connsiteX35" fmla="*/ 204097 w 204247"/>
                    <a:gd name="connsiteY35" fmla="*/ 104622 h 219231"/>
                    <a:gd name="connsiteX36" fmla="*/ 204097 w 204247"/>
                    <a:gd name="connsiteY36" fmla="*/ 102031 h 219231"/>
                    <a:gd name="connsiteX37" fmla="*/ 203738 w 204247"/>
                    <a:gd name="connsiteY37" fmla="*/ 94835 h 219231"/>
                    <a:gd name="connsiteX38" fmla="*/ 184812 w 204247"/>
                    <a:gd name="connsiteY38" fmla="*/ 56551 h 219231"/>
                    <a:gd name="connsiteX39" fmla="*/ 184812 w 204247"/>
                    <a:gd name="connsiteY39" fmla="*/ 56551 h 219231"/>
                    <a:gd name="connsiteX40" fmla="*/ 179558 w 204247"/>
                    <a:gd name="connsiteY40" fmla="*/ 52090 h 219231"/>
                    <a:gd name="connsiteX41" fmla="*/ 179558 w 204247"/>
                    <a:gd name="connsiteY41" fmla="*/ 52090 h 219231"/>
                    <a:gd name="connsiteX42" fmla="*/ 177256 w 204247"/>
                    <a:gd name="connsiteY42" fmla="*/ 50075 h 219231"/>
                    <a:gd name="connsiteX43" fmla="*/ 177256 w 204247"/>
                    <a:gd name="connsiteY43" fmla="*/ 50075 h 219231"/>
                    <a:gd name="connsiteX44" fmla="*/ 147031 w 204247"/>
                    <a:gd name="connsiteY44" fmla="*/ 39856 h 219231"/>
                    <a:gd name="connsiteX45" fmla="*/ 145664 w 204247"/>
                    <a:gd name="connsiteY45" fmla="*/ 39856 h 219231"/>
                    <a:gd name="connsiteX46" fmla="*/ 125011 w 204247"/>
                    <a:gd name="connsiteY46" fmla="*/ 43886 h 219231"/>
                    <a:gd name="connsiteX47" fmla="*/ 118319 w 204247"/>
                    <a:gd name="connsiteY47" fmla="*/ 47268 h 219231"/>
                    <a:gd name="connsiteX48" fmla="*/ 133934 w 204247"/>
                    <a:gd name="connsiteY48" fmla="*/ 20642 h 219231"/>
                    <a:gd name="connsiteX49" fmla="*/ 136669 w 204247"/>
                    <a:gd name="connsiteY49" fmla="*/ 17620 h 219231"/>
                    <a:gd name="connsiteX50" fmla="*/ 139547 w 204247"/>
                    <a:gd name="connsiteY50" fmla="*/ 14597 h 219231"/>
                    <a:gd name="connsiteX51" fmla="*/ 136885 w 204247"/>
                    <a:gd name="connsiteY51" fmla="*/ 11431 h 219231"/>
                    <a:gd name="connsiteX52" fmla="*/ 130264 w 204247"/>
                    <a:gd name="connsiteY52" fmla="*/ 3659 h 219231"/>
                    <a:gd name="connsiteX53" fmla="*/ 126882 w 204247"/>
                    <a:gd name="connsiteY53" fmla="*/ -83 h 219231"/>
                    <a:gd name="connsiteX54" fmla="*/ 123356 w 204247"/>
                    <a:gd name="connsiteY54" fmla="*/ 3515 h 219231"/>
                    <a:gd name="connsiteX55" fmla="*/ 107812 w 204247"/>
                    <a:gd name="connsiteY55" fmla="*/ 24240 h 219231"/>
                    <a:gd name="connsiteX56" fmla="*/ 107812 w 204247"/>
                    <a:gd name="connsiteY56" fmla="*/ 24240 h 219231"/>
                    <a:gd name="connsiteX57" fmla="*/ 73918 w 204247"/>
                    <a:gd name="connsiteY57" fmla="*/ 5098 h 219231"/>
                    <a:gd name="connsiteX58" fmla="*/ 71183 w 204247"/>
                    <a:gd name="connsiteY58" fmla="*/ 5098 h 219231"/>
                    <a:gd name="connsiteX59" fmla="*/ 69816 w 204247"/>
                    <a:gd name="connsiteY59" fmla="*/ 7473 h 219231"/>
                    <a:gd name="connsiteX60" fmla="*/ 67585 w 204247"/>
                    <a:gd name="connsiteY60" fmla="*/ 41007 h 219231"/>
                    <a:gd name="connsiteX61" fmla="*/ 56431 w 204247"/>
                    <a:gd name="connsiteY61" fmla="*/ 39856 h 219231"/>
                    <a:gd name="connsiteX62" fmla="*/ 55064 w 204247"/>
                    <a:gd name="connsiteY62" fmla="*/ 39856 h 219231"/>
                    <a:gd name="connsiteX63" fmla="*/ 24840 w 204247"/>
                    <a:gd name="connsiteY63" fmla="*/ 50075 h 219231"/>
                    <a:gd name="connsiteX64" fmla="*/ 128249 w 204247"/>
                    <a:gd name="connsiteY64" fmla="*/ 13806 h 219231"/>
                    <a:gd name="connsiteX65" fmla="*/ 128609 w 204247"/>
                    <a:gd name="connsiteY65" fmla="*/ 14309 h 219231"/>
                    <a:gd name="connsiteX66" fmla="*/ 128609 w 204247"/>
                    <a:gd name="connsiteY66" fmla="*/ 14309 h 219231"/>
                    <a:gd name="connsiteX67" fmla="*/ 114217 w 204247"/>
                    <a:gd name="connsiteY67" fmla="*/ 36546 h 219231"/>
                    <a:gd name="connsiteX68" fmla="*/ 114217 w 204247"/>
                    <a:gd name="connsiteY68" fmla="*/ 35682 h 219231"/>
                    <a:gd name="connsiteX69" fmla="*/ 128249 w 204247"/>
                    <a:gd name="connsiteY69" fmla="*/ 13590 h 219231"/>
                    <a:gd name="connsiteX70" fmla="*/ 78308 w 204247"/>
                    <a:gd name="connsiteY70" fmla="*/ 14525 h 219231"/>
                    <a:gd name="connsiteX71" fmla="*/ 101263 w 204247"/>
                    <a:gd name="connsiteY71" fmla="*/ 28918 h 219231"/>
                    <a:gd name="connsiteX72" fmla="*/ 104430 w 204247"/>
                    <a:gd name="connsiteY72" fmla="*/ 36114 h 219231"/>
                    <a:gd name="connsiteX73" fmla="*/ 103782 w 204247"/>
                    <a:gd name="connsiteY73" fmla="*/ 53241 h 219231"/>
                    <a:gd name="connsiteX74" fmla="*/ 102631 w 204247"/>
                    <a:gd name="connsiteY74" fmla="*/ 53241 h 219231"/>
                    <a:gd name="connsiteX75" fmla="*/ 95434 w 204247"/>
                    <a:gd name="connsiteY75" fmla="*/ 51442 h 219231"/>
                    <a:gd name="connsiteX76" fmla="*/ 90901 w 204247"/>
                    <a:gd name="connsiteY76" fmla="*/ 49499 h 219231"/>
                    <a:gd name="connsiteX77" fmla="*/ 88814 w 204247"/>
                    <a:gd name="connsiteY77" fmla="*/ 48564 h 219231"/>
                    <a:gd name="connsiteX78" fmla="*/ 87663 w 204247"/>
                    <a:gd name="connsiteY78" fmla="*/ 48060 h 219231"/>
                    <a:gd name="connsiteX79" fmla="*/ 85504 w 204247"/>
                    <a:gd name="connsiteY79" fmla="*/ 46764 h 219231"/>
                    <a:gd name="connsiteX80" fmla="*/ 84712 w 204247"/>
                    <a:gd name="connsiteY80" fmla="*/ 46333 h 219231"/>
                    <a:gd name="connsiteX81" fmla="*/ 83489 w 204247"/>
                    <a:gd name="connsiteY81" fmla="*/ 45613 h 219231"/>
                    <a:gd name="connsiteX82" fmla="*/ 80179 w 204247"/>
                    <a:gd name="connsiteY82" fmla="*/ 41151 h 219231"/>
                    <a:gd name="connsiteX83" fmla="*/ 78308 w 204247"/>
                    <a:gd name="connsiteY83" fmla="*/ 14309 h 219231"/>
                    <a:gd name="connsiteX84" fmla="*/ 31604 w 204247"/>
                    <a:gd name="connsiteY84" fmla="*/ 57703 h 219231"/>
                    <a:gd name="connsiteX85" fmla="*/ 31604 w 204247"/>
                    <a:gd name="connsiteY85" fmla="*/ 57703 h 219231"/>
                    <a:gd name="connsiteX86" fmla="*/ 56863 w 204247"/>
                    <a:gd name="connsiteY86" fmla="*/ 49067 h 219231"/>
                    <a:gd name="connsiteX87" fmla="*/ 58014 w 204247"/>
                    <a:gd name="connsiteY87" fmla="*/ 49067 h 219231"/>
                    <a:gd name="connsiteX88" fmla="*/ 75141 w 204247"/>
                    <a:gd name="connsiteY88" fmla="*/ 52449 h 219231"/>
                    <a:gd name="connsiteX89" fmla="*/ 78092 w 204247"/>
                    <a:gd name="connsiteY89" fmla="*/ 53889 h 219231"/>
                    <a:gd name="connsiteX90" fmla="*/ 82553 w 204247"/>
                    <a:gd name="connsiteY90" fmla="*/ 56407 h 219231"/>
                    <a:gd name="connsiteX91" fmla="*/ 83417 w 204247"/>
                    <a:gd name="connsiteY91" fmla="*/ 56911 h 219231"/>
                    <a:gd name="connsiteX92" fmla="*/ 86799 w 204247"/>
                    <a:gd name="connsiteY92" fmla="*/ 58350 h 219231"/>
                    <a:gd name="connsiteX93" fmla="*/ 102487 w 204247"/>
                    <a:gd name="connsiteY93" fmla="*/ 62884 h 219231"/>
                    <a:gd name="connsiteX94" fmla="*/ 102487 w 204247"/>
                    <a:gd name="connsiteY94" fmla="*/ 62884 h 219231"/>
                    <a:gd name="connsiteX95" fmla="*/ 105725 w 204247"/>
                    <a:gd name="connsiteY95" fmla="*/ 62884 h 219231"/>
                    <a:gd name="connsiteX96" fmla="*/ 105725 w 204247"/>
                    <a:gd name="connsiteY96" fmla="*/ 63819 h 219231"/>
                    <a:gd name="connsiteX97" fmla="*/ 114073 w 204247"/>
                    <a:gd name="connsiteY97" fmla="*/ 60509 h 219231"/>
                    <a:gd name="connsiteX98" fmla="*/ 118319 w 204247"/>
                    <a:gd name="connsiteY98" fmla="*/ 58638 h 219231"/>
                    <a:gd name="connsiteX99" fmla="*/ 121773 w 204247"/>
                    <a:gd name="connsiteY99" fmla="*/ 57199 h 219231"/>
                    <a:gd name="connsiteX100" fmla="*/ 122636 w 204247"/>
                    <a:gd name="connsiteY100" fmla="*/ 56695 h 219231"/>
                    <a:gd name="connsiteX101" fmla="*/ 129832 w 204247"/>
                    <a:gd name="connsiteY101" fmla="*/ 52737 h 219231"/>
                    <a:gd name="connsiteX102" fmla="*/ 146888 w 204247"/>
                    <a:gd name="connsiteY102" fmla="*/ 49355 h 219231"/>
                    <a:gd name="connsiteX103" fmla="*/ 148039 w 204247"/>
                    <a:gd name="connsiteY103" fmla="*/ 49355 h 219231"/>
                    <a:gd name="connsiteX104" fmla="*/ 173298 w 204247"/>
                    <a:gd name="connsiteY104" fmla="*/ 57991 h 219231"/>
                    <a:gd name="connsiteX105" fmla="*/ 173298 w 204247"/>
                    <a:gd name="connsiteY105" fmla="*/ 57991 h 219231"/>
                    <a:gd name="connsiteX106" fmla="*/ 176032 w 204247"/>
                    <a:gd name="connsiteY106" fmla="*/ 60293 h 219231"/>
                    <a:gd name="connsiteX107" fmla="*/ 195390 w 204247"/>
                    <a:gd name="connsiteY107" fmla="*/ 96274 h 219231"/>
                    <a:gd name="connsiteX108" fmla="*/ 195390 w 204247"/>
                    <a:gd name="connsiteY108" fmla="*/ 102031 h 219231"/>
                    <a:gd name="connsiteX109" fmla="*/ 195390 w 204247"/>
                    <a:gd name="connsiteY109" fmla="*/ 104262 h 219231"/>
                    <a:gd name="connsiteX110" fmla="*/ 195390 w 204247"/>
                    <a:gd name="connsiteY110" fmla="*/ 104766 h 219231"/>
                    <a:gd name="connsiteX111" fmla="*/ 195390 w 204247"/>
                    <a:gd name="connsiteY111" fmla="*/ 105845 h 219231"/>
                    <a:gd name="connsiteX112" fmla="*/ 195030 w 204247"/>
                    <a:gd name="connsiteY112" fmla="*/ 108652 h 219231"/>
                    <a:gd name="connsiteX113" fmla="*/ 195030 w 204247"/>
                    <a:gd name="connsiteY113" fmla="*/ 110091 h 219231"/>
                    <a:gd name="connsiteX114" fmla="*/ 194239 w 204247"/>
                    <a:gd name="connsiteY114" fmla="*/ 113330 h 219231"/>
                    <a:gd name="connsiteX115" fmla="*/ 188554 w 204247"/>
                    <a:gd name="connsiteY115" fmla="*/ 127722 h 219231"/>
                    <a:gd name="connsiteX116" fmla="*/ 182509 w 204247"/>
                    <a:gd name="connsiteY116" fmla="*/ 139308 h 219231"/>
                    <a:gd name="connsiteX117" fmla="*/ 174665 w 204247"/>
                    <a:gd name="connsiteY117" fmla="*/ 154276 h 219231"/>
                    <a:gd name="connsiteX118" fmla="*/ 151493 w 204247"/>
                    <a:gd name="connsiteY118" fmla="*/ 193567 h 219231"/>
                    <a:gd name="connsiteX119" fmla="*/ 121269 w 204247"/>
                    <a:gd name="connsiteY119" fmla="*/ 210263 h 219231"/>
                    <a:gd name="connsiteX120" fmla="*/ 105293 w 204247"/>
                    <a:gd name="connsiteY120" fmla="*/ 203642 h 219231"/>
                    <a:gd name="connsiteX121" fmla="*/ 102487 w 204247"/>
                    <a:gd name="connsiteY121" fmla="*/ 201483 h 219231"/>
                    <a:gd name="connsiteX122" fmla="*/ 99680 w 204247"/>
                    <a:gd name="connsiteY122" fmla="*/ 203642 h 219231"/>
                    <a:gd name="connsiteX123" fmla="*/ 83705 w 204247"/>
                    <a:gd name="connsiteY123" fmla="*/ 210263 h 219231"/>
                    <a:gd name="connsiteX124" fmla="*/ 54920 w 204247"/>
                    <a:gd name="connsiteY124" fmla="*/ 192704 h 219231"/>
                    <a:gd name="connsiteX125" fmla="*/ 25631 w 204247"/>
                    <a:gd name="connsiteY125" fmla="*/ 144417 h 219231"/>
                    <a:gd name="connsiteX126" fmla="*/ 22825 w 204247"/>
                    <a:gd name="connsiteY126" fmla="*/ 139308 h 219231"/>
                    <a:gd name="connsiteX127" fmla="*/ 16708 w 204247"/>
                    <a:gd name="connsiteY127" fmla="*/ 127722 h 219231"/>
                    <a:gd name="connsiteX128" fmla="*/ 11095 w 204247"/>
                    <a:gd name="connsiteY128" fmla="*/ 113330 h 219231"/>
                    <a:gd name="connsiteX129" fmla="*/ 11095 w 204247"/>
                    <a:gd name="connsiteY129" fmla="*/ 113330 h 219231"/>
                    <a:gd name="connsiteX130" fmla="*/ 10303 w 204247"/>
                    <a:gd name="connsiteY130" fmla="*/ 110163 h 219231"/>
                    <a:gd name="connsiteX131" fmla="*/ 10303 w 204247"/>
                    <a:gd name="connsiteY131" fmla="*/ 108724 h 219231"/>
                    <a:gd name="connsiteX132" fmla="*/ 9871 w 204247"/>
                    <a:gd name="connsiteY132" fmla="*/ 105917 h 219231"/>
                    <a:gd name="connsiteX133" fmla="*/ 9871 w 204247"/>
                    <a:gd name="connsiteY133" fmla="*/ 104910 h 219231"/>
                    <a:gd name="connsiteX134" fmla="*/ 9871 w 204247"/>
                    <a:gd name="connsiteY134" fmla="*/ 104190 h 219231"/>
                    <a:gd name="connsiteX135" fmla="*/ 9871 w 204247"/>
                    <a:gd name="connsiteY135" fmla="*/ 102103 h 219231"/>
                    <a:gd name="connsiteX136" fmla="*/ 9871 w 204247"/>
                    <a:gd name="connsiteY136" fmla="*/ 96346 h 219231"/>
                    <a:gd name="connsiteX137" fmla="*/ 29229 w 204247"/>
                    <a:gd name="connsiteY137" fmla="*/ 60365 h 219231"/>
                    <a:gd name="connsiteX138" fmla="*/ 31604 w 204247"/>
                    <a:gd name="connsiteY138" fmla="*/ 57775 h 219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</a:cxnLst>
                  <a:rect l="l" t="t" r="r" b="b"/>
                  <a:pathLst>
                    <a:path w="204247" h="219231">
                      <a:moveTo>
                        <a:pt x="26279" y="49787"/>
                      </a:moveTo>
                      <a:lnTo>
                        <a:pt x="24120" y="51730"/>
                      </a:lnTo>
                      <a:lnTo>
                        <a:pt x="24120" y="51730"/>
                      </a:lnTo>
                      <a:lnTo>
                        <a:pt x="18795" y="56191"/>
                      </a:lnTo>
                      <a:lnTo>
                        <a:pt x="19227" y="56191"/>
                      </a:lnTo>
                      <a:cubicBezTo>
                        <a:pt x="8814" y="66482"/>
                        <a:pt x="2157" y="79961"/>
                        <a:pt x="300" y="94475"/>
                      </a:cubicBezTo>
                      <a:lnTo>
                        <a:pt x="300" y="94475"/>
                      </a:lnTo>
                      <a:cubicBezTo>
                        <a:pt x="-2" y="96864"/>
                        <a:pt x="-124" y="99268"/>
                        <a:pt x="-59" y="101672"/>
                      </a:cubicBezTo>
                      <a:cubicBezTo>
                        <a:pt x="-59" y="102535"/>
                        <a:pt x="-59" y="103399"/>
                        <a:pt x="-59" y="104478"/>
                      </a:cubicBezTo>
                      <a:lnTo>
                        <a:pt x="-59" y="104910"/>
                      </a:lnTo>
                      <a:cubicBezTo>
                        <a:pt x="-95" y="105392"/>
                        <a:pt x="-95" y="105867"/>
                        <a:pt x="-59" y="106349"/>
                      </a:cubicBezTo>
                      <a:cubicBezTo>
                        <a:pt x="-59" y="107501"/>
                        <a:pt x="-59" y="108652"/>
                        <a:pt x="444" y="109803"/>
                      </a:cubicBezTo>
                      <a:cubicBezTo>
                        <a:pt x="948" y="110955"/>
                        <a:pt x="444" y="110883"/>
                        <a:pt x="444" y="111530"/>
                      </a:cubicBezTo>
                      <a:cubicBezTo>
                        <a:pt x="444" y="112178"/>
                        <a:pt x="1020" y="114049"/>
                        <a:pt x="1308" y="115129"/>
                      </a:cubicBezTo>
                      <a:lnTo>
                        <a:pt x="1308" y="115129"/>
                      </a:lnTo>
                      <a:cubicBezTo>
                        <a:pt x="2884" y="120684"/>
                        <a:pt x="4978" y="126081"/>
                        <a:pt x="7569" y="131248"/>
                      </a:cubicBezTo>
                      <a:cubicBezTo>
                        <a:pt x="9296" y="134918"/>
                        <a:pt x="11383" y="138948"/>
                        <a:pt x="13901" y="143410"/>
                      </a:cubicBezTo>
                      <a:lnTo>
                        <a:pt x="16708" y="148519"/>
                      </a:lnTo>
                      <a:cubicBezTo>
                        <a:pt x="25055" y="163415"/>
                        <a:pt x="34482" y="180326"/>
                        <a:pt x="46644" y="197813"/>
                      </a:cubicBezTo>
                      <a:lnTo>
                        <a:pt x="47004" y="198245"/>
                      </a:lnTo>
                      <a:cubicBezTo>
                        <a:pt x="56647" y="209111"/>
                        <a:pt x="68593" y="219834"/>
                        <a:pt x="83921" y="219114"/>
                      </a:cubicBezTo>
                      <a:cubicBezTo>
                        <a:pt x="90419" y="218545"/>
                        <a:pt x="96665" y="216315"/>
                        <a:pt x="102055" y="212637"/>
                      </a:cubicBezTo>
                      <a:cubicBezTo>
                        <a:pt x="107445" y="216315"/>
                        <a:pt x="113691" y="218545"/>
                        <a:pt x="120189" y="219114"/>
                      </a:cubicBezTo>
                      <a:lnTo>
                        <a:pt x="122420" y="219114"/>
                      </a:lnTo>
                      <a:cubicBezTo>
                        <a:pt x="134438" y="219114"/>
                        <a:pt x="146456" y="212349"/>
                        <a:pt x="158401" y="199108"/>
                      </a:cubicBezTo>
                      <a:lnTo>
                        <a:pt x="158401" y="199108"/>
                      </a:lnTo>
                      <a:cubicBezTo>
                        <a:pt x="167634" y="186227"/>
                        <a:pt x="175701" y="172547"/>
                        <a:pt x="182509" y="158234"/>
                      </a:cubicBezTo>
                      <a:cubicBezTo>
                        <a:pt x="185171" y="153053"/>
                        <a:pt x="187618" y="148159"/>
                        <a:pt x="190209" y="143841"/>
                      </a:cubicBezTo>
                      <a:cubicBezTo>
                        <a:pt x="192799" y="139524"/>
                        <a:pt x="194814" y="135278"/>
                        <a:pt x="196541" y="131680"/>
                      </a:cubicBezTo>
                      <a:cubicBezTo>
                        <a:pt x="199082" y="126506"/>
                        <a:pt x="201154" y="121109"/>
                        <a:pt x="202730" y="115560"/>
                      </a:cubicBezTo>
                      <a:lnTo>
                        <a:pt x="202730" y="115560"/>
                      </a:lnTo>
                      <a:cubicBezTo>
                        <a:pt x="203083" y="114351"/>
                        <a:pt x="203378" y="113128"/>
                        <a:pt x="203594" y="111890"/>
                      </a:cubicBezTo>
                      <a:cubicBezTo>
                        <a:pt x="203630" y="111315"/>
                        <a:pt x="203630" y="110739"/>
                        <a:pt x="203594" y="110163"/>
                      </a:cubicBezTo>
                      <a:cubicBezTo>
                        <a:pt x="203594" y="109012"/>
                        <a:pt x="203954" y="107860"/>
                        <a:pt x="204097" y="106781"/>
                      </a:cubicBezTo>
                      <a:cubicBezTo>
                        <a:pt x="204241" y="105702"/>
                        <a:pt x="204097" y="105773"/>
                        <a:pt x="204097" y="105270"/>
                      </a:cubicBezTo>
                      <a:lnTo>
                        <a:pt x="204097" y="104622"/>
                      </a:lnTo>
                      <a:cubicBezTo>
                        <a:pt x="204097" y="103759"/>
                        <a:pt x="204097" y="102895"/>
                        <a:pt x="204097" y="102031"/>
                      </a:cubicBezTo>
                      <a:cubicBezTo>
                        <a:pt x="204169" y="99628"/>
                        <a:pt x="204047" y="97224"/>
                        <a:pt x="203738" y="94835"/>
                      </a:cubicBezTo>
                      <a:cubicBezTo>
                        <a:pt x="201881" y="80320"/>
                        <a:pt x="195225" y="66842"/>
                        <a:pt x="184812" y="56551"/>
                      </a:cubicBezTo>
                      <a:lnTo>
                        <a:pt x="184812" y="56551"/>
                      </a:lnTo>
                      <a:lnTo>
                        <a:pt x="179558" y="52090"/>
                      </a:lnTo>
                      <a:lnTo>
                        <a:pt x="179558" y="52090"/>
                      </a:lnTo>
                      <a:lnTo>
                        <a:pt x="177256" y="50075"/>
                      </a:lnTo>
                      <a:lnTo>
                        <a:pt x="177256" y="50075"/>
                      </a:lnTo>
                      <a:cubicBezTo>
                        <a:pt x="168476" y="43634"/>
                        <a:pt x="157919" y="40065"/>
                        <a:pt x="147031" y="39856"/>
                      </a:cubicBezTo>
                      <a:lnTo>
                        <a:pt x="145664" y="39856"/>
                      </a:lnTo>
                      <a:cubicBezTo>
                        <a:pt x="138583" y="39849"/>
                        <a:pt x="131567" y="41216"/>
                        <a:pt x="125011" y="43886"/>
                      </a:cubicBezTo>
                      <a:cubicBezTo>
                        <a:pt x="122708" y="44872"/>
                        <a:pt x="120477" y="46002"/>
                        <a:pt x="118319" y="47268"/>
                      </a:cubicBezTo>
                      <a:cubicBezTo>
                        <a:pt x="121852" y="37510"/>
                        <a:pt x="127148" y="28486"/>
                        <a:pt x="133934" y="20642"/>
                      </a:cubicBezTo>
                      <a:lnTo>
                        <a:pt x="136669" y="17620"/>
                      </a:lnTo>
                      <a:lnTo>
                        <a:pt x="139547" y="14597"/>
                      </a:lnTo>
                      <a:lnTo>
                        <a:pt x="136885" y="11431"/>
                      </a:lnTo>
                      <a:cubicBezTo>
                        <a:pt x="134510" y="8553"/>
                        <a:pt x="132351" y="5962"/>
                        <a:pt x="130264" y="3659"/>
                      </a:cubicBezTo>
                      <a:lnTo>
                        <a:pt x="126882" y="-83"/>
                      </a:lnTo>
                      <a:lnTo>
                        <a:pt x="123356" y="3515"/>
                      </a:lnTo>
                      <a:cubicBezTo>
                        <a:pt x="117340" y="9754"/>
                        <a:pt x="112115" y="16713"/>
                        <a:pt x="107812" y="24240"/>
                      </a:cubicBezTo>
                      <a:lnTo>
                        <a:pt x="107812" y="24240"/>
                      </a:lnTo>
                      <a:cubicBezTo>
                        <a:pt x="100709" y="12294"/>
                        <a:pt x="87814" y="5012"/>
                        <a:pt x="73918" y="5098"/>
                      </a:cubicBezTo>
                      <a:lnTo>
                        <a:pt x="71183" y="5098"/>
                      </a:lnTo>
                      <a:lnTo>
                        <a:pt x="69816" y="7473"/>
                      </a:lnTo>
                      <a:cubicBezTo>
                        <a:pt x="64045" y="17742"/>
                        <a:pt x="63224" y="30069"/>
                        <a:pt x="67585" y="41007"/>
                      </a:cubicBezTo>
                      <a:cubicBezTo>
                        <a:pt x="63922" y="40223"/>
                        <a:pt x="60180" y="39842"/>
                        <a:pt x="56431" y="39856"/>
                      </a:cubicBezTo>
                      <a:lnTo>
                        <a:pt x="55064" y="39856"/>
                      </a:lnTo>
                      <a:cubicBezTo>
                        <a:pt x="44176" y="40065"/>
                        <a:pt x="33619" y="43634"/>
                        <a:pt x="24840" y="50075"/>
                      </a:cubicBezTo>
                      <a:close/>
                      <a:moveTo>
                        <a:pt x="128249" y="13806"/>
                      </a:moveTo>
                      <a:lnTo>
                        <a:pt x="128609" y="14309"/>
                      </a:lnTo>
                      <a:lnTo>
                        <a:pt x="128609" y="14309"/>
                      </a:lnTo>
                      <a:cubicBezTo>
                        <a:pt x="122823" y="21038"/>
                        <a:pt x="117980" y="28515"/>
                        <a:pt x="114217" y="36546"/>
                      </a:cubicBezTo>
                      <a:cubicBezTo>
                        <a:pt x="114217" y="36546"/>
                        <a:pt x="114217" y="35970"/>
                        <a:pt x="114217" y="35682"/>
                      </a:cubicBezTo>
                      <a:cubicBezTo>
                        <a:pt x="117815" y="27687"/>
                        <a:pt x="122543" y="20246"/>
                        <a:pt x="128249" y="13590"/>
                      </a:cubicBezTo>
                      <a:close/>
                      <a:moveTo>
                        <a:pt x="78308" y="14525"/>
                      </a:moveTo>
                      <a:cubicBezTo>
                        <a:pt x="87835" y="15339"/>
                        <a:pt x="96377" y="20700"/>
                        <a:pt x="101263" y="28918"/>
                      </a:cubicBezTo>
                      <a:cubicBezTo>
                        <a:pt x="102645" y="31163"/>
                        <a:pt x="103710" y="33581"/>
                        <a:pt x="104430" y="36114"/>
                      </a:cubicBezTo>
                      <a:cubicBezTo>
                        <a:pt x="105869" y="41763"/>
                        <a:pt x="105646" y="47714"/>
                        <a:pt x="103782" y="53241"/>
                      </a:cubicBezTo>
                      <a:lnTo>
                        <a:pt x="102631" y="53241"/>
                      </a:lnTo>
                      <a:cubicBezTo>
                        <a:pt x="100155" y="52989"/>
                        <a:pt x="97737" y="52385"/>
                        <a:pt x="95434" y="51442"/>
                      </a:cubicBezTo>
                      <a:lnTo>
                        <a:pt x="90901" y="49499"/>
                      </a:lnTo>
                      <a:lnTo>
                        <a:pt x="88814" y="48564"/>
                      </a:lnTo>
                      <a:lnTo>
                        <a:pt x="87663" y="48060"/>
                      </a:lnTo>
                      <a:lnTo>
                        <a:pt x="85504" y="46764"/>
                      </a:lnTo>
                      <a:lnTo>
                        <a:pt x="84712" y="46333"/>
                      </a:lnTo>
                      <a:lnTo>
                        <a:pt x="83489" y="45613"/>
                      </a:lnTo>
                      <a:cubicBezTo>
                        <a:pt x="82229" y="44253"/>
                        <a:pt x="81114" y="42756"/>
                        <a:pt x="80179" y="41151"/>
                      </a:cubicBezTo>
                      <a:cubicBezTo>
                        <a:pt x="75307" y="33012"/>
                        <a:pt x="74616" y="23046"/>
                        <a:pt x="78308" y="14309"/>
                      </a:cubicBezTo>
                      <a:close/>
                      <a:moveTo>
                        <a:pt x="31604" y="57703"/>
                      </a:moveTo>
                      <a:lnTo>
                        <a:pt x="31604" y="57703"/>
                      </a:lnTo>
                      <a:cubicBezTo>
                        <a:pt x="38915" y="52255"/>
                        <a:pt x="47745" y="49233"/>
                        <a:pt x="56863" y="49067"/>
                      </a:cubicBezTo>
                      <a:lnTo>
                        <a:pt x="58014" y="49067"/>
                      </a:lnTo>
                      <a:cubicBezTo>
                        <a:pt x="63886" y="49067"/>
                        <a:pt x="69708" y="50219"/>
                        <a:pt x="75141" y="52449"/>
                      </a:cubicBezTo>
                      <a:lnTo>
                        <a:pt x="78092" y="53889"/>
                      </a:lnTo>
                      <a:cubicBezTo>
                        <a:pt x="79632" y="54630"/>
                        <a:pt x="81121" y="55472"/>
                        <a:pt x="82553" y="56407"/>
                      </a:cubicBezTo>
                      <a:lnTo>
                        <a:pt x="83417" y="56911"/>
                      </a:lnTo>
                      <a:lnTo>
                        <a:pt x="86799" y="58350"/>
                      </a:lnTo>
                      <a:cubicBezTo>
                        <a:pt x="91671" y="60891"/>
                        <a:pt x="97011" y="62438"/>
                        <a:pt x="102487" y="62884"/>
                      </a:cubicBezTo>
                      <a:lnTo>
                        <a:pt x="102487" y="62884"/>
                      </a:lnTo>
                      <a:cubicBezTo>
                        <a:pt x="103566" y="62956"/>
                        <a:pt x="104646" y="62956"/>
                        <a:pt x="105725" y="62884"/>
                      </a:cubicBezTo>
                      <a:lnTo>
                        <a:pt x="105725" y="63819"/>
                      </a:lnTo>
                      <a:lnTo>
                        <a:pt x="114073" y="60509"/>
                      </a:lnTo>
                      <a:lnTo>
                        <a:pt x="118319" y="58638"/>
                      </a:lnTo>
                      <a:lnTo>
                        <a:pt x="121773" y="57199"/>
                      </a:lnTo>
                      <a:lnTo>
                        <a:pt x="122636" y="56695"/>
                      </a:lnTo>
                      <a:cubicBezTo>
                        <a:pt x="124903" y="55155"/>
                        <a:pt x="127314" y="53824"/>
                        <a:pt x="129832" y="52737"/>
                      </a:cubicBezTo>
                      <a:cubicBezTo>
                        <a:pt x="135237" y="50499"/>
                        <a:pt x="141037" y="49348"/>
                        <a:pt x="146888" y="49355"/>
                      </a:cubicBezTo>
                      <a:lnTo>
                        <a:pt x="148039" y="49355"/>
                      </a:lnTo>
                      <a:cubicBezTo>
                        <a:pt x="157157" y="49492"/>
                        <a:pt x="166001" y="52514"/>
                        <a:pt x="173298" y="57991"/>
                      </a:cubicBezTo>
                      <a:lnTo>
                        <a:pt x="173298" y="57991"/>
                      </a:lnTo>
                      <a:cubicBezTo>
                        <a:pt x="173895" y="59070"/>
                        <a:pt x="174866" y="59890"/>
                        <a:pt x="176032" y="60293"/>
                      </a:cubicBezTo>
                      <a:cubicBezTo>
                        <a:pt x="186625" y="69548"/>
                        <a:pt x="193505" y="82335"/>
                        <a:pt x="195390" y="96274"/>
                      </a:cubicBezTo>
                      <a:cubicBezTo>
                        <a:pt x="195491" y="98189"/>
                        <a:pt x="195491" y="100117"/>
                        <a:pt x="195390" y="102031"/>
                      </a:cubicBezTo>
                      <a:cubicBezTo>
                        <a:pt x="195390" y="102751"/>
                        <a:pt x="195390" y="103471"/>
                        <a:pt x="195390" y="104262"/>
                      </a:cubicBezTo>
                      <a:lnTo>
                        <a:pt x="195390" y="104766"/>
                      </a:lnTo>
                      <a:cubicBezTo>
                        <a:pt x="195390" y="104766"/>
                        <a:pt x="195390" y="105486"/>
                        <a:pt x="195390" y="105845"/>
                      </a:cubicBezTo>
                      <a:cubicBezTo>
                        <a:pt x="195390" y="106205"/>
                        <a:pt x="195390" y="107716"/>
                        <a:pt x="195030" y="108652"/>
                      </a:cubicBezTo>
                      <a:cubicBezTo>
                        <a:pt x="194987" y="109134"/>
                        <a:pt x="194987" y="109609"/>
                        <a:pt x="195030" y="110091"/>
                      </a:cubicBezTo>
                      <a:cubicBezTo>
                        <a:pt x="195030" y="111099"/>
                        <a:pt x="194526" y="112178"/>
                        <a:pt x="194239" y="113330"/>
                      </a:cubicBezTo>
                      <a:cubicBezTo>
                        <a:pt x="192771" y="118288"/>
                        <a:pt x="190871" y="123102"/>
                        <a:pt x="188554" y="127722"/>
                      </a:cubicBezTo>
                      <a:cubicBezTo>
                        <a:pt x="186899" y="131104"/>
                        <a:pt x="184955" y="134918"/>
                        <a:pt x="182509" y="139308"/>
                      </a:cubicBezTo>
                      <a:cubicBezTo>
                        <a:pt x="180062" y="143698"/>
                        <a:pt x="177328" y="149023"/>
                        <a:pt x="174665" y="154276"/>
                      </a:cubicBezTo>
                      <a:cubicBezTo>
                        <a:pt x="168095" y="168021"/>
                        <a:pt x="160344" y="181168"/>
                        <a:pt x="151493" y="193567"/>
                      </a:cubicBezTo>
                      <a:cubicBezTo>
                        <a:pt x="141131" y="205297"/>
                        <a:pt x="130984" y="210910"/>
                        <a:pt x="121269" y="210263"/>
                      </a:cubicBezTo>
                      <a:cubicBezTo>
                        <a:pt x="115411" y="209651"/>
                        <a:pt x="109863" y="207348"/>
                        <a:pt x="105293" y="203642"/>
                      </a:cubicBezTo>
                      <a:lnTo>
                        <a:pt x="102487" y="201483"/>
                      </a:lnTo>
                      <a:lnTo>
                        <a:pt x="99680" y="203642"/>
                      </a:lnTo>
                      <a:cubicBezTo>
                        <a:pt x="95111" y="207348"/>
                        <a:pt x="89562" y="209651"/>
                        <a:pt x="83705" y="210263"/>
                      </a:cubicBezTo>
                      <a:cubicBezTo>
                        <a:pt x="74781" y="210838"/>
                        <a:pt x="66074" y="205585"/>
                        <a:pt x="54920" y="192704"/>
                      </a:cubicBezTo>
                      <a:cubicBezTo>
                        <a:pt x="44327" y="177124"/>
                        <a:pt x="34554" y="161004"/>
                        <a:pt x="25631" y="144417"/>
                      </a:cubicBezTo>
                      <a:lnTo>
                        <a:pt x="22825" y="139308"/>
                      </a:lnTo>
                      <a:cubicBezTo>
                        <a:pt x="20378" y="134990"/>
                        <a:pt x="18363" y="131176"/>
                        <a:pt x="16708" y="127722"/>
                      </a:cubicBezTo>
                      <a:cubicBezTo>
                        <a:pt x="14434" y="123088"/>
                        <a:pt x="12563" y="118273"/>
                        <a:pt x="11095" y="113330"/>
                      </a:cubicBezTo>
                      <a:lnTo>
                        <a:pt x="11095" y="113330"/>
                      </a:lnTo>
                      <a:cubicBezTo>
                        <a:pt x="11095" y="112250"/>
                        <a:pt x="10519" y="111171"/>
                        <a:pt x="10303" y="110163"/>
                      </a:cubicBezTo>
                      <a:lnTo>
                        <a:pt x="10303" y="108724"/>
                      </a:lnTo>
                      <a:cubicBezTo>
                        <a:pt x="10087" y="107803"/>
                        <a:pt x="9943" y="106860"/>
                        <a:pt x="9871" y="105917"/>
                      </a:cubicBezTo>
                      <a:cubicBezTo>
                        <a:pt x="9835" y="105579"/>
                        <a:pt x="9835" y="105248"/>
                        <a:pt x="9871" y="104910"/>
                      </a:cubicBezTo>
                      <a:lnTo>
                        <a:pt x="9871" y="104190"/>
                      </a:lnTo>
                      <a:cubicBezTo>
                        <a:pt x="9871" y="103471"/>
                        <a:pt x="9871" y="102751"/>
                        <a:pt x="9871" y="102103"/>
                      </a:cubicBezTo>
                      <a:cubicBezTo>
                        <a:pt x="9771" y="100189"/>
                        <a:pt x="9771" y="98261"/>
                        <a:pt x="9871" y="96346"/>
                      </a:cubicBezTo>
                      <a:cubicBezTo>
                        <a:pt x="11742" y="82400"/>
                        <a:pt x="18622" y="69612"/>
                        <a:pt x="29229" y="60365"/>
                      </a:cubicBezTo>
                      <a:cubicBezTo>
                        <a:pt x="30294" y="59797"/>
                        <a:pt x="31129" y="58883"/>
                        <a:pt x="31604" y="5777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718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157F29C4-DE19-4AD8-B752-036EEB94D5AB}"/>
                  </a:ext>
                </a:extLst>
              </p:cNvPr>
              <p:cNvSpPr txBox="1"/>
              <p:nvPr/>
            </p:nvSpPr>
            <p:spPr>
              <a:xfrm>
                <a:off x="4028529" y="4194446"/>
                <a:ext cx="1885120" cy="137672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accent5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85B31FDE-5392-4CAC-B174-7C8CB4CAA3F4}"/>
                  </a:ext>
                </a:extLst>
              </p:cNvPr>
              <p:cNvSpPr txBox="1"/>
              <p:nvPr/>
            </p:nvSpPr>
            <p:spPr>
              <a:xfrm>
                <a:off x="4331487" y="3779533"/>
                <a:ext cx="127920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dirty="0">
                    <a:solidFill>
                      <a:schemeClr val="accent2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关键词标题</a:t>
                </a: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83AE0F8D-3842-4CE0-8BF8-84F2037553E1}"/>
                </a:ext>
              </a:extLst>
            </p:cNvPr>
            <p:cNvGrpSpPr/>
            <p:nvPr/>
          </p:nvGrpSpPr>
          <p:grpSpPr>
            <a:xfrm>
              <a:off x="8552539" y="2647366"/>
              <a:ext cx="1885120" cy="2923804"/>
              <a:chOff x="8552539" y="2647366"/>
              <a:chExt cx="1885120" cy="2923804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17489F0C-B1B4-4ED6-B43C-50A52BCB49B7}"/>
                  </a:ext>
                </a:extLst>
              </p:cNvPr>
              <p:cNvGrpSpPr/>
              <p:nvPr/>
            </p:nvGrpSpPr>
            <p:grpSpPr>
              <a:xfrm>
                <a:off x="9010892" y="2647366"/>
                <a:ext cx="968415" cy="968415"/>
                <a:chOff x="9172209" y="3063926"/>
                <a:chExt cx="968415" cy="968415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9BCD8049-D783-4A08-98FB-6FA9F14D1FD4}"/>
                    </a:ext>
                  </a:extLst>
                </p:cNvPr>
                <p:cNvSpPr/>
                <p:nvPr/>
              </p:nvSpPr>
              <p:spPr>
                <a:xfrm>
                  <a:off x="9172209" y="3063926"/>
                  <a:ext cx="968415" cy="968415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grpSp>
              <p:nvGrpSpPr>
                <p:cNvPr id="37" name="组合 36">
                  <a:extLst>
                    <a:ext uri="{FF2B5EF4-FFF2-40B4-BE49-F238E27FC236}">
                      <a16:creationId xmlns:a16="http://schemas.microsoft.com/office/drawing/2014/main" id="{680C776D-A3F4-43A8-A5EB-B2B999253DE4}"/>
                    </a:ext>
                  </a:extLst>
                </p:cNvPr>
                <p:cNvGrpSpPr/>
                <p:nvPr/>
              </p:nvGrpSpPr>
              <p:grpSpPr>
                <a:xfrm>
                  <a:off x="9461817" y="3340270"/>
                  <a:ext cx="389198" cy="415726"/>
                  <a:chOff x="4146168" y="522200"/>
                  <a:chExt cx="185970" cy="198645"/>
                </a:xfrm>
                <a:solidFill>
                  <a:schemeClr val="accent3"/>
                </a:solidFill>
              </p:grpSpPr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8B5EBEB5-9BA4-4428-B3EE-D77C55BA1E4D}"/>
                      </a:ext>
                    </a:extLst>
                  </p:cNvPr>
                  <p:cNvSpPr/>
                  <p:nvPr/>
                </p:nvSpPr>
                <p:spPr>
                  <a:xfrm>
                    <a:off x="4155214" y="522200"/>
                    <a:ext cx="169004" cy="145357"/>
                  </a:xfrm>
                  <a:custGeom>
                    <a:avLst/>
                    <a:gdLst>
                      <a:gd name="connsiteX0" fmla="*/ 10168 w 169004"/>
                      <a:gd name="connsiteY0" fmla="*/ 85725 h 145357"/>
                      <a:gd name="connsiteX1" fmla="*/ 10061 w 169004"/>
                      <a:gd name="connsiteY1" fmla="*/ 134983 h 145357"/>
                      <a:gd name="connsiteX2" fmla="*/ 34780 w 169004"/>
                      <a:gd name="connsiteY2" fmla="*/ 145238 h 145357"/>
                      <a:gd name="connsiteX3" fmla="*/ 34780 w 169004"/>
                      <a:gd name="connsiteY3" fmla="*/ 145238 h 145357"/>
                      <a:gd name="connsiteX4" fmla="*/ 67378 w 169004"/>
                      <a:gd name="connsiteY4" fmla="*/ 122786 h 145357"/>
                      <a:gd name="connsiteX5" fmla="*/ 99905 w 169004"/>
                      <a:gd name="connsiteY5" fmla="*/ 122786 h 145357"/>
                      <a:gd name="connsiteX6" fmla="*/ 132432 w 169004"/>
                      <a:gd name="connsiteY6" fmla="*/ 145238 h 145357"/>
                      <a:gd name="connsiteX7" fmla="*/ 132432 w 169004"/>
                      <a:gd name="connsiteY7" fmla="*/ 145238 h 145357"/>
                      <a:gd name="connsiteX8" fmla="*/ 168881 w 169004"/>
                      <a:gd name="connsiteY8" fmla="*/ 111955 h 145357"/>
                      <a:gd name="connsiteX9" fmla="*/ 135598 w 169004"/>
                      <a:gd name="connsiteY9" fmla="*/ 75506 h 145357"/>
                      <a:gd name="connsiteX10" fmla="*/ 132432 w 169004"/>
                      <a:gd name="connsiteY10" fmla="*/ 75506 h 145357"/>
                      <a:gd name="connsiteX11" fmla="*/ 116529 w 169004"/>
                      <a:gd name="connsiteY11" fmla="*/ 79320 h 145357"/>
                      <a:gd name="connsiteX12" fmla="*/ 109332 w 169004"/>
                      <a:gd name="connsiteY12" fmla="*/ 70613 h 145357"/>
                      <a:gd name="connsiteX13" fmla="*/ 103288 w 169004"/>
                      <a:gd name="connsiteY13" fmla="*/ 70613 h 145357"/>
                      <a:gd name="connsiteX14" fmla="*/ 65579 w 169004"/>
                      <a:gd name="connsiteY14" fmla="*/ 71980 h 145357"/>
                      <a:gd name="connsiteX15" fmla="*/ 55864 w 169004"/>
                      <a:gd name="connsiteY15" fmla="*/ 57084 h 145357"/>
                      <a:gd name="connsiteX16" fmla="*/ 82850 w 169004"/>
                      <a:gd name="connsiteY16" fmla="*/ 69893 h 145357"/>
                      <a:gd name="connsiteX17" fmla="*/ 82850 w 169004"/>
                      <a:gd name="connsiteY17" fmla="*/ 69893 h 145357"/>
                      <a:gd name="connsiteX18" fmla="*/ 117680 w 169004"/>
                      <a:gd name="connsiteY18" fmla="*/ 34920 h 145357"/>
                      <a:gd name="connsiteX19" fmla="*/ 82886 w 169004"/>
                      <a:gd name="connsiteY19" fmla="*/ -83 h 145357"/>
                      <a:gd name="connsiteX20" fmla="*/ 47877 w 169004"/>
                      <a:gd name="connsiteY20" fmla="*/ 34711 h 145357"/>
                      <a:gd name="connsiteX21" fmla="*/ 51691 w 169004"/>
                      <a:gd name="connsiteY21" fmla="*/ 50679 h 145357"/>
                      <a:gd name="connsiteX22" fmla="*/ 40033 w 169004"/>
                      <a:gd name="connsiteY22" fmla="*/ 32689 h 145357"/>
                      <a:gd name="connsiteX23" fmla="*/ 23748 w 169004"/>
                      <a:gd name="connsiteY23" fmla="*/ 28594 h 145357"/>
                      <a:gd name="connsiteX24" fmla="*/ 19653 w 169004"/>
                      <a:gd name="connsiteY24" fmla="*/ 44879 h 145357"/>
                      <a:gd name="connsiteX25" fmla="*/ 20099 w 169004"/>
                      <a:gd name="connsiteY25" fmla="*/ 45570 h 145357"/>
                      <a:gd name="connsiteX26" fmla="*/ 39889 w 169004"/>
                      <a:gd name="connsiteY26" fmla="*/ 76154 h 145357"/>
                      <a:gd name="connsiteX27" fmla="*/ 34851 w 169004"/>
                      <a:gd name="connsiteY27" fmla="*/ 75794 h 145357"/>
                      <a:gd name="connsiteX28" fmla="*/ 10168 w 169004"/>
                      <a:gd name="connsiteY28" fmla="*/ 85725 h 145357"/>
                      <a:gd name="connsiteX29" fmla="*/ 64716 w 169004"/>
                      <a:gd name="connsiteY29" fmla="*/ 16713 h 145357"/>
                      <a:gd name="connsiteX30" fmla="*/ 100740 w 169004"/>
                      <a:gd name="connsiteY30" fmla="*/ 16181 h 145357"/>
                      <a:gd name="connsiteX31" fmla="*/ 101273 w 169004"/>
                      <a:gd name="connsiteY31" fmla="*/ 52205 h 145357"/>
                      <a:gd name="connsiteX32" fmla="*/ 65248 w 169004"/>
                      <a:gd name="connsiteY32" fmla="*/ 52738 h 145357"/>
                      <a:gd name="connsiteX33" fmla="*/ 57520 w 169004"/>
                      <a:gd name="connsiteY33" fmla="*/ 34704 h 145357"/>
                      <a:gd name="connsiteX34" fmla="*/ 64716 w 169004"/>
                      <a:gd name="connsiteY34" fmla="*/ 16713 h 145357"/>
                      <a:gd name="connsiteX35" fmla="*/ 114442 w 169004"/>
                      <a:gd name="connsiteY35" fmla="*/ 92346 h 145357"/>
                      <a:gd name="connsiteX36" fmla="*/ 150466 w 169004"/>
                      <a:gd name="connsiteY36" fmla="*/ 91734 h 145357"/>
                      <a:gd name="connsiteX37" fmla="*/ 151078 w 169004"/>
                      <a:gd name="connsiteY37" fmla="*/ 127758 h 145357"/>
                      <a:gd name="connsiteX38" fmla="*/ 132432 w 169004"/>
                      <a:gd name="connsiteY38" fmla="*/ 135523 h 145357"/>
                      <a:gd name="connsiteX39" fmla="*/ 132432 w 169004"/>
                      <a:gd name="connsiteY39" fmla="*/ 135523 h 145357"/>
                      <a:gd name="connsiteX40" fmla="*/ 107289 w 169004"/>
                      <a:gd name="connsiteY40" fmla="*/ 109724 h 145357"/>
                      <a:gd name="connsiteX41" fmla="*/ 114442 w 169004"/>
                      <a:gd name="connsiteY41" fmla="*/ 92346 h 145357"/>
                      <a:gd name="connsiteX42" fmla="*/ 26432 w 169004"/>
                      <a:gd name="connsiteY42" fmla="*/ 41108 h 145357"/>
                      <a:gd name="connsiteX43" fmla="*/ 27648 w 169004"/>
                      <a:gd name="connsiteY43" fmla="*/ 35330 h 145357"/>
                      <a:gd name="connsiteX44" fmla="*/ 27727 w 169004"/>
                      <a:gd name="connsiteY44" fmla="*/ 35279 h 145357"/>
                      <a:gd name="connsiteX45" fmla="*/ 33484 w 169004"/>
                      <a:gd name="connsiteY45" fmla="*/ 36503 h 145357"/>
                      <a:gd name="connsiteX46" fmla="*/ 56296 w 169004"/>
                      <a:gd name="connsiteY46" fmla="*/ 71692 h 145357"/>
                      <a:gd name="connsiteX47" fmla="*/ 56296 w 169004"/>
                      <a:gd name="connsiteY47" fmla="*/ 71692 h 145357"/>
                      <a:gd name="connsiteX48" fmla="*/ 62125 w 169004"/>
                      <a:gd name="connsiteY48" fmla="*/ 80760 h 145357"/>
                      <a:gd name="connsiteX49" fmla="*/ 62485 w 169004"/>
                      <a:gd name="connsiteY49" fmla="*/ 80760 h 145357"/>
                      <a:gd name="connsiteX50" fmla="*/ 67450 w 169004"/>
                      <a:gd name="connsiteY50" fmla="*/ 83350 h 145357"/>
                      <a:gd name="connsiteX51" fmla="*/ 71696 w 169004"/>
                      <a:gd name="connsiteY51" fmla="*/ 84861 h 145357"/>
                      <a:gd name="connsiteX52" fmla="*/ 105302 w 169004"/>
                      <a:gd name="connsiteY52" fmla="*/ 79752 h 145357"/>
                      <a:gd name="connsiteX53" fmla="*/ 108757 w 169004"/>
                      <a:gd name="connsiteY53" fmla="*/ 84430 h 145357"/>
                      <a:gd name="connsiteX54" fmla="*/ 107749 w 169004"/>
                      <a:gd name="connsiteY54" fmla="*/ 85365 h 145357"/>
                      <a:gd name="connsiteX55" fmla="*/ 97531 w 169004"/>
                      <a:gd name="connsiteY55" fmla="*/ 110768 h 145357"/>
                      <a:gd name="connsiteX56" fmla="*/ 97531 w 169004"/>
                      <a:gd name="connsiteY56" fmla="*/ 113718 h 145357"/>
                      <a:gd name="connsiteX57" fmla="*/ 69321 w 169004"/>
                      <a:gd name="connsiteY57" fmla="*/ 113718 h 145357"/>
                      <a:gd name="connsiteX58" fmla="*/ 69321 w 169004"/>
                      <a:gd name="connsiteY58" fmla="*/ 110696 h 145357"/>
                      <a:gd name="connsiteX59" fmla="*/ 51043 w 169004"/>
                      <a:gd name="connsiteY59" fmla="*/ 80040 h 145357"/>
                      <a:gd name="connsiteX60" fmla="*/ 50539 w 169004"/>
                      <a:gd name="connsiteY60" fmla="*/ 79320 h 145357"/>
                      <a:gd name="connsiteX61" fmla="*/ 60326 w 169004"/>
                      <a:gd name="connsiteY61" fmla="*/ 110336 h 145357"/>
                      <a:gd name="connsiteX62" fmla="*/ 34995 w 169004"/>
                      <a:gd name="connsiteY62" fmla="*/ 135811 h 145357"/>
                      <a:gd name="connsiteX63" fmla="*/ 34780 w 169004"/>
                      <a:gd name="connsiteY63" fmla="*/ 135811 h 145357"/>
                      <a:gd name="connsiteX64" fmla="*/ 34780 w 169004"/>
                      <a:gd name="connsiteY64" fmla="*/ 135811 h 145357"/>
                      <a:gd name="connsiteX65" fmla="*/ 9377 w 169004"/>
                      <a:gd name="connsiteY65" fmla="*/ 110264 h 145357"/>
                      <a:gd name="connsiteX66" fmla="*/ 34923 w 169004"/>
                      <a:gd name="connsiteY66" fmla="*/ 84861 h 145357"/>
                      <a:gd name="connsiteX67" fmla="*/ 60326 w 169004"/>
                      <a:gd name="connsiteY67" fmla="*/ 110336 h 145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</a:cxnLst>
                    <a:rect l="l" t="t" r="r" b="b"/>
                    <a:pathLst>
                      <a:path w="169004" h="145357">
                        <a:moveTo>
                          <a:pt x="10168" y="85725"/>
                        </a:moveTo>
                        <a:cubicBezTo>
                          <a:pt x="-3461" y="99297"/>
                          <a:pt x="-3512" y="121346"/>
                          <a:pt x="10061" y="134983"/>
                        </a:cubicBezTo>
                        <a:cubicBezTo>
                          <a:pt x="16602" y="141553"/>
                          <a:pt x="25504" y="145245"/>
                          <a:pt x="34780" y="145238"/>
                        </a:cubicBezTo>
                        <a:lnTo>
                          <a:pt x="34780" y="145238"/>
                        </a:lnTo>
                        <a:cubicBezTo>
                          <a:pt x="49258" y="145252"/>
                          <a:pt x="62233" y="136314"/>
                          <a:pt x="67378" y="122786"/>
                        </a:cubicBezTo>
                        <a:lnTo>
                          <a:pt x="99905" y="122786"/>
                        </a:lnTo>
                        <a:cubicBezTo>
                          <a:pt x="105058" y="136278"/>
                          <a:pt x="117989" y="145202"/>
                          <a:pt x="132432" y="145238"/>
                        </a:cubicBezTo>
                        <a:lnTo>
                          <a:pt x="132432" y="145238"/>
                        </a:lnTo>
                        <a:cubicBezTo>
                          <a:pt x="151689" y="146116"/>
                          <a:pt x="168010" y="131212"/>
                          <a:pt x="168881" y="111955"/>
                        </a:cubicBezTo>
                        <a:cubicBezTo>
                          <a:pt x="169759" y="92698"/>
                          <a:pt x="154856" y="76384"/>
                          <a:pt x="135598" y="75506"/>
                        </a:cubicBezTo>
                        <a:cubicBezTo>
                          <a:pt x="134548" y="75456"/>
                          <a:pt x="133490" y="75456"/>
                          <a:pt x="132432" y="75506"/>
                        </a:cubicBezTo>
                        <a:cubicBezTo>
                          <a:pt x="126906" y="75485"/>
                          <a:pt x="121451" y="76795"/>
                          <a:pt x="116529" y="79320"/>
                        </a:cubicBezTo>
                        <a:cubicBezTo>
                          <a:pt x="114492" y="76132"/>
                          <a:pt x="112081" y="73211"/>
                          <a:pt x="109332" y="70613"/>
                        </a:cubicBezTo>
                        <a:cubicBezTo>
                          <a:pt x="107591" y="69138"/>
                          <a:pt x="105029" y="69138"/>
                          <a:pt x="103288" y="70613"/>
                        </a:cubicBezTo>
                        <a:cubicBezTo>
                          <a:pt x="103288" y="70613"/>
                          <a:pt x="83858" y="85005"/>
                          <a:pt x="65579" y="71980"/>
                        </a:cubicBezTo>
                        <a:lnTo>
                          <a:pt x="55864" y="57084"/>
                        </a:lnTo>
                        <a:cubicBezTo>
                          <a:pt x="62492" y="65173"/>
                          <a:pt x="72394" y="69872"/>
                          <a:pt x="82850" y="69893"/>
                        </a:cubicBezTo>
                        <a:lnTo>
                          <a:pt x="82850" y="69893"/>
                        </a:lnTo>
                        <a:cubicBezTo>
                          <a:pt x="102093" y="69778"/>
                          <a:pt x="117644" y="54162"/>
                          <a:pt x="117680" y="34920"/>
                        </a:cubicBezTo>
                        <a:cubicBezTo>
                          <a:pt x="117738" y="15641"/>
                          <a:pt x="102158" y="-25"/>
                          <a:pt x="82886" y="-83"/>
                        </a:cubicBezTo>
                        <a:cubicBezTo>
                          <a:pt x="63608" y="-148"/>
                          <a:pt x="47934" y="15432"/>
                          <a:pt x="47877" y="34711"/>
                        </a:cubicBezTo>
                        <a:cubicBezTo>
                          <a:pt x="47862" y="40259"/>
                          <a:pt x="49165" y="45736"/>
                          <a:pt x="51691" y="50679"/>
                        </a:cubicBezTo>
                        <a:lnTo>
                          <a:pt x="40033" y="32689"/>
                        </a:lnTo>
                        <a:cubicBezTo>
                          <a:pt x="36665" y="27061"/>
                          <a:pt x="29375" y="25226"/>
                          <a:pt x="23748" y="28594"/>
                        </a:cubicBezTo>
                        <a:cubicBezTo>
                          <a:pt x="18120" y="31962"/>
                          <a:pt x="16285" y="39252"/>
                          <a:pt x="19653" y="44879"/>
                        </a:cubicBezTo>
                        <a:cubicBezTo>
                          <a:pt x="19797" y="45117"/>
                          <a:pt x="19941" y="45347"/>
                          <a:pt x="20099" y="45570"/>
                        </a:cubicBezTo>
                        <a:lnTo>
                          <a:pt x="39889" y="76154"/>
                        </a:lnTo>
                        <a:cubicBezTo>
                          <a:pt x="38219" y="75924"/>
                          <a:pt x="36535" y="75801"/>
                          <a:pt x="34851" y="75794"/>
                        </a:cubicBezTo>
                        <a:cubicBezTo>
                          <a:pt x="25626" y="75657"/>
                          <a:pt x="16731" y="79241"/>
                          <a:pt x="10168" y="85725"/>
                        </a:cubicBezTo>
                        <a:close/>
                        <a:moveTo>
                          <a:pt x="64716" y="16713"/>
                        </a:moveTo>
                        <a:cubicBezTo>
                          <a:pt x="74517" y="6617"/>
                          <a:pt x="90644" y="6379"/>
                          <a:pt x="100740" y="16181"/>
                        </a:cubicBezTo>
                        <a:cubicBezTo>
                          <a:pt x="110829" y="25982"/>
                          <a:pt x="111074" y="42109"/>
                          <a:pt x="101273" y="52205"/>
                        </a:cubicBezTo>
                        <a:cubicBezTo>
                          <a:pt x="91471" y="62301"/>
                          <a:pt x="75345" y="62539"/>
                          <a:pt x="65248" y="52738"/>
                        </a:cubicBezTo>
                        <a:cubicBezTo>
                          <a:pt x="60369" y="47995"/>
                          <a:pt x="57584" y="41504"/>
                          <a:pt x="57520" y="34704"/>
                        </a:cubicBezTo>
                        <a:cubicBezTo>
                          <a:pt x="57440" y="27990"/>
                          <a:pt x="60031" y="21520"/>
                          <a:pt x="64716" y="16713"/>
                        </a:cubicBezTo>
                        <a:close/>
                        <a:moveTo>
                          <a:pt x="114442" y="92346"/>
                        </a:moveTo>
                        <a:cubicBezTo>
                          <a:pt x="124221" y="82228"/>
                          <a:pt x="140348" y="81954"/>
                          <a:pt x="150466" y="91734"/>
                        </a:cubicBezTo>
                        <a:cubicBezTo>
                          <a:pt x="160577" y="101514"/>
                          <a:pt x="160850" y="117640"/>
                          <a:pt x="151078" y="127758"/>
                        </a:cubicBezTo>
                        <a:cubicBezTo>
                          <a:pt x="146199" y="132803"/>
                          <a:pt x="139449" y="135609"/>
                          <a:pt x="132432" y="135523"/>
                        </a:cubicBezTo>
                        <a:lnTo>
                          <a:pt x="132432" y="135523"/>
                        </a:lnTo>
                        <a:cubicBezTo>
                          <a:pt x="118364" y="135343"/>
                          <a:pt x="107109" y="123793"/>
                          <a:pt x="107289" y="109724"/>
                        </a:cubicBezTo>
                        <a:cubicBezTo>
                          <a:pt x="107368" y="103233"/>
                          <a:pt x="109930" y="97016"/>
                          <a:pt x="114442" y="92346"/>
                        </a:cubicBezTo>
                        <a:close/>
                        <a:moveTo>
                          <a:pt x="26432" y="41108"/>
                        </a:moveTo>
                        <a:cubicBezTo>
                          <a:pt x="25172" y="39180"/>
                          <a:pt x="25712" y="36589"/>
                          <a:pt x="27648" y="35330"/>
                        </a:cubicBezTo>
                        <a:cubicBezTo>
                          <a:pt x="27670" y="35315"/>
                          <a:pt x="27698" y="35294"/>
                          <a:pt x="27727" y="35279"/>
                        </a:cubicBezTo>
                        <a:cubicBezTo>
                          <a:pt x="29663" y="34078"/>
                          <a:pt x="32203" y="34617"/>
                          <a:pt x="33484" y="36503"/>
                        </a:cubicBezTo>
                        <a:lnTo>
                          <a:pt x="56296" y="71692"/>
                        </a:lnTo>
                        <a:lnTo>
                          <a:pt x="56296" y="71692"/>
                        </a:lnTo>
                        <a:lnTo>
                          <a:pt x="62125" y="80760"/>
                        </a:lnTo>
                        <a:lnTo>
                          <a:pt x="62485" y="80760"/>
                        </a:lnTo>
                        <a:cubicBezTo>
                          <a:pt x="64083" y="81738"/>
                          <a:pt x="65738" y="82602"/>
                          <a:pt x="67450" y="83350"/>
                        </a:cubicBezTo>
                        <a:cubicBezTo>
                          <a:pt x="68839" y="83926"/>
                          <a:pt x="70257" y="84437"/>
                          <a:pt x="71696" y="84861"/>
                        </a:cubicBezTo>
                        <a:cubicBezTo>
                          <a:pt x="83131" y="87726"/>
                          <a:pt x="95235" y="85883"/>
                          <a:pt x="105302" y="79752"/>
                        </a:cubicBezTo>
                        <a:cubicBezTo>
                          <a:pt x="106562" y="81227"/>
                          <a:pt x="107720" y="82789"/>
                          <a:pt x="108757" y="84430"/>
                        </a:cubicBezTo>
                        <a:lnTo>
                          <a:pt x="107749" y="85365"/>
                        </a:lnTo>
                        <a:cubicBezTo>
                          <a:pt x="101021" y="92079"/>
                          <a:pt x="97329" y="101262"/>
                          <a:pt x="97531" y="110768"/>
                        </a:cubicBezTo>
                        <a:cubicBezTo>
                          <a:pt x="97459" y="111747"/>
                          <a:pt x="97459" y="112740"/>
                          <a:pt x="97531" y="113718"/>
                        </a:cubicBezTo>
                        <a:lnTo>
                          <a:pt x="69321" y="113718"/>
                        </a:lnTo>
                        <a:cubicBezTo>
                          <a:pt x="69321" y="112711"/>
                          <a:pt x="69321" y="111703"/>
                          <a:pt x="69321" y="110696"/>
                        </a:cubicBezTo>
                        <a:cubicBezTo>
                          <a:pt x="69293" y="97901"/>
                          <a:pt x="62283" y="86150"/>
                          <a:pt x="51043" y="80040"/>
                        </a:cubicBezTo>
                        <a:lnTo>
                          <a:pt x="50539" y="79320"/>
                        </a:lnTo>
                        <a:close/>
                        <a:moveTo>
                          <a:pt x="60326" y="110336"/>
                        </a:moveTo>
                        <a:cubicBezTo>
                          <a:pt x="60369" y="124369"/>
                          <a:pt x="49028" y="135768"/>
                          <a:pt x="34995" y="135811"/>
                        </a:cubicBezTo>
                        <a:cubicBezTo>
                          <a:pt x="34923" y="135811"/>
                          <a:pt x="34851" y="135811"/>
                          <a:pt x="34780" y="135811"/>
                        </a:cubicBezTo>
                        <a:lnTo>
                          <a:pt x="34780" y="135811"/>
                        </a:lnTo>
                        <a:cubicBezTo>
                          <a:pt x="20711" y="135768"/>
                          <a:pt x="9334" y="124333"/>
                          <a:pt x="9377" y="110264"/>
                        </a:cubicBezTo>
                        <a:cubicBezTo>
                          <a:pt x="9420" y="96196"/>
                          <a:pt x="20855" y="84825"/>
                          <a:pt x="34923" y="84861"/>
                        </a:cubicBezTo>
                        <a:cubicBezTo>
                          <a:pt x="48963" y="84905"/>
                          <a:pt x="60326" y="96296"/>
                          <a:pt x="60326" y="110336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D198E0B1-3B4E-4B0D-ABDD-4554C390BBDA}"/>
                      </a:ext>
                    </a:extLst>
                  </p:cNvPr>
                  <p:cNvSpPr/>
                  <p:nvPr/>
                </p:nvSpPr>
                <p:spPr>
                  <a:xfrm>
                    <a:off x="4146168" y="667566"/>
                    <a:ext cx="88318" cy="53279"/>
                  </a:xfrm>
                  <a:custGeom>
                    <a:avLst/>
                    <a:gdLst>
                      <a:gd name="connsiteX0" fmla="*/ 1081 w 88318"/>
                      <a:gd name="connsiteY0" fmla="*/ 51757 h 53279"/>
                      <a:gd name="connsiteX1" fmla="*/ 4391 w 88318"/>
                      <a:gd name="connsiteY1" fmla="*/ 53196 h 53279"/>
                      <a:gd name="connsiteX2" fmla="*/ 83549 w 88318"/>
                      <a:gd name="connsiteY2" fmla="*/ 53196 h 53279"/>
                      <a:gd name="connsiteX3" fmla="*/ 88227 w 88318"/>
                      <a:gd name="connsiteY3" fmla="*/ 48590 h 53279"/>
                      <a:gd name="connsiteX4" fmla="*/ 70524 w 88318"/>
                      <a:gd name="connsiteY4" fmla="*/ 1023 h 53279"/>
                      <a:gd name="connsiteX5" fmla="*/ 64479 w 88318"/>
                      <a:gd name="connsiteY5" fmla="*/ 1023 h 53279"/>
                      <a:gd name="connsiteX6" fmla="*/ 24972 w 88318"/>
                      <a:gd name="connsiteY6" fmla="*/ 1023 h 53279"/>
                      <a:gd name="connsiteX7" fmla="*/ 18927 w 88318"/>
                      <a:gd name="connsiteY7" fmla="*/ 1023 h 53279"/>
                      <a:gd name="connsiteX8" fmla="*/ -71 w 88318"/>
                      <a:gd name="connsiteY8" fmla="*/ 48590 h 53279"/>
                      <a:gd name="connsiteX9" fmla="*/ 1081 w 88318"/>
                      <a:gd name="connsiteY9" fmla="*/ 51757 h 53279"/>
                      <a:gd name="connsiteX10" fmla="*/ 22309 w 88318"/>
                      <a:gd name="connsiteY10" fmla="*/ 10666 h 53279"/>
                      <a:gd name="connsiteX11" fmla="*/ 66494 w 88318"/>
                      <a:gd name="connsiteY11" fmla="*/ 10666 h 53279"/>
                      <a:gd name="connsiteX12" fmla="*/ 78440 w 88318"/>
                      <a:gd name="connsiteY12" fmla="*/ 43913 h 53279"/>
                      <a:gd name="connsiteX13" fmla="*/ 9284 w 88318"/>
                      <a:gd name="connsiteY13" fmla="*/ 43913 h 53279"/>
                      <a:gd name="connsiteX14" fmla="*/ 22309 w 88318"/>
                      <a:gd name="connsiteY14" fmla="*/ 10594 h 53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88318" h="53279">
                        <a:moveTo>
                          <a:pt x="1081" y="51757"/>
                        </a:moveTo>
                        <a:cubicBezTo>
                          <a:pt x="1937" y="52671"/>
                          <a:pt x="3139" y="53196"/>
                          <a:pt x="4391" y="53196"/>
                        </a:cubicBezTo>
                        <a:lnTo>
                          <a:pt x="83549" y="53196"/>
                        </a:lnTo>
                        <a:cubicBezTo>
                          <a:pt x="86104" y="53196"/>
                          <a:pt x="88191" y="51145"/>
                          <a:pt x="88227" y="48590"/>
                        </a:cubicBezTo>
                        <a:cubicBezTo>
                          <a:pt x="88227" y="47367"/>
                          <a:pt x="89019" y="17935"/>
                          <a:pt x="70524" y="1023"/>
                        </a:cubicBezTo>
                        <a:cubicBezTo>
                          <a:pt x="68768" y="-423"/>
                          <a:pt x="66235" y="-423"/>
                          <a:pt x="64479" y="1023"/>
                        </a:cubicBezTo>
                        <a:cubicBezTo>
                          <a:pt x="63616" y="1671"/>
                          <a:pt x="43754" y="16423"/>
                          <a:pt x="24972" y="1023"/>
                        </a:cubicBezTo>
                        <a:cubicBezTo>
                          <a:pt x="23231" y="-452"/>
                          <a:pt x="20669" y="-452"/>
                          <a:pt x="18927" y="1023"/>
                        </a:cubicBezTo>
                        <a:cubicBezTo>
                          <a:pt x="6399" y="13646"/>
                          <a:pt x="-459" y="30816"/>
                          <a:pt x="-71" y="48590"/>
                        </a:cubicBezTo>
                        <a:cubicBezTo>
                          <a:pt x="-114" y="49756"/>
                          <a:pt x="296" y="50893"/>
                          <a:pt x="1081" y="51757"/>
                        </a:cubicBezTo>
                        <a:close/>
                        <a:moveTo>
                          <a:pt x="22309" y="10666"/>
                        </a:moveTo>
                        <a:cubicBezTo>
                          <a:pt x="35802" y="19208"/>
                          <a:pt x="53001" y="19208"/>
                          <a:pt x="66494" y="10666"/>
                        </a:cubicBezTo>
                        <a:cubicBezTo>
                          <a:pt x="73827" y="20245"/>
                          <a:pt x="78001" y="31859"/>
                          <a:pt x="78440" y="43913"/>
                        </a:cubicBezTo>
                        <a:lnTo>
                          <a:pt x="9284" y="43913"/>
                        </a:lnTo>
                        <a:cubicBezTo>
                          <a:pt x="10019" y="31715"/>
                          <a:pt x="14581" y="20057"/>
                          <a:pt x="22309" y="10594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7E296C61-3906-43E9-8F1A-98349549380C}"/>
                      </a:ext>
                    </a:extLst>
                  </p:cNvPr>
                  <p:cNvSpPr/>
                  <p:nvPr/>
                </p:nvSpPr>
                <p:spPr>
                  <a:xfrm>
                    <a:off x="4243536" y="667182"/>
                    <a:ext cx="88602" cy="53447"/>
                  </a:xfrm>
                  <a:custGeom>
                    <a:avLst/>
                    <a:gdLst>
                      <a:gd name="connsiteX0" fmla="*/ 64548 w 88602"/>
                      <a:gd name="connsiteY0" fmla="*/ 1047 h 53447"/>
                      <a:gd name="connsiteX1" fmla="*/ 25041 w 88602"/>
                      <a:gd name="connsiteY1" fmla="*/ 1047 h 53447"/>
                      <a:gd name="connsiteX2" fmla="*/ 18996 w 88602"/>
                      <a:gd name="connsiteY2" fmla="*/ 1047 h 53447"/>
                      <a:gd name="connsiteX3" fmla="*/ -74 w 88602"/>
                      <a:gd name="connsiteY3" fmla="*/ 48614 h 53447"/>
                      <a:gd name="connsiteX4" fmla="*/ 1293 w 88602"/>
                      <a:gd name="connsiteY4" fmla="*/ 51924 h 53447"/>
                      <a:gd name="connsiteX5" fmla="*/ 4676 w 88602"/>
                      <a:gd name="connsiteY5" fmla="*/ 53364 h 53447"/>
                      <a:gd name="connsiteX6" fmla="*/ 83834 w 88602"/>
                      <a:gd name="connsiteY6" fmla="*/ 53364 h 53447"/>
                      <a:gd name="connsiteX7" fmla="*/ 88512 w 88602"/>
                      <a:gd name="connsiteY7" fmla="*/ 48758 h 53447"/>
                      <a:gd name="connsiteX8" fmla="*/ 70809 w 88602"/>
                      <a:gd name="connsiteY8" fmla="*/ 1191 h 53447"/>
                      <a:gd name="connsiteX9" fmla="*/ 64548 w 88602"/>
                      <a:gd name="connsiteY9" fmla="*/ 1047 h 53447"/>
                      <a:gd name="connsiteX10" fmla="*/ 78941 w 88602"/>
                      <a:gd name="connsiteY10" fmla="*/ 44224 h 53447"/>
                      <a:gd name="connsiteX11" fmla="*/ 9785 w 88602"/>
                      <a:gd name="connsiteY11" fmla="*/ 44224 h 53447"/>
                      <a:gd name="connsiteX12" fmla="*/ 22810 w 88602"/>
                      <a:gd name="connsiteY12" fmla="*/ 11122 h 53447"/>
                      <a:gd name="connsiteX13" fmla="*/ 66995 w 88602"/>
                      <a:gd name="connsiteY13" fmla="*/ 11122 h 53447"/>
                      <a:gd name="connsiteX14" fmla="*/ 78725 w 88602"/>
                      <a:gd name="connsiteY14" fmla="*/ 44081 h 53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88602" h="53447">
                        <a:moveTo>
                          <a:pt x="64548" y="1047"/>
                        </a:moveTo>
                        <a:cubicBezTo>
                          <a:pt x="63685" y="1695"/>
                          <a:pt x="43823" y="16447"/>
                          <a:pt x="25041" y="1047"/>
                        </a:cubicBezTo>
                        <a:cubicBezTo>
                          <a:pt x="23299" y="-428"/>
                          <a:pt x="20738" y="-428"/>
                          <a:pt x="18996" y="1047"/>
                        </a:cubicBezTo>
                        <a:cubicBezTo>
                          <a:pt x="6460" y="13669"/>
                          <a:pt x="-419" y="30832"/>
                          <a:pt x="-74" y="48614"/>
                        </a:cubicBezTo>
                        <a:cubicBezTo>
                          <a:pt x="-67" y="49852"/>
                          <a:pt x="423" y="51039"/>
                          <a:pt x="1293" y="51924"/>
                        </a:cubicBezTo>
                        <a:cubicBezTo>
                          <a:pt x="2164" y="52860"/>
                          <a:pt x="3395" y="53385"/>
                          <a:pt x="4676" y="53364"/>
                        </a:cubicBezTo>
                        <a:lnTo>
                          <a:pt x="83834" y="53364"/>
                        </a:lnTo>
                        <a:cubicBezTo>
                          <a:pt x="86389" y="53364"/>
                          <a:pt x="88476" y="51313"/>
                          <a:pt x="88512" y="48758"/>
                        </a:cubicBezTo>
                        <a:cubicBezTo>
                          <a:pt x="88512" y="47535"/>
                          <a:pt x="89303" y="18102"/>
                          <a:pt x="70809" y="1191"/>
                        </a:cubicBezTo>
                        <a:cubicBezTo>
                          <a:pt x="69067" y="-450"/>
                          <a:pt x="66362" y="-514"/>
                          <a:pt x="64548" y="1047"/>
                        </a:cubicBezTo>
                        <a:close/>
                        <a:moveTo>
                          <a:pt x="78941" y="44224"/>
                        </a:moveTo>
                        <a:lnTo>
                          <a:pt x="9785" y="44224"/>
                        </a:lnTo>
                        <a:cubicBezTo>
                          <a:pt x="10569" y="32099"/>
                          <a:pt x="15124" y="20527"/>
                          <a:pt x="22810" y="11122"/>
                        </a:cubicBezTo>
                        <a:cubicBezTo>
                          <a:pt x="36303" y="19642"/>
                          <a:pt x="53502" y="19642"/>
                          <a:pt x="66995" y="11122"/>
                        </a:cubicBezTo>
                        <a:cubicBezTo>
                          <a:pt x="74169" y="20657"/>
                          <a:pt x="78257" y="32156"/>
                          <a:pt x="78725" y="44081"/>
                        </a:cubicBezTo>
                        <a:close/>
                      </a:path>
                    </a:pathLst>
                  </a:custGeom>
                  <a:grpFill/>
                  <a:ln w="718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</p:grpSp>
          </p:grp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6AE28520-5D7D-4586-ABC5-61BEE269932E}"/>
                  </a:ext>
                </a:extLst>
              </p:cNvPr>
              <p:cNvSpPr txBox="1"/>
              <p:nvPr/>
            </p:nvSpPr>
            <p:spPr>
              <a:xfrm>
                <a:off x="8552539" y="4194446"/>
                <a:ext cx="1885120" cy="137672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accent5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B9123C95-CD30-41BD-8C7B-8BD5281C9AD0}"/>
                  </a:ext>
                </a:extLst>
              </p:cNvPr>
              <p:cNvSpPr txBox="1"/>
              <p:nvPr/>
            </p:nvSpPr>
            <p:spPr>
              <a:xfrm>
                <a:off x="8855497" y="3779533"/>
                <a:ext cx="127920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dirty="0">
                    <a:solidFill>
                      <a:schemeClr val="accent2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关键词标题</a:t>
                </a:r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6995B8B5-39AF-442A-8D2C-D2045DF74C99}"/>
              </a:ext>
            </a:extLst>
          </p:cNvPr>
          <p:cNvSpPr txBox="1"/>
          <p:nvPr/>
        </p:nvSpPr>
        <p:spPr>
          <a:xfrm>
            <a:off x="2504123" y="1621452"/>
            <a:ext cx="7183754" cy="46480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在这里输入你的正文，阐述与关键词标题相关的具体内容，若字数太多酌情先删减文案，再缩小字号。在这里输入你的正文，阐述与关键词标题相关的具体内容，若字数太多酌情先删减文案，再缩小字号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783520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FE27644-0E8B-404D-88F7-094FB750CF41}"/>
              </a:ext>
            </a:extLst>
          </p:cNvPr>
          <p:cNvGrpSpPr/>
          <p:nvPr/>
        </p:nvGrpSpPr>
        <p:grpSpPr>
          <a:xfrm>
            <a:off x="979738" y="887538"/>
            <a:ext cx="10735624" cy="5511228"/>
            <a:chOff x="979738" y="887538"/>
            <a:chExt cx="10735624" cy="551122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108343C-05A0-4F00-B3CD-D4F16E2E6137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B06B51C-42B6-435E-9E30-1B99988CB98E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65D6D7A-A2F8-4264-9095-5FF909012FB1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32118DF2-8938-49D2-AC40-F9556F763A2D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21C6A5CB-95DF-4F72-B0B0-ED877FA56568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86BAFB4-7EB2-43F6-B0BE-93C236ED4523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2B339384-9076-4D5D-9F91-19154AF1F56D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6A6A1479-9FB9-4C5B-9690-3BF931C020B2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76C42A3-BCC8-454B-9F6F-581696C063CA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SHOU ZHONG FEN XI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EEF9944-EAE3-413D-B5AD-782C90B43B4E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SHOU ZHONG FEN XI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87D2958-EAA6-48D1-BE48-048D6C896403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ADB9A1D-0286-47CA-8871-CD58AA88F92B}"/>
              </a:ext>
            </a:extLst>
          </p:cNvPr>
          <p:cNvGrpSpPr/>
          <p:nvPr/>
        </p:nvGrpSpPr>
        <p:grpSpPr>
          <a:xfrm>
            <a:off x="1944520" y="2073844"/>
            <a:ext cx="2373410" cy="3097984"/>
            <a:chOff x="2009708" y="1988579"/>
            <a:chExt cx="2373410" cy="309798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A01F75F-1CDE-4F80-B610-C5176DD4312F}"/>
                </a:ext>
              </a:extLst>
            </p:cNvPr>
            <p:cNvSpPr/>
            <p:nvPr/>
          </p:nvSpPr>
          <p:spPr>
            <a:xfrm>
              <a:off x="2009708" y="2056946"/>
              <a:ext cx="2200748" cy="3029617"/>
            </a:xfrm>
            <a:prstGeom prst="rect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A3CDE4C-CA99-4F4D-8D79-C01897BF8429}"/>
                </a:ext>
              </a:extLst>
            </p:cNvPr>
            <p:cNvSpPr/>
            <p:nvPr/>
          </p:nvSpPr>
          <p:spPr>
            <a:xfrm>
              <a:off x="2182370" y="1988579"/>
              <a:ext cx="2200748" cy="3033957"/>
            </a:xfrm>
            <a:prstGeom prst="rect">
              <a:avLst/>
            </a:prstGeom>
            <a:solidFill>
              <a:schemeClr val="accent3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25D497E-FBF1-46F1-9610-30D836BD4A23}"/>
                </a:ext>
              </a:extLst>
            </p:cNvPr>
            <p:cNvSpPr/>
            <p:nvPr/>
          </p:nvSpPr>
          <p:spPr>
            <a:xfrm>
              <a:off x="2182370" y="2369211"/>
              <a:ext cx="2200748" cy="2653325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560FEB3-F730-474D-AD45-88F6621ABED4}"/>
                </a:ext>
              </a:extLst>
            </p:cNvPr>
            <p:cNvGrpSpPr/>
            <p:nvPr/>
          </p:nvGrpSpPr>
          <p:grpSpPr>
            <a:xfrm>
              <a:off x="2340151" y="2056946"/>
              <a:ext cx="233604" cy="251305"/>
              <a:chOff x="1811992" y="1419804"/>
              <a:chExt cx="305806" cy="305806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97C6AC8-04DA-400A-8A57-2F617CAEE4F9}"/>
                  </a:ext>
                </a:extLst>
              </p:cNvPr>
              <p:cNvSpPr/>
              <p:nvPr/>
            </p:nvSpPr>
            <p:spPr>
              <a:xfrm>
                <a:off x="1811992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8" name="减号 27">
                <a:extLst>
                  <a:ext uri="{FF2B5EF4-FFF2-40B4-BE49-F238E27FC236}">
                    <a16:creationId xmlns:a16="http://schemas.microsoft.com/office/drawing/2014/main" id="{B8844BCF-42DF-46C6-BD91-270CBF452402}"/>
                  </a:ext>
                </a:extLst>
              </p:cNvPr>
              <p:cNvSpPr/>
              <p:nvPr/>
            </p:nvSpPr>
            <p:spPr>
              <a:xfrm>
                <a:off x="1856739" y="1500317"/>
                <a:ext cx="216312" cy="144780"/>
              </a:xfrm>
              <a:prstGeom prst="mathMinus">
                <a:avLst>
                  <a:gd name="adj1" fmla="val 30537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56BAEB4-2616-4CFD-8BCB-6A6A43A25332}"/>
                </a:ext>
              </a:extLst>
            </p:cNvPr>
            <p:cNvGrpSpPr/>
            <p:nvPr/>
          </p:nvGrpSpPr>
          <p:grpSpPr>
            <a:xfrm>
              <a:off x="2631243" y="2056946"/>
              <a:ext cx="233604" cy="251305"/>
              <a:chOff x="2260887" y="1419804"/>
              <a:chExt cx="305806" cy="305806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831DF4D-21EF-416E-BCA1-E9A43EB2B3BD}"/>
                  </a:ext>
                </a:extLst>
              </p:cNvPr>
              <p:cNvSpPr/>
              <p:nvPr/>
            </p:nvSpPr>
            <p:spPr>
              <a:xfrm>
                <a:off x="2260887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" name="乘号 25">
                <a:extLst>
                  <a:ext uri="{FF2B5EF4-FFF2-40B4-BE49-F238E27FC236}">
                    <a16:creationId xmlns:a16="http://schemas.microsoft.com/office/drawing/2014/main" id="{514EE5E4-1557-443E-A18B-4935E50401A0}"/>
                  </a:ext>
                </a:extLst>
              </p:cNvPr>
              <p:cNvSpPr/>
              <p:nvPr/>
            </p:nvSpPr>
            <p:spPr>
              <a:xfrm>
                <a:off x="2303524" y="1462441"/>
                <a:ext cx="220533" cy="220533"/>
              </a:xfrm>
              <a:prstGeom prst="mathMultiply">
                <a:avLst>
                  <a:gd name="adj1" fmla="val 15458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94ABD53-AA8E-4A80-9F8E-87266478857F}"/>
                </a:ext>
              </a:extLst>
            </p:cNvPr>
            <p:cNvGrpSpPr/>
            <p:nvPr/>
          </p:nvGrpSpPr>
          <p:grpSpPr>
            <a:xfrm>
              <a:off x="2922335" y="2056946"/>
              <a:ext cx="233604" cy="251305"/>
              <a:chOff x="2709782" y="1419804"/>
              <a:chExt cx="305806" cy="305806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1E56496-A1BD-49CF-BC0B-33CCA744A5B1}"/>
                  </a:ext>
                </a:extLst>
              </p:cNvPr>
              <p:cNvSpPr/>
              <p:nvPr/>
            </p:nvSpPr>
            <p:spPr>
              <a:xfrm>
                <a:off x="2709782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3EEDF70D-8AD6-4B47-87CA-F14DAC7E1424}"/>
                  </a:ext>
                </a:extLst>
              </p:cNvPr>
              <p:cNvSpPr/>
              <p:nvPr/>
            </p:nvSpPr>
            <p:spPr>
              <a:xfrm>
                <a:off x="2814237" y="1520449"/>
                <a:ext cx="104516" cy="104516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86F4C00-9F12-475E-AB48-11203F7DBBD4}"/>
                </a:ext>
              </a:extLst>
            </p:cNvPr>
            <p:cNvGrpSpPr/>
            <p:nvPr/>
          </p:nvGrpSpPr>
          <p:grpSpPr>
            <a:xfrm>
              <a:off x="2190276" y="2527601"/>
              <a:ext cx="1843583" cy="481016"/>
              <a:chOff x="988694" y="1816310"/>
              <a:chExt cx="4330110" cy="796382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C872B3B6-2BE0-4730-807E-0002ED952E50}"/>
                  </a:ext>
                </a:extLst>
              </p:cNvPr>
              <p:cNvGrpSpPr/>
              <p:nvPr/>
            </p:nvGrpSpPr>
            <p:grpSpPr>
              <a:xfrm>
                <a:off x="989062" y="1898570"/>
                <a:ext cx="4329742" cy="714122"/>
                <a:chOff x="1000197" y="1063270"/>
                <a:chExt cx="1616335" cy="266589"/>
              </a:xfrm>
              <a:solidFill>
                <a:schemeClr val="accent3"/>
              </a:solidFill>
            </p:grpSpPr>
            <p:sp>
              <p:nvSpPr>
                <p:cNvPr id="34" name="矩形: 圆角 33">
                  <a:extLst>
                    <a:ext uri="{FF2B5EF4-FFF2-40B4-BE49-F238E27FC236}">
                      <a16:creationId xmlns:a16="http://schemas.microsoft.com/office/drawing/2014/main" id="{2D70161B-DAE2-4FAB-B19B-EBEC44694FD9}"/>
                    </a:ext>
                  </a:extLst>
                </p:cNvPr>
                <p:cNvSpPr/>
                <p:nvPr/>
              </p:nvSpPr>
              <p:spPr>
                <a:xfrm>
                  <a:off x="1003541" y="1063270"/>
                  <a:ext cx="1612991" cy="26621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35" name="矩形: 圆角 34">
                  <a:extLst>
                    <a:ext uri="{FF2B5EF4-FFF2-40B4-BE49-F238E27FC236}">
                      <a16:creationId xmlns:a16="http://schemas.microsoft.com/office/drawing/2014/main" id="{FEF5B424-4E7F-4440-96A2-38CB4C86F4AC}"/>
                    </a:ext>
                  </a:extLst>
                </p:cNvPr>
                <p:cNvSpPr/>
                <p:nvPr/>
              </p:nvSpPr>
              <p:spPr>
                <a:xfrm>
                  <a:off x="1000197" y="1063641"/>
                  <a:ext cx="1185655" cy="26621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174D6850-195B-46A1-91EC-C93DCBCBD14C}"/>
                  </a:ext>
                </a:extLst>
              </p:cNvPr>
              <p:cNvGrpSpPr/>
              <p:nvPr/>
            </p:nvGrpSpPr>
            <p:grpSpPr>
              <a:xfrm>
                <a:off x="988694" y="1816310"/>
                <a:ext cx="4320785" cy="713129"/>
                <a:chOff x="979738" y="1064871"/>
                <a:chExt cx="1612991" cy="266218"/>
              </a:xfrm>
            </p:grpSpPr>
            <p:sp>
              <p:nvSpPr>
                <p:cNvPr id="32" name="矩形: 圆角 31">
                  <a:extLst>
                    <a:ext uri="{FF2B5EF4-FFF2-40B4-BE49-F238E27FC236}">
                      <a16:creationId xmlns:a16="http://schemas.microsoft.com/office/drawing/2014/main" id="{A97640EE-1851-4077-B8E2-0B4BFDCA09D0}"/>
                    </a:ext>
                  </a:extLst>
                </p:cNvPr>
                <p:cNvSpPr/>
                <p:nvPr/>
              </p:nvSpPr>
              <p:spPr>
                <a:xfrm>
                  <a:off x="979738" y="1064871"/>
                  <a:ext cx="1612991" cy="26621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33" name="矩形: 圆角 32">
                  <a:extLst>
                    <a:ext uri="{FF2B5EF4-FFF2-40B4-BE49-F238E27FC236}">
                      <a16:creationId xmlns:a16="http://schemas.microsoft.com/office/drawing/2014/main" id="{BF1AC057-12E0-482F-8FC5-5E3998BE9381}"/>
                    </a:ext>
                  </a:extLst>
                </p:cNvPr>
                <p:cNvSpPr/>
                <p:nvPr/>
              </p:nvSpPr>
              <p:spPr>
                <a:xfrm>
                  <a:off x="979739" y="1064871"/>
                  <a:ext cx="1202630" cy="26621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80DDB7D-3377-480F-9278-83F1F8AA8566}"/>
                </a:ext>
              </a:extLst>
            </p:cNvPr>
            <p:cNvSpPr txBox="1"/>
            <p:nvPr/>
          </p:nvSpPr>
          <p:spPr>
            <a:xfrm>
              <a:off x="2269870" y="2605072"/>
              <a:ext cx="161328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spc="3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  <a:endParaRPr lang="zh-CN" altLang="en-US" sz="2000" spc="3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7F5E72E-D64D-40C5-A6DC-5E48B9A74371}"/>
                </a:ext>
              </a:extLst>
            </p:cNvPr>
            <p:cNvSpPr txBox="1"/>
            <p:nvPr/>
          </p:nvSpPr>
          <p:spPr>
            <a:xfrm>
              <a:off x="2447216" y="3161301"/>
              <a:ext cx="1671057" cy="137672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7C7A2E4-EC07-436D-B96F-E26974B68571}"/>
                </a:ext>
              </a:extLst>
            </p:cNvPr>
            <p:cNvSpPr/>
            <p:nvPr/>
          </p:nvSpPr>
          <p:spPr>
            <a:xfrm>
              <a:off x="2707141" y="4762500"/>
              <a:ext cx="1671057" cy="178276"/>
            </a:xfrm>
            <a:custGeom>
              <a:avLst/>
              <a:gdLst>
                <a:gd name="connsiteX0" fmla="*/ 0 w 1859239"/>
                <a:gd name="connsiteY0" fmla="*/ 99667 h 198352"/>
                <a:gd name="connsiteX1" fmla="*/ 0 w 1859239"/>
                <a:gd name="connsiteY1" fmla="*/ 99668 h 198352"/>
                <a:gd name="connsiteX2" fmla="*/ 0 w 1859239"/>
                <a:gd name="connsiteY2" fmla="*/ 99668 h 198352"/>
                <a:gd name="connsiteX3" fmla="*/ 1432805 w 1859239"/>
                <a:gd name="connsiteY3" fmla="*/ 0 h 198352"/>
                <a:gd name="connsiteX4" fmla="*/ 1859238 w 1859239"/>
                <a:gd name="connsiteY4" fmla="*/ 0 h 198352"/>
                <a:gd name="connsiteX5" fmla="*/ 1859238 w 1859239"/>
                <a:gd name="connsiteY5" fmla="*/ 99663 h 198352"/>
                <a:gd name="connsiteX6" fmla="*/ 1859239 w 1859239"/>
                <a:gd name="connsiteY6" fmla="*/ 99668 h 198352"/>
                <a:gd name="connsiteX7" fmla="*/ 1859238 w 1859239"/>
                <a:gd name="connsiteY7" fmla="*/ 99668 h 198352"/>
                <a:gd name="connsiteX8" fmla="*/ 1859238 w 1859239"/>
                <a:gd name="connsiteY8" fmla="*/ 197367 h 198352"/>
                <a:gd name="connsiteX9" fmla="*/ 1765433 w 1859239"/>
                <a:gd name="connsiteY9" fmla="*/ 197367 h 198352"/>
                <a:gd name="connsiteX10" fmla="*/ 1760554 w 1859239"/>
                <a:gd name="connsiteY10" fmla="*/ 198352 h 198352"/>
                <a:gd name="connsiteX11" fmla="*/ 98684 w 1859239"/>
                <a:gd name="connsiteY11" fmla="*/ 198351 h 198352"/>
                <a:gd name="connsiteX12" fmla="*/ 7755 w 1859239"/>
                <a:gd name="connsiteY12" fmla="*/ 138080 h 198352"/>
                <a:gd name="connsiteX13" fmla="*/ 0 w 1859239"/>
                <a:gd name="connsiteY13" fmla="*/ 99668 h 198352"/>
                <a:gd name="connsiteX14" fmla="*/ 7755 w 1859239"/>
                <a:gd name="connsiteY14" fmla="*/ 61256 h 198352"/>
                <a:gd name="connsiteX15" fmla="*/ 98684 w 1859239"/>
                <a:gd name="connsiteY15" fmla="*/ 984 h 198352"/>
                <a:gd name="connsiteX16" fmla="*/ 1432805 w 1859239"/>
                <a:gd name="connsiteY16" fmla="*/ 984 h 19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59239" h="198352">
                  <a:moveTo>
                    <a:pt x="0" y="99667"/>
                  </a:moveTo>
                  <a:lnTo>
                    <a:pt x="0" y="99668"/>
                  </a:lnTo>
                  <a:lnTo>
                    <a:pt x="0" y="99668"/>
                  </a:lnTo>
                  <a:close/>
                  <a:moveTo>
                    <a:pt x="1432805" y="0"/>
                  </a:moveTo>
                  <a:lnTo>
                    <a:pt x="1859238" y="0"/>
                  </a:lnTo>
                  <a:lnTo>
                    <a:pt x="1859238" y="99663"/>
                  </a:lnTo>
                  <a:lnTo>
                    <a:pt x="1859239" y="99668"/>
                  </a:lnTo>
                  <a:lnTo>
                    <a:pt x="1859238" y="99668"/>
                  </a:lnTo>
                  <a:lnTo>
                    <a:pt x="1859238" y="197367"/>
                  </a:lnTo>
                  <a:lnTo>
                    <a:pt x="1765433" y="197367"/>
                  </a:lnTo>
                  <a:lnTo>
                    <a:pt x="1760554" y="198352"/>
                  </a:lnTo>
                  <a:lnTo>
                    <a:pt x="98684" y="198351"/>
                  </a:lnTo>
                  <a:cubicBezTo>
                    <a:pt x="57807" y="198351"/>
                    <a:pt x="22736" y="173499"/>
                    <a:pt x="7755" y="138080"/>
                  </a:cubicBezTo>
                  <a:lnTo>
                    <a:pt x="0" y="99668"/>
                  </a:lnTo>
                  <a:lnTo>
                    <a:pt x="7755" y="61256"/>
                  </a:lnTo>
                  <a:cubicBezTo>
                    <a:pt x="22736" y="25837"/>
                    <a:pt x="57807" y="984"/>
                    <a:pt x="98684" y="984"/>
                  </a:cubicBezTo>
                  <a:lnTo>
                    <a:pt x="1432805" y="984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00BA5A0A-0CAB-474F-B475-73B30C7B83FE}"/>
              </a:ext>
            </a:extLst>
          </p:cNvPr>
          <p:cNvGrpSpPr/>
          <p:nvPr/>
        </p:nvGrpSpPr>
        <p:grpSpPr>
          <a:xfrm>
            <a:off x="4914690" y="2073844"/>
            <a:ext cx="2362621" cy="3097984"/>
            <a:chOff x="4922784" y="2073844"/>
            <a:chExt cx="2362621" cy="3097984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C5DF6930-43BC-4131-B0DF-8056902DD445}"/>
                </a:ext>
              </a:extLst>
            </p:cNvPr>
            <p:cNvSpPr/>
            <p:nvPr/>
          </p:nvSpPr>
          <p:spPr>
            <a:xfrm>
              <a:off x="4922784" y="2142211"/>
              <a:ext cx="2200748" cy="3029617"/>
            </a:xfrm>
            <a:prstGeom prst="rect">
              <a:avLst/>
            </a:prstGeom>
            <a:solidFill>
              <a:schemeClr val="accent3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2F9657CF-FE28-405D-83EB-6E6BBD21C0F5}"/>
                </a:ext>
              </a:extLst>
            </p:cNvPr>
            <p:cNvSpPr/>
            <p:nvPr/>
          </p:nvSpPr>
          <p:spPr>
            <a:xfrm>
              <a:off x="5081957" y="2073844"/>
              <a:ext cx="2200748" cy="3033957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7E734364-9C95-486C-A29B-88D738A85419}"/>
                </a:ext>
              </a:extLst>
            </p:cNvPr>
            <p:cNvSpPr/>
            <p:nvPr/>
          </p:nvSpPr>
          <p:spPr>
            <a:xfrm>
              <a:off x="5081957" y="2454476"/>
              <a:ext cx="2200748" cy="2653325"/>
            </a:xfrm>
            <a:prstGeom prst="rect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8DD22E3B-6B8D-4DE0-A78C-E472440D4009}"/>
                </a:ext>
              </a:extLst>
            </p:cNvPr>
            <p:cNvGrpSpPr/>
            <p:nvPr/>
          </p:nvGrpSpPr>
          <p:grpSpPr>
            <a:xfrm>
              <a:off x="5239738" y="2142211"/>
              <a:ext cx="233604" cy="251305"/>
              <a:chOff x="1811992" y="1419804"/>
              <a:chExt cx="305806" cy="305806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4FE4A95A-6C9B-4065-A3A2-5989116DD03F}"/>
                  </a:ext>
                </a:extLst>
              </p:cNvPr>
              <p:cNvSpPr/>
              <p:nvPr/>
            </p:nvSpPr>
            <p:spPr>
              <a:xfrm>
                <a:off x="1811992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6" name="减号 65">
                <a:extLst>
                  <a:ext uri="{FF2B5EF4-FFF2-40B4-BE49-F238E27FC236}">
                    <a16:creationId xmlns:a16="http://schemas.microsoft.com/office/drawing/2014/main" id="{9FE71630-965C-4F6B-A113-56EDBB15A122}"/>
                  </a:ext>
                </a:extLst>
              </p:cNvPr>
              <p:cNvSpPr/>
              <p:nvPr/>
            </p:nvSpPr>
            <p:spPr>
              <a:xfrm>
                <a:off x="1856739" y="1500317"/>
                <a:ext cx="216312" cy="144780"/>
              </a:xfrm>
              <a:prstGeom prst="mathMinus">
                <a:avLst>
                  <a:gd name="adj1" fmla="val 30537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C78DE3C4-2EF3-4EE2-BFD6-04C4F2BE4FED}"/>
                </a:ext>
              </a:extLst>
            </p:cNvPr>
            <p:cNvGrpSpPr/>
            <p:nvPr/>
          </p:nvGrpSpPr>
          <p:grpSpPr>
            <a:xfrm>
              <a:off x="5530830" y="2142211"/>
              <a:ext cx="233604" cy="251305"/>
              <a:chOff x="2260887" y="1419804"/>
              <a:chExt cx="305806" cy="305806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4A2EA54C-4CA9-42CD-978C-0FBAC0311972}"/>
                  </a:ext>
                </a:extLst>
              </p:cNvPr>
              <p:cNvSpPr/>
              <p:nvPr/>
            </p:nvSpPr>
            <p:spPr>
              <a:xfrm>
                <a:off x="2260887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4" name="乘号 63">
                <a:extLst>
                  <a:ext uri="{FF2B5EF4-FFF2-40B4-BE49-F238E27FC236}">
                    <a16:creationId xmlns:a16="http://schemas.microsoft.com/office/drawing/2014/main" id="{AA2828EC-A8BB-4240-82A8-FCA5CC410F94}"/>
                  </a:ext>
                </a:extLst>
              </p:cNvPr>
              <p:cNvSpPr/>
              <p:nvPr/>
            </p:nvSpPr>
            <p:spPr>
              <a:xfrm>
                <a:off x="2303524" y="1462441"/>
                <a:ext cx="220533" cy="220533"/>
              </a:xfrm>
              <a:prstGeom prst="mathMultiply">
                <a:avLst>
                  <a:gd name="adj1" fmla="val 15458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06DC529F-F4E7-4C25-BC81-CBEEDC76E328}"/>
                </a:ext>
              </a:extLst>
            </p:cNvPr>
            <p:cNvGrpSpPr/>
            <p:nvPr/>
          </p:nvGrpSpPr>
          <p:grpSpPr>
            <a:xfrm>
              <a:off x="5821922" y="2142211"/>
              <a:ext cx="233604" cy="251305"/>
              <a:chOff x="2709782" y="1419804"/>
              <a:chExt cx="305806" cy="305806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DF9FEF9-E740-4399-84F3-233F7316DB29}"/>
                  </a:ext>
                </a:extLst>
              </p:cNvPr>
              <p:cNvSpPr/>
              <p:nvPr/>
            </p:nvSpPr>
            <p:spPr>
              <a:xfrm>
                <a:off x="2709782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A4C32D6D-4FC3-416E-A05D-CA00A0FCBA52}"/>
                  </a:ext>
                </a:extLst>
              </p:cNvPr>
              <p:cNvSpPr/>
              <p:nvPr/>
            </p:nvSpPr>
            <p:spPr>
              <a:xfrm>
                <a:off x="2814237" y="1520449"/>
                <a:ext cx="104516" cy="104516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A2E42F68-0F6D-4CE6-9E70-97899D3BB5F2}"/>
                </a:ext>
              </a:extLst>
            </p:cNvPr>
            <p:cNvGrpSpPr/>
            <p:nvPr/>
          </p:nvGrpSpPr>
          <p:grpSpPr>
            <a:xfrm>
              <a:off x="5089863" y="2612866"/>
              <a:ext cx="1843583" cy="481016"/>
              <a:chOff x="988694" y="1816310"/>
              <a:chExt cx="4330110" cy="796382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263023F1-237B-470F-B82A-DAADCD6A154D}"/>
                  </a:ext>
                </a:extLst>
              </p:cNvPr>
              <p:cNvGrpSpPr/>
              <p:nvPr/>
            </p:nvGrpSpPr>
            <p:grpSpPr>
              <a:xfrm>
                <a:off x="989062" y="1898570"/>
                <a:ext cx="4329742" cy="714122"/>
                <a:chOff x="1000197" y="1063270"/>
                <a:chExt cx="1616335" cy="266589"/>
              </a:xfrm>
              <a:solidFill>
                <a:schemeClr val="accent3"/>
              </a:solidFill>
            </p:grpSpPr>
            <p:sp>
              <p:nvSpPr>
                <p:cNvPr id="59" name="矩形: 圆角 58">
                  <a:extLst>
                    <a:ext uri="{FF2B5EF4-FFF2-40B4-BE49-F238E27FC236}">
                      <a16:creationId xmlns:a16="http://schemas.microsoft.com/office/drawing/2014/main" id="{9DA86CA1-51FE-45F8-90C2-9C3A402C9258}"/>
                    </a:ext>
                  </a:extLst>
                </p:cNvPr>
                <p:cNvSpPr/>
                <p:nvPr/>
              </p:nvSpPr>
              <p:spPr>
                <a:xfrm>
                  <a:off x="1003541" y="1063270"/>
                  <a:ext cx="1612991" cy="26621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60" name="矩形: 圆角 59">
                  <a:extLst>
                    <a:ext uri="{FF2B5EF4-FFF2-40B4-BE49-F238E27FC236}">
                      <a16:creationId xmlns:a16="http://schemas.microsoft.com/office/drawing/2014/main" id="{6CD05429-C55A-4A68-AE71-422FB48DE8D4}"/>
                    </a:ext>
                  </a:extLst>
                </p:cNvPr>
                <p:cNvSpPr/>
                <p:nvPr/>
              </p:nvSpPr>
              <p:spPr>
                <a:xfrm>
                  <a:off x="1000197" y="1063641"/>
                  <a:ext cx="1185655" cy="26621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8CE65C3F-FFEC-439F-A6F3-1CCB342CD8AC}"/>
                  </a:ext>
                </a:extLst>
              </p:cNvPr>
              <p:cNvGrpSpPr/>
              <p:nvPr/>
            </p:nvGrpSpPr>
            <p:grpSpPr>
              <a:xfrm>
                <a:off x="988694" y="1816310"/>
                <a:ext cx="4320785" cy="713129"/>
                <a:chOff x="979738" y="1064871"/>
                <a:chExt cx="1612991" cy="266218"/>
              </a:xfrm>
            </p:grpSpPr>
            <p:sp>
              <p:nvSpPr>
                <p:cNvPr id="57" name="矩形: 圆角 56">
                  <a:extLst>
                    <a:ext uri="{FF2B5EF4-FFF2-40B4-BE49-F238E27FC236}">
                      <a16:creationId xmlns:a16="http://schemas.microsoft.com/office/drawing/2014/main" id="{B4E47655-432C-4AA8-A0D0-7B51426F22AB}"/>
                    </a:ext>
                  </a:extLst>
                </p:cNvPr>
                <p:cNvSpPr/>
                <p:nvPr/>
              </p:nvSpPr>
              <p:spPr>
                <a:xfrm>
                  <a:off x="979738" y="1064871"/>
                  <a:ext cx="1612991" cy="26621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58" name="矩形: 圆角 57">
                  <a:extLst>
                    <a:ext uri="{FF2B5EF4-FFF2-40B4-BE49-F238E27FC236}">
                      <a16:creationId xmlns:a16="http://schemas.microsoft.com/office/drawing/2014/main" id="{3CA27B5A-ADCD-4CF9-8B25-D35E306864C6}"/>
                    </a:ext>
                  </a:extLst>
                </p:cNvPr>
                <p:cNvSpPr/>
                <p:nvPr/>
              </p:nvSpPr>
              <p:spPr>
                <a:xfrm>
                  <a:off x="979739" y="1064871"/>
                  <a:ext cx="1202630" cy="26621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999967D-9439-44B2-A3CE-03C76C56D329}"/>
                </a:ext>
              </a:extLst>
            </p:cNvPr>
            <p:cNvSpPr txBox="1"/>
            <p:nvPr/>
          </p:nvSpPr>
          <p:spPr>
            <a:xfrm>
              <a:off x="5169457" y="2690337"/>
              <a:ext cx="161328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spc="300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  <a:endParaRPr lang="zh-CN" altLang="en-US" sz="2000" spc="3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54B4E1B-3DEC-4BED-B6FE-16D1C7CDC018}"/>
                </a:ext>
              </a:extLst>
            </p:cNvPr>
            <p:cNvSpPr txBox="1"/>
            <p:nvPr/>
          </p:nvSpPr>
          <p:spPr>
            <a:xfrm>
              <a:off x="5346803" y="3246566"/>
              <a:ext cx="1671057" cy="137672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1D60A91-7313-4EB7-8861-18213437E5F9}"/>
                </a:ext>
              </a:extLst>
            </p:cNvPr>
            <p:cNvSpPr/>
            <p:nvPr/>
          </p:nvSpPr>
          <p:spPr>
            <a:xfrm>
              <a:off x="5614348" y="4847765"/>
              <a:ext cx="1671057" cy="178276"/>
            </a:xfrm>
            <a:custGeom>
              <a:avLst/>
              <a:gdLst>
                <a:gd name="connsiteX0" fmla="*/ 0 w 1859239"/>
                <a:gd name="connsiteY0" fmla="*/ 99667 h 198352"/>
                <a:gd name="connsiteX1" fmla="*/ 0 w 1859239"/>
                <a:gd name="connsiteY1" fmla="*/ 99668 h 198352"/>
                <a:gd name="connsiteX2" fmla="*/ 0 w 1859239"/>
                <a:gd name="connsiteY2" fmla="*/ 99668 h 198352"/>
                <a:gd name="connsiteX3" fmla="*/ 1432805 w 1859239"/>
                <a:gd name="connsiteY3" fmla="*/ 0 h 198352"/>
                <a:gd name="connsiteX4" fmla="*/ 1859238 w 1859239"/>
                <a:gd name="connsiteY4" fmla="*/ 0 h 198352"/>
                <a:gd name="connsiteX5" fmla="*/ 1859238 w 1859239"/>
                <a:gd name="connsiteY5" fmla="*/ 99663 h 198352"/>
                <a:gd name="connsiteX6" fmla="*/ 1859239 w 1859239"/>
                <a:gd name="connsiteY6" fmla="*/ 99668 h 198352"/>
                <a:gd name="connsiteX7" fmla="*/ 1859238 w 1859239"/>
                <a:gd name="connsiteY7" fmla="*/ 99668 h 198352"/>
                <a:gd name="connsiteX8" fmla="*/ 1859238 w 1859239"/>
                <a:gd name="connsiteY8" fmla="*/ 197367 h 198352"/>
                <a:gd name="connsiteX9" fmla="*/ 1765433 w 1859239"/>
                <a:gd name="connsiteY9" fmla="*/ 197367 h 198352"/>
                <a:gd name="connsiteX10" fmla="*/ 1760554 w 1859239"/>
                <a:gd name="connsiteY10" fmla="*/ 198352 h 198352"/>
                <a:gd name="connsiteX11" fmla="*/ 98684 w 1859239"/>
                <a:gd name="connsiteY11" fmla="*/ 198351 h 198352"/>
                <a:gd name="connsiteX12" fmla="*/ 7755 w 1859239"/>
                <a:gd name="connsiteY12" fmla="*/ 138080 h 198352"/>
                <a:gd name="connsiteX13" fmla="*/ 0 w 1859239"/>
                <a:gd name="connsiteY13" fmla="*/ 99668 h 198352"/>
                <a:gd name="connsiteX14" fmla="*/ 7755 w 1859239"/>
                <a:gd name="connsiteY14" fmla="*/ 61256 h 198352"/>
                <a:gd name="connsiteX15" fmla="*/ 98684 w 1859239"/>
                <a:gd name="connsiteY15" fmla="*/ 984 h 198352"/>
                <a:gd name="connsiteX16" fmla="*/ 1432805 w 1859239"/>
                <a:gd name="connsiteY16" fmla="*/ 984 h 19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59239" h="198352">
                  <a:moveTo>
                    <a:pt x="0" y="99667"/>
                  </a:moveTo>
                  <a:lnTo>
                    <a:pt x="0" y="99668"/>
                  </a:lnTo>
                  <a:lnTo>
                    <a:pt x="0" y="99668"/>
                  </a:lnTo>
                  <a:close/>
                  <a:moveTo>
                    <a:pt x="1432805" y="0"/>
                  </a:moveTo>
                  <a:lnTo>
                    <a:pt x="1859238" y="0"/>
                  </a:lnTo>
                  <a:lnTo>
                    <a:pt x="1859238" y="99663"/>
                  </a:lnTo>
                  <a:lnTo>
                    <a:pt x="1859239" y="99668"/>
                  </a:lnTo>
                  <a:lnTo>
                    <a:pt x="1859238" y="99668"/>
                  </a:lnTo>
                  <a:lnTo>
                    <a:pt x="1859238" y="197367"/>
                  </a:lnTo>
                  <a:lnTo>
                    <a:pt x="1765433" y="197367"/>
                  </a:lnTo>
                  <a:lnTo>
                    <a:pt x="1760554" y="198352"/>
                  </a:lnTo>
                  <a:lnTo>
                    <a:pt x="98684" y="198351"/>
                  </a:lnTo>
                  <a:cubicBezTo>
                    <a:pt x="57807" y="198351"/>
                    <a:pt x="22736" y="173499"/>
                    <a:pt x="7755" y="138080"/>
                  </a:cubicBezTo>
                  <a:lnTo>
                    <a:pt x="0" y="99668"/>
                  </a:lnTo>
                  <a:lnTo>
                    <a:pt x="7755" y="61256"/>
                  </a:lnTo>
                  <a:cubicBezTo>
                    <a:pt x="22736" y="25837"/>
                    <a:pt x="57807" y="984"/>
                    <a:pt x="98684" y="984"/>
                  </a:cubicBezTo>
                  <a:lnTo>
                    <a:pt x="1432805" y="984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16F94A9E-7474-4F0A-9237-0BDD6CDF00EA}"/>
              </a:ext>
            </a:extLst>
          </p:cNvPr>
          <p:cNvGrpSpPr/>
          <p:nvPr/>
        </p:nvGrpSpPr>
        <p:grpSpPr>
          <a:xfrm>
            <a:off x="7874070" y="2073844"/>
            <a:ext cx="2373410" cy="3097984"/>
            <a:chOff x="2009708" y="1988579"/>
            <a:chExt cx="2373410" cy="3097984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D47CACBF-0A7A-49B0-B3D3-9E19ECDE9988}"/>
                </a:ext>
              </a:extLst>
            </p:cNvPr>
            <p:cNvSpPr/>
            <p:nvPr/>
          </p:nvSpPr>
          <p:spPr>
            <a:xfrm>
              <a:off x="2009708" y="2056946"/>
              <a:ext cx="2200748" cy="3029617"/>
            </a:xfrm>
            <a:prstGeom prst="rect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9A0AB1ED-3BD7-46FA-9E06-7A76559FFC93}"/>
                </a:ext>
              </a:extLst>
            </p:cNvPr>
            <p:cNvSpPr/>
            <p:nvPr/>
          </p:nvSpPr>
          <p:spPr>
            <a:xfrm>
              <a:off x="2182370" y="1988579"/>
              <a:ext cx="2200748" cy="3033957"/>
            </a:xfrm>
            <a:prstGeom prst="rect">
              <a:avLst/>
            </a:prstGeom>
            <a:solidFill>
              <a:schemeClr val="accent3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F01CD581-5D04-4702-B663-5453BBFCAE98}"/>
                </a:ext>
              </a:extLst>
            </p:cNvPr>
            <p:cNvSpPr/>
            <p:nvPr/>
          </p:nvSpPr>
          <p:spPr>
            <a:xfrm>
              <a:off x="2182370" y="2369211"/>
              <a:ext cx="2200748" cy="2653325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C555D424-8F18-4DD5-A326-7F4494C9D00C}"/>
                </a:ext>
              </a:extLst>
            </p:cNvPr>
            <p:cNvGrpSpPr/>
            <p:nvPr/>
          </p:nvGrpSpPr>
          <p:grpSpPr>
            <a:xfrm>
              <a:off x="2340151" y="2056946"/>
              <a:ext cx="233604" cy="251305"/>
              <a:chOff x="1811992" y="1419804"/>
              <a:chExt cx="305806" cy="305806"/>
            </a:xfrm>
          </p:grpSpPr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1C324226-BAC5-418D-A687-213E7D796061}"/>
                  </a:ext>
                </a:extLst>
              </p:cNvPr>
              <p:cNvSpPr/>
              <p:nvPr/>
            </p:nvSpPr>
            <p:spPr>
              <a:xfrm>
                <a:off x="1811992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24" name="减号 123">
                <a:extLst>
                  <a:ext uri="{FF2B5EF4-FFF2-40B4-BE49-F238E27FC236}">
                    <a16:creationId xmlns:a16="http://schemas.microsoft.com/office/drawing/2014/main" id="{DC51A74D-531B-42B8-817D-C84DB8754DCA}"/>
                  </a:ext>
                </a:extLst>
              </p:cNvPr>
              <p:cNvSpPr/>
              <p:nvPr/>
            </p:nvSpPr>
            <p:spPr>
              <a:xfrm>
                <a:off x="1856739" y="1500317"/>
                <a:ext cx="216312" cy="144780"/>
              </a:xfrm>
              <a:prstGeom prst="mathMinus">
                <a:avLst>
                  <a:gd name="adj1" fmla="val 30537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9D1ABD0C-FC0C-4A13-BD97-672AA5412D38}"/>
                </a:ext>
              </a:extLst>
            </p:cNvPr>
            <p:cNvGrpSpPr/>
            <p:nvPr/>
          </p:nvGrpSpPr>
          <p:grpSpPr>
            <a:xfrm>
              <a:off x="2631243" y="2056946"/>
              <a:ext cx="233604" cy="251305"/>
              <a:chOff x="2260887" y="1419804"/>
              <a:chExt cx="305806" cy="305806"/>
            </a:xfrm>
          </p:grpSpPr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42023E10-2FA2-4E6A-9D93-220471AF7D75}"/>
                  </a:ext>
                </a:extLst>
              </p:cNvPr>
              <p:cNvSpPr/>
              <p:nvPr/>
            </p:nvSpPr>
            <p:spPr>
              <a:xfrm>
                <a:off x="2260887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22" name="乘号 121">
                <a:extLst>
                  <a:ext uri="{FF2B5EF4-FFF2-40B4-BE49-F238E27FC236}">
                    <a16:creationId xmlns:a16="http://schemas.microsoft.com/office/drawing/2014/main" id="{1727AFDE-C089-4AFA-AFC9-0B23E63CFAC1}"/>
                  </a:ext>
                </a:extLst>
              </p:cNvPr>
              <p:cNvSpPr/>
              <p:nvPr/>
            </p:nvSpPr>
            <p:spPr>
              <a:xfrm>
                <a:off x="2303524" y="1462441"/>
                <a:ext cx="220533" cy="220533"/>
              </a:xfrm>
              <a:prstGeom prst="mathMultiply">
                <a:avLst>
                  <a:gd name="adj1" fmla="val 15458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B60720C6-0103-48FC-A9D2-578A7F4DC86C}"/>
                </a:ext>
              </a:extLst>
            </p:cNvPr>
            <p:cNvGrpSpPr/>
            <p:nvPr/>
          </p:nvGrpSpPr>
          <p:grpSpPr>
            <a:xfrm>
              <a:off x="2922335" y="2056946"/>
              <a:ext cx="233604" cy="251305"/>
              <a:chOff x="2709782" y="1419804"/>
              <a:chExt cx="305806" cy="305806"/>
            </a:xfrm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444BC52C-CDDB-4A11-864F-02C9A456812D}"/>
                  </a:ext>
                </a:extLst>
              </p:cNvPr>
              <p:cNvSpPr/>
              <p:nvPr/>
            </p:nvSpPr>
            <p:spPr>
              <a:xfrm>
                <a:off x="2709782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E530F32E-7AF7-4D9F-8105-E1B452CC44F5}"/>
                  </a:ext>
                </a:extLst>
              </p:cNvPr>
              <p:cNvSpPr/>
              <p:nvPr/>
            </p:nvSpPr>
            <p:spPr>
              <a:xfrm>
                <a:off x="2814237" y="1520449"/>
                <a:ext cx="104516" cy="104516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EFAFDAF3-8711-488A-8E0F-2418D979BC2C}"/>
                </a:ext>
              </a:extLst>
            </p:cNvPr>
            <p:cNvGrpSpPr/>
            <p:nvPr/>
          </p:nvGrpSpPr>
          <p:grpSpPr>
            <a:xfrm>
              <a:off x="2190276" y="2527601"/>
              <a:ext cx="1843583" cy="481016"/>
              <a:chOff x="988694" y="1816310"/>
              <a:chExt cx="4330110" cy="796382"/>
            </a:xfrm>
          </p:grpSpPr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F63B7CB8-82A2-499C-B7F0-3285C5C398D5}"/>
                  </a:ext>
                </a:extLst>
              </p:cNvPr>
              <p:cNvGrpSpPr/>
              <p:nvPr/>
            </p:nvGrpSpPr>
            <p:grpSpPr>
              <a:xfrm>
                <a:off x="989062" y="1898570"/>
                <a:ext cx="4329742" cy="714122"/>
                <a:chOff x="1000197" y="1063270"/>
                <a:chExt cx="1616335" cy="266589"/>
              </a:xfrm>
              <a:solidFill>
                <a:schemeClr val="accent3"/>
              </a:solidFill>
            </p:grpSpPr>
            <p:sp>
              <p:nvSpPr>
                <p:cNvPr id="117" name="矩形: 圆角 116">
                  <a:extLst>
                    <a:ext uri="{FF2B5EF4-FFF2-40B4-BE49-F238E27FC236}">
                      <a16:creationId xmlns:a16="http://schemas.microsoft.com/office/drawing/2014/main" id="{E1A7CA45-0F59-491B-8951-7CC545E84D38}"/>
                    </a:ext>
                  </a:extLst>
                </p:cNvPr>
                <p:cNvSpPr/>
                <p:nvPr/>
              </p:nvSpPr>
              <p:spPr>
                <a:xfrm>
                  <a:off x="1003541" y="1063270"/>
                  <a:ext cx="1612991" cy="26621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118" name="矩形: 圆角 117">
                  <a:extLst>
                    <a:ext uri="{FF2B5EF4-FFF2-40B4-BE49-F238E27FC236}">
                      <a16:creationId xmlns:a16="http://schemas.microsoft.com/office/drawing/2014/main" id="{E17B4851-1974-4685-94DD-F10FBCB15DCB}"/>
                    </a:ext>
                  </a:extLst>
                </p:cNvPr>
                <p:cNvSpPr/>
                <p:nvPr/>
              </p:nvSpPr>
              <p:spPr>
                <a:xfrm>
                  <a:off x="1000197" y="1063641"/>
                  <a:ext cx="1185655" cy="26621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D8B3CE04-9030-455A-B151-50594F0545E6}"/>
                  </a:ext>
                </a:extLst>
              </p:cNvPr>
              <p:cNvGrpSpPr/>
              <p:nvPr/>
            </p:nvGrpSpPr>
            <p:grpSpPr>
              <a:xfrm>
                <a:off x="988694" y="1816310"/>
                <a:ext cx="4320785" cy="713129"/>
                <a:chOff x="979738" y="1064871"/>
                <a:chExt cx="1612991" cy="266218"/>
              </a:xfrm>
            </p:grpSpPr>
            <p:sp>
              <p:nvSpPr>
                <p:cNvPr id="115" name="矩形: 圆角 114">
                  <a:extLst>
                    <a:ext uri="{FF2B5EF4-FFF2-40B4-BE49-F238E27FC236}">
                      <a16:creationId xmlns:a16="http://schemas.microsoft.com/office/drawing/2014/main" id="{9D3946A0-1401-4314-92C5-E6913DE1DCCE}"/>
                    </a:ext>
                  </a:extLst>
                </p:cNvPr>
                <p:cNvSpPr/>
                <p:nvPr/>
              </p:nvSpPr>
              <p:spPr>
                <a:xfrm>
                  <a:off x="979738" y="1064871"/>
                  <a:ext cx="1612991" cy="26621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116" name="矩形: 圆角 115">
                  <a:extLst>
                    <a:ext uri="{FF2B5EF4-FFF2-40B4-BE49-F238E27FC236}">
                      <a16:creationId xmlns:a16="http://schemas.microsoft.com/office/drawing/2014/main" id="{D9213257-3B7E-4293-8E23-21DD7BA20F08}"/>
                    </a:ext>
                  </a:extLst>
                </p:cNvPr>
                <p:cNvSpPr/>
                <p:nvPr/>
              </p:nvSpPr>
              <p:spPr>
                <a:xfrm>
                  <a:off x="979739" y="1064871"/>
                  <a:ext cx="1202630" cy="266218"/>
                </a:xfrm>
                <a:prstGeom prst="roundRect">
                  <a:avLst>
                    <a:gd name="adj" fmla="val 0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486F9589-27D7-4D8E-84AE-A5BE137E49E5}"/>
                </a:ext>
              </a:extLst>
            </p:cNvPr>
            <p:cNvSpPr txBox="1"/>
            <p:nvPr/>
          </p:nvSpPr>
          <p:spPr>
            <a:xfrm>
              <a:off x="2269870" y="2605072"/>
              <a:ext cx="161328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spc="3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  <a:endParaRPr lang="zh-CN" altLang="en-US" sz="2000" spc="3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A1D00E88-4B41-4092-BE06-377AB7C35F11}"/>
                </a:ext>
              </a:extLst>
            </p:cNvPr>
            <p:cNvSpPr txBox="1"/>
            <p:nvPr/>
          </p:nvSpPr>
          <p:spPr>
            <a:xfrm>
              <a:off x="2447216" y="3161301"/>
              <a:ext cx="1671057" cy="137672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8F7B2E6-FDD2-421F-8CAA-628A589BD75C}"/>
                </a:ext>
              </a:extLst>
            </p:cNvPr>
            <p:cNvSpPr/>
            <p:nvPr/>
          </p:nvSpPr>
          <p:spPr>
            <a:xfrm>
              <a:off x="2707141" y="4762500"/>
              <a:ext cx="1671057" cy="178276"/>
            </a:xfrm>
            <a:custGeom>
              <a:avLst/>
              <a:gdLst>
                <a:gd name="connsiteX0" fmla="*/ 0 w 1859239"/>
                <a:gd name="connsiteY0" fmla="*/ 99667 h 198352"/>
                <a:gd name="connsiteX1" fmla="*/ 0 w 1859239"/>
                <a:gd name="connsiteY1" fmla="*/ 99668 h 198352"/>
                <a:gd name="connsiteX2" fmla="*/ 0 w 1859239"/>
                <a:gd name="connsiteY2" fmla="*/ 99668 h 198352"/>
                <a:gd name="connsiteX3" fmla="*/ 1432805 w 1859239"/>
                <a:gd name="connsiteY3" fmla="*/ 0 h 198352"/>
                <a:gd name="connsiteX4" fmla="*/ 1859238 w 1859239"/>
                <a:gd name="connsiteY4" fmla="*/ 0 h 198352"/>
                <a:gd name="connsiteX5" fmla="*/ 1859238 w 1859239"/>
                <a:gd name="connsiteY5" fmla="*/ 99663 h 198352"/>
                <a:gd name="connsiteX6" fmla="*/ 1859239 w 1859239"/>
                <a:gd name="connsiteY6" fmla="*/ 99668 h 198352"/>
                <a:gd name="connsiteX7" fmla="*/ 1859238 w 1859239"/>
                <a:gd name="connsiteY7" fmla="*/ 99668 h 198352"/>
                <a:gd name="connsiteX8" fmla="*/ 1859238 w 1859239"/>
                <a:gd name="connsiteY8" fmla="*/ 197367 h 198352"/>
                <a:gd name="connsiteX9" fmla="*/ 1765433 w 1859239"/>
                <a:gd name="connsiteY9" fmla="*/ 197367 h 198352"/>
                <a:gd name="connsiteX10" fmla="*/ 1760554 w 1859239"/>
                <a:gd name="connsiteY10" fmla="*/ 198352 h 198352"/>
                <a:gd name="connsiteX11" fmla="*/ 98684 w 1859239"/>
                <a:gd name="connsiteY11" fmla="*/ 198351 h 198352"/>
                <a:gd name="connsiteX12" fmla="*/ 7755 w 1859239"/>
                <a:gd name="connsiteY12" fmla="*/ 138080 h 198352"/>
                <a:gd name="connsiteX13" fmla="*/ 0 w 1859239"/>
                <a:gd name="connsiteY13" fmla="*/ 99668 h 198352"/>
                <a:gd name="connsiteX14" fmla="*/ 7755 w 1859239"/>
                <a:gd name="connsiteY14" fmla="*/ 61256 h 198352"/>
                <a:gd name="connsiteX15" fmla="*/ 98684 w 1859239"/>
                <a:gd name="connsiteY15" fmla="*/ 984 h 198352"/>
                <a:gd name="connsiteX16" fmla="*/ 1432805 w 1859239"/>
                <a:gd name="connsiteY16" fmla="*/ 984 h 19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59239" h="198352">
                  <a:moveTo>
                    <a:pt x="0" y="99667"/>
                  </a:moveTo>
                  <a:lnTo>
                    <a:pt x="0" y="99668"/>
                  </a:lnTo>
                  <a:lnTo>
                    <a:pt x="0" y="99668"/>
                  </a:lnTo>
                  <a:close/>
                  <a:moveTo>
                    <a:pt x="1432805" y="0"/>
                  </a:moveTo>
                  <a:lnTo>
                    <a:pt x="1859238" y="0"/>
                  </a:lnTo>
                  <a:lnTo>
                    <a:pt x="1859238" y="99663"/>
                  </a:lnTo>
                  <a:lnTo>
                    <a:pt x="1859239" y="99668"/>
                  </a:lnTo>
                  <a:lnTo>
                    <a:pt x="1859238" y="99668"/>
                  </a:lnTo>
                  <a:lnTo>
                    <a:pt x="1859238" y="197367"/>
                  </a:lnTo>
                  <a:lnTo>
                    <a:pt x="1765433" y="197367"/>
                  </a:lnTo>
                  <a:lnTo>
                    <a:pt x="1760554" y="198352"/>
                  </a:lnTo>
                  <a:lnTo>
                    <a:pt x="98684" y="198351"/>
                  </a:lnTo>
                  <a:cubicBezTo>
                    <a:pt x="57807" y="198351"/>
                    <a:pt x="22736" y="173499"/>
                    <a:pt x="7755" y="138080"/>
                  </a:cubicBezTo>
                  <a:lnTo>
                    <a:pt x="0" y="99668"/>
                  </a:lnTo>
                  <a:lnTo>
                    <a:pt x="7755" y="61256"/>
                  </a:lnTo>
                  <a:cubicBezTo>
                    <a:pt x="22736" y="25837"/>
                    <a:pt x="57807" y="984"/>
                    <a:pt x="98684" y="984"/>
                  </a:cubicBezTo>
                  <a:lnTo>
                    <a:pt x="1432805" y="984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7088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D9E12064-936B-4FF3-B020-748FC54D3FD9}"/>
              </a:ext>
            </a:extLst>
          </p:cNvPr>
          <p:cNvSpPr/>
          <p:nvPr/>
        </p:nvSpPr>
        <p:spPr>
          <a:xfrm>
            <a:off x="10776440" y="5420237"/>
            <a:ext cx="938922" cy="978529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6C1E6FFC-CAA3-4EFA-9F49-0BF620631244}"/>
              </a:ext>
            </a:extLst>
          </p:cNvPr>
          <p:cNvSpPr/>
          <p:nvPr/>
        </p:nvSpPr>
        <p:spPr>
          <a:xfrm>
            <a:off x="1050858" y="948498"/>
            <a:ext cx="10232525" cy="5082925"/>
          </a:xfrm>
          <a:prstGeom prst="roundRect">
            <a:avLst>
              <a:gd name="adj" fmla="val 1424"/>
            </a:avLst>
          </a:prstGeom>
          <a:solidFill>
            <a:schemeClr val="bg1"/>
          </a:solid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A0514D9-7CDD-47F1-990A-2BED75BFD98C}"/>
              </a:ext>
            </a:extLst>
          </p:cNvPr>
          <p:cNvSpPr txBox="1"/>
          <p:nvPr/>
        </p:nvSpPr>
        <p:spPr>
          <a:xfrm>
            <a:off x="10837683" y="999509"/>
            <a:ext cx="246221" cy="2234337"/>
          </a:xfrm>
          <a:prstGeom prst="rect">
            <a:avLst/>
          </a:prstGeom>
          <a:noFill/>
        </p:spPr>
        <p:txBody>
          <a:bodyPr vert="eaVert" wrap="square" lIns="0" tIns="0" rIns="0" bIns="0" rtlCol="0" anchor="t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>
                    <a:alpha val="7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SHOU ZHONG FEN XI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CE657F42-37E9-4F7B-B7BB-3792767F4B27}"/>
              </a:ext>
            </a:extLst>
          </p:cNvPr>
          <p:cNvSpPr/>
          <p:nvPr/>
        </p:nvSpPr>
        <p:spPr>
          <a:xfrm>
            <a:off x="10776440" y="5420237"/>
            <a:ext cx="938922" cy="978529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7D2CAB7-4632-47F1-A354-65403010F0C2}"/>
              </a:ext>
            </a:extLst>
          </p:cNvPr>
          <p:cNvSpPr/>
          <p:nvPr/>
        </p:nvSpPr>
        <p:spPr>
          <a:xfrm>
            <a:off x="1049200" y="948498"/>
            <a:ext cx="10232525" cy="2523177"/>
          </a:xfrm>
          <a:custGeom>
            <a:avLst/>
            <a:gdLst>
              <a:gd name="connsiteX0" fmla="*/ 72381 w 10232525"/>
              <a:gd name="connsiteY0" fmla="*/ 0 h 2523177"/>
              <a:gd name="connsiteX1" fmla="*/ 10160144 w 10232525"/>
              <a:gd name="connsiteY1" fmla="*/ 0 h 2523177"/>
              <a:gd name="connsiteX2" fmla="*/ 10232525 w 10232525"/>
              <a:gd name="connsiteY2" fmla="*/ 72381 h 2523177"/>
              <a:gd name="connsiteX3" fmla="*/ 10232525 w 10232525"/>
              <a:gd name="connsiteY3" fmla="*/ 2523177 h 2523177"/>
              <a:gd name="connsiteX4" fmla="*/ 0 w 10232525"/>
              <a:gd name="connsiteY4" fmla="*/ 2523177 h 2523177"/>
              <a:gd name="connsiteX5" fmla="*/ 0 w 10232525"/>
              <a:gd name="connsiteY5" fmla="*/ 72381 h 2523177"/>
              <a:gd name="connsiteX6" fmla="*/ 72381 w 10232525"/>
              <a:gd name="connsiteY6" fmla="*/ 0 h 252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32525" h="2523177">
                <a:moveTo>
                  <a:pt x="72381" y="0"/>
                </a:moveTo>
                <a:lnTo>
                  <a:pt x="10160144" y="0"/>
                </a:lnTo>
                <a:cubicBezTo>
                  <a:pt x="10200119" y="0"/>
                  <a:pt x="10232525" y="32406"/>
                  <a:pt x="10232525" y="72381"/>
                </a:cubicBezTo>
                <a:lnTo>
                  <a:pt x="10232525" y="2523177"/>
                </a:lnTo>
                <a:lnTo>
                  <a:pt x="0" y="2523177"/>
                </a:lnTo>
                <a:lnTo>
                  <a:pt x="0" y="72381"/>
                </a:lnTo>
                <a:cubicBezTo>
                  <a:pt x="0" y="32406"/>
                  <a:pt x="32406" y="0"/>
                  <a:pt x="72381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8187AC5-322D-4E77-82DA-3F5C80875DB5}"/>
              </a:ext>
            </a:extLst>
          </p:cNvPr>
          <p:cNvGrpSpPr/>
          <p:nvPr/>
        </p:nvGrpSpPr>
        <p:grpSpPr>
          <a:xfrm>
            <a:off x="988695" y="1095351"/>
            <a:ext cx="1654834" cy="271298"/>
            <a:chOff x="958215" y="1064871"/>
            <a:chExt cx="1654834" cy="271298"/>
          </a:xfrm>
          <a:solidFill>
            <a:schemeClr val="accent3"/>
          </a:solidFill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40C2A207-F8A6-4CAB-B952-8653CCF46510}"/>
                </a:ext>
              </a:extLst>
            </p:cNvPr>
            <p:cNvSpPr/>
            <p:nvPr/>
          </p:nvSpPr>
          <p:spPr>
            <a:xfrm>
              <a:off x="1000058" y="1069951"/>
              <a:ext cx="1612991" cy="266218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9E00A093-6C69-4CD3-84B2-EC2B2D56A7BD}"/>
                </a:ext>
              </a:extLst>
            </p:cNvPr>
            <p:cNvSpPr/>
            <p:nvPr/>
          </p:nvSpPr>
          <p:spPr>
            <a:xfrm>
              <a:off x="958215" y="1064871"/>
              <a:ext cx="1224154" cy="266218"/>
            </a:xfrm>
            <a:prstGeom prst="roundRect">
              <a:avLst>
                <a:gd name="adj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D882811-B05E-488B-83A1-C1EEFC403534}"/>
              </a:ext>
            </a:extLst>
          </p:cNvPr>
          <p:cNvGrpSpPr/>
          <p:nvPr/>
        </p:nvGrpSpPr>
        <p:grpSpPr>
          <a:xfrm>
            <a:off x="979738" y="1054711"/>
            <a:ext cx="1612991" cy="266218"/>
            <a:chOff x="979738" y="1064871"/>
            <a:chExt cx="1612991" cy="266218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5D0DFE47-EBBE-4E7F-A034-915DDC62AC84}"/>
                </a:ext>
              </a:extLst>
            </p:cNvPr>
            <p:cNvSpPr/>
            <p:nvPr/>
          </p:nvSpPr>
          <p:spPr>
            <a:xfrm>
              <a:off x="979738" y="1064871"/>
              <a:ext cx="1612991" cy="26621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CFA14E7B-D5E1-46E3-A2B7-630D0B849D2C}"/>
                </a:ext>
              </a:extLst>
            </p:cNvPr>
            <p:cNvSpPr/>
            <p:nvPr/>
          </p:nvSpPr>
          <p:spPr>
            <a:xfrm>
              <a:off x="979739" y="1064871"/>
              <a:ext cx="1202630" cy="266218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C08902BF-947B-46C9-91ED-88DFCE543622}"/>
              </a:ext>
            </a:extLst>
          </p:cNvPr>
          <p:cNvSpPr txBox="1"/>
          <p:nvPr/>
        </p:nvSpPr>
        <p:spPr>
          <a:xfrm>
            <a:off x="1017220" y="1103181"/>
            <a:ext cx="1506660" cy="169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SHOU ZHONG FEN XI</a:t>
            </a:r>
            <a:endParaRPr lang="zh-CN" altLang="en-US" sz="1100" dirty="0">
              <a:solidFill>
                <a:schemeClr val="accent3">
                  <a:alpha val="44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41F256E-E4C3-48AC-B9ED-F26E85090197}"/>
              </a:ext>
            </a:extLst>
          </p:cNvPr>
          <p:cNvSpPr txBox="1"/>
          <p:nvPr/>
        </p:nvSpPr>
        <p:spPr>
          <a:xfrm>
            <a:off x="6096000" y="3904554"/>
            <a:ext cx="4185407" cy="5422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35C5860-48C0-448D-9A0C-093BDFD7526F}"/>
              </a:ext>
            </a:extLst>
          </p:cNvPr>
          <p:cNvSpPr txBox="1"/>
          <p:nvPr/>
        </p:nvSpPr>
        <p:spPr>
          <a:xfrm>
            <a:off x="2078366" y="4248484"/>
            <a:ext cx="2051844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5E21BAC7-E467-4DF8-86EC-2892E9A7C8A5}"/>
              </a:ext>
            </a:extLst>
          </p:cNvPr>
          <p:cNvCxnSpPr>
            <a:cxnSpLocks/>
          </p:cNvCxnSpPr>
          <p:nvPr/>
        </p:nvCxnSpPr>
        <p:spPr>
          <a:xfrm>
            <a:off x="2078366" y="4082871"/>
            <a:ext cx="56516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3618D97C-5152-4113-B2AD-6D7A90C2A91E}"/>
              </a:ext>
            </a:extLst>
          </p:cNvPr>
          <p:cNvSpPr txBox="1"/>
          <p:nvPr/>
        </p:nvSpPr>
        <p:spPr>
          <a:xfrm>
            <a:off x="6096000" y="4718640"/>
            <a:ext cx="4200491" cy="61241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在这里输入你的正文，阐述与关键词标题相关的具体内容，若字数太多酌情先删减文案，再缩小字号。在这里输入你的正文，阐述与关键词标题相关的具体内容，若字数太多酌情先删减文案，再缩小字号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27D971EC-E731-4140-9AB6-9EE4BC2DACC6}"/>
              </a:ext>
            </a:extLst>
          </p:cNvPr>
          <p:cNvGrpSpPr/>
          <p:nvPr/>
        </p:nvGrpSpPr>
        <p:grpSpPr>
          <a:xfrm>
            <a:off x="2063282" y="4880580"/>
            <a:ext cx="776780" cy="266214"/>
            <a:chOff x="1436069" y="5064117"/>
            <a:chExt cx="776780" cy="266214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B608262A-1899-47ED-A3EF-8E11341CC39F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2D48C124-2561-4360-BA0D-FF84BB9ACC12}"/>
                </a:ext>
              </a:extLst>
            </p:cNvPr>
            <p:cNvSpPr txBox="1"/>
            <p:nvPr/>
          </p:nvSpPr>
          <p:spPr>
            <a:xfrm>
              <a:off x="1567177" y="5093525"/>
              <a:ext cx="538609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95491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EF69CBB-A0F3-49A5-AAA3-E8DFC80DF3E5}"/>
              </a:ext>
            </a:extLst>
          </p:cNvPr>
          <p:cNvGrpSpPr/>
          <p:nvPr/>
        </p:nvGrpSpPr>
        <p:grpSpPr>
          <a:xfrm>
            <a:off x="4042889" y="3242892"/>
            <a:ext cx="4106222" cy="1044431"/>
            <a:chOff x="4549572" y="3242892"/>
            <a:chExt cx="4106222" cy="104443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A3651A9-175D-45D9-A73C-8F007534A2F9}"/>
                </a:ext>
              </a:extLst>
            </p:cNvPr>
            <p:cNvSpPr txBox="1"/>
            <p:nvPr/>
          </p:nvSpPr>
          <p:spPr>
            <a:xfrm>
              <a:off x="4573715" y="3271467"/>
              <a:ext cx="4082079" cy="10158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7200" spc="6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执行流程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A8219A0-7E5E-4CF5-BD0A-0D2F2EEA2DA2}"/>
                </a:ext>
              </a:extLst>
            </p:cNvPr>
            <p:cNvSpPr txBox="1"/>
            <p:nvPr/>
          </p:nvSpPr>
          <p:spPr>
            <a:xfrm>
              <a:off x="4549572" y="3242892"/>
              <a:ext cx="4082079" cy="10158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7200" spc="600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执行流程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CCB4FC67-FF32-4978-BD18-B72ABD0495F8}"/>
              </a:ext>
            </a:extLst>
          </p:cNvPr>
          <p:cNvSpPr txBox="1"/>
          <p:nvPr/>
        </p:nvSpPr>
        <p:spPr>
          <a:xfrm>
            <a:off x="2624132" y="2532214"/>
            <a:ext cx="1739027" cy="100655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90000"/>
              </a:lnSpc>
              <a:spcBef>
                <a:spcPct val="0"/>
              </a:spcBef>
            </a:pPr>
            <a:r>
              <a:rPr lang="en-US" altLang="zh-CN" sz="3600" spc="600" dirty="0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3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D77C26-51B4-4542-900D-89DB3230676E}"/>
              </a:ext>
            </a:extLst>
          </p:cNvPr>
          <p:cNvSpPr txBox="1"/>
          <p:nvPr/>
        </p:nvSpPr>
        <p:spPr>
          <a:xfrm>
            <a:off x="8485714" y="4430777"/>
            <a:ext cx="976192" cy="24096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1566" dirty="0">
                <a:solidFill>
                  <a:schemeClr val="bg1">
                    <a:alpha val="48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Process</a:t>
            </a:r>
          </a:p>
        </p:txBody>
      </p:sp>
    </p:spTree>
    <p:extLst>
      <p:ext uri="{BB962C8B-B14F-4D97-AF65-F5344CB8AC3E}">
        <p14:creationId xmlns:p14="http://schemas.microsoft.com/office/powerpoint/2010/main" val="3438675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AA00E2C-73F3-4F8A-AD6E-BAFC756E6AE1}"/>
              </a:ext>
            </a:extLst>
          </p:cNvPr>
          <p:cNvGrpSpPr/>
          <p:nvPr/>
        </p:nvGrpSpPr>
        <p:grpSpPr>
          <a:xfrm>
            <a:off x="972028" y="805466"/>
            <a:ext cx="10735624" cy="5511228"/>
            <a:chOff x="979738" y="887538"/>
            <a:chExt cx="10735624" cy="551122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AA0DE6B6-3EB5-4FCF-AAEE-096231A76F4D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4D0BA527-2323-4BEC-AA19-AF0C018BE749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41ACBA4-74BA-4C03-A005-BD63DC6B580E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96EE5A35-5087-494C-A8F2-946AA71D14E1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C75CD0B1-8A1D-41AC-A103-582DCEF856EF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8A51E37-B34C-4910-A4A5-4B4BC7365F77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9DD4994C-DF27-484E-9D25-DA3D45318C5A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52B69246-1AD9-42A7-BC16-D2498059CDE1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0A95FCC-B14A-44F9-BC28-0867AD0478D7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ZHI XING LIU CHENG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260F30B-EE0A-42FE-8930-6CE6474C2D70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ZHI XING LIU CHENG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FE08F27-9ACF-4CEC-B16A-64E4A4385C57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B5232EA2-1D65-40CE-BD4A-B14FFFD3D73F}"/>
              </a:ext>
            </a:extLst>
          </p:cNvPr>
          <p:cNvGrpSpPr/>
          <p:nvPr/>
        </p:nvGrpSpPr>
        <p:grpSpPr>
          <a:xfrm>
            <a:off x="4869249" y="2204720"/>
            <a:ext cx="2453502" cy="2448560"/>
            <a:chOff x="418732" y="1188001"/>
            <a:chExt cx="3312160" cy="3305490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5753E06-9E7A-4ACB-908F-56E0332C7756}"/>
                </a:ext>
              </a:extLst>
            </p:cNvPr>
            <p:cNvSpPr/>
            <p:nvPr/>
          </p:nvSpPr>
          <p:spPr>
            <a:xfrm>
              <a:off x="676005" y="1188001"/>
              <a:ext cx="1332767" cy="1152435"/>
            </a:xfrm>
            <a:custGeom>
              <a:avLst/>
              <a:gdLst>
                <a:gd name="connsiteX0" fmla="*/ 1332767 w 1332767"/>
                <a:gd name="connsiteY0" fmla="*/ 0 h 1152435"/>
                <a:gd name="connsiteX1" fmla="*/ 1332767 w 1332767"/>
                <a:gd name="connsiteY1" fmla="*/ 767080 h 1152435"/>
                <a:gd name="connsiteX2" fmla="*/ 1307912 w 1332767"/>
                <a:gd name="connsiteY2" fmla="*/ 768335 h 1152435"/>
                <a:gd name="connsiteX3" fmla="*/ 770189 w 1332767"/>
                <a:gd name="connsiteY3" fmla="*/ 1024127 h 1152435"/>
                <a:gd name="connsiteX4" fmla="*/ 664325 w 1332767"/>
                <a:gd name="connsiteY4" fmla="*/ 1152435 h 1152435"/>
                <a:gd name="connsiteX5" fmla="*/ 0 w 1332767"/>
                <a:gd name="connsiteY5" fmla="*/ 768887 h 1152435"/>
                <a:gd name="connsiteX6" fmla="*/ 25559 w 1332767"/>
                <a:gd name="connsiteY6" fmla="*/ 726815 h 1152435"/>
                <a:gd name="connsiteX7" fmla="*/ 1229482 w 1332767"/>
                <a:gd name="connsiteY7" fmla="*/ 5215 h 1152435"/>
                <a:gd name="connsiteX8" fmla="*/ 1332767 w 1332767"/>
                <a:gd name="connsiteY8" fmla="*/ 0 h 115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2767" h="1152435">
                  <a:moveTo>
                    <a:pt x="1332767" y="0"/>
                  </a:moveTo>
                  <a:lnTo>
                    <a:pt x="1332767" y="767080"/>
                  </a:lnTo>
                  <a:lnTo>
                    <a:pt x="1307912" y="768335"/>
                  </a:lnTo>
                  <a:cubicBezTo>
                    <a:pt x="1098713" y="789580"/>
                    <a:pt x="910957" y="883360"/>
                    <a:pt x="770189" y="1024127"/>
                  </a:cubicBezTo>
                  <a:lnTo>
                    <a:pt x="664325" y="1152435"/>
                  </a:lnTo>
                  <a:lnTo>
                    <a:pt x="0" y="768887"/>
                  </a:lnTo>
                  <a:lnTo>
                    <a:pt x="25559" y="726815"/>
                  </a:lnTo>
                  <a:cubicBezTo>
                    <a:pt x="293408" y="330347"/>
                    <a:pt x="728429" y="56100"/>
                    <a:pt x="1229482" y="5215"/>
                  </a:cubicBezTo>
                  <a:lnTo>
                    <a:pt x="1332767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D95C6B6-96DD-46D6-8D07-46227A906843}"/>
                </a:ext>
              </a:extLst>
            </p:cNvPr>
            <p:cNvSpPr/>
            <p:nvPr/>
          </p:nvSpPr>
          <p:spPr>
            <a:xfrm>
              <a:off x="2140852" y="1188001"/>
              <a:ext cx="1332767" cy="1152435"/>
            </a:xfrm>
            <a:custGeom>
              <a:avLst/>
              <a:gdLst>
                <a:gd name="connsiteX0" fmla="*/ 0 w 1332767"/>
                <a:gd name="connsiteY0" fmla="*/ 0 h 1152435"/>
                <a:gd name="connsiteX1" fmla="*/ 103285 w 1332767"/>
                <a:gd name="connsiteY1" fmla="*/ 5215 h 1152435"/>
                <a:gd name="connsiteX2" fmla="*/ 1307208 w 1332767"/>
                <a:gd name="connsiteY2" fmla="*/ 726815 h 1152435"/>
                <a:gd name="connsiteX3" fmla="*/ 1332767 w 1332767"/>
                <a:gd name="connsiteY3" fmla="*/ 768887 h 1152435"/>
                <a:gd name="connsiteX4" fmla="*/ 668442 w 1332767"/>
                <a:gd name="connsiteY4" fmla="*/ 1152435 h 1152435"/>
                <a:gd name="connsiteX5" fmla="*/ 562578 w 1332767"/>
                <a:gd name="connsiteY5" fmla="*/ 1024127 h 1152435"/>
                <a:gd name="connsiteX6" fmla="*/ 24855 w 1332767"/>
                <a:gd name="connsiteY6" fmla="*/ 768335 h 1152435"/>
                <a:gd name="connsiteX7" fmla="*/ 0 w 1332767"/>
                <a:gd name="connsiteY7" fmla="*/ 767080 h 1152435"/>
                <a:gd name="connsiteX8" fmla="*/ 0 w 1332767"/>
                <a:gd name="connsiteY8" fmla="*/ 0 h 1152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2767" h="1152435">
                  <a:moveTo>
                    <a:pt x="0" y="0"/>
                  </a:moveTo>
                  <a:lnTo>
                    <a:pt x="103285" y="5215"/>
                  </a:lnTo>
                  <a:cubicBezTo>
                    <a:pt x="604338" y="56100"/>
                    <a:pt x="1039359" y="330347"/>
                    <a:pt x="1307208" y="726815"/>
                  </a:cubicBezTo>
                  <a:lnTo>
                    <a:pt x="1332767" y="768887"/>
                  </a:lnTo>
                  <a:lnTo>
                    <a:pt x="668442" y="1152435"/>
                  </a:lnTo>
                  <a:lnTo>
                    <a:pt x="562578" y="1024127"/>
                  </a:lnTo>
                  <a:cubicBezTo>
                    <a:pt x="421810" y="883360"/>
                    <a:pt x="234054" y="789580"/>
                    <a:pt x="24855" y="768335"/>
                  </a:cubicBezTo>
                  <a:lnTo>
                    <a:pt x="0" y="7670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1E41A5A-4E2F-43B3-A506-B5376751CCA9}"/>
                </a:ext>
              </a:extLst>
            </p:cNvPr>
            <p:cNvSpPr/>
            <p:nvPr/>
          </p:nvSpPr>
          <p:spPr>
            <a:xfrm>
              <a:off x="418732" y="2070845"/>
              <a:ext cx="856026" cy="1539800"/>
            </a:xfrm>
            <a:custGeom>
              <a:avLst/>
              <a:gdLst>
                <a:gd name="connsiteX0" fmla="*/ 190493 w 856026"/>
                <a:gd name="connsiteY0" fmla="*/ 0 h 1539800"/>
                <a:gd name="connsiteX1" fmla="*/ 856026 w 856026"/>
                <a:gd name="connsiteY1" fmla="*/ 384245 h 1539800"/>
                <a:gd name="connsiteX2" fmla="*/ 836942 w 856026"/>
                <a:gd name="connsiteY2" fmla="*/ 423861 h 1539800"/>
                <a:gd name="connsiteX3" fmla="*/ 767080 w 856026"/>
                <a:gd name="connsiteY3" fmla="*/ 769900 h 1539800"/>
                <a:gd name="connsiteX4" fmla="*/ 836942 w 856026"/>
                <a:gd name="connsiteY4" fmla="*/ 1115939 h 1539800"/>
                <a:gd name="connsiteX5" fmla="*/ 856026 w 856026"/>
                <a:gd name="connsiteY5" fmla="*/ 1155555 h 1539800"/>
                <a:gd name="connsiteX6" fmla="*/ 190493 w 856026"/>
                <a:gd name="connsiteY6" fmla="*/ 1539800 h 1539800"/>
                <a:gd name="connsiteX7" fmla="*/ 130143 w 856026"/>
                <a:gd name="connsiteY7" fmla="*/ 1414521 h 1539800"/>
                <a:gd name="connsiteX8" fmla="*/ 0 w 856026"/>
                <a:gd name="connsiteY8" fmla="*/ 769900 h 1539800"/>
                <a:gd name="connsiteX9" fmla="*/ 130143 w 856026"/>
                <a:gd name="connsiteY9" fmla="*/ 125279 h 1539800"/>
                <a:gd name="connsiteX10" fmla="*/ 190493 w 856026"/>
                <a:gd name="connsiteY10" fmla="*/ 0 h 15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6026" h="1539800">
                  <a:moveTo>
                    <a:pt x="190493" y="0"/>
                  </a:moveTo>
                  <a:lnTo>
                    <a:pt x="856026" y="384245"/>
                  </a:lnTo>
                  <a:lnTo>
                    <a:pt x="836942" y="423861"/>
                  </a:lnTo>
                  <a:cubicBezTo>
                    <a:pt x="791956" y="530220"/>
                    <a:pt x="767080" y="647155"/>
                    <a:pt x="767080" y="769900"/>
                  </a:cubicBezTo>
                  <a:cubicBezTo>
                    <a:pt x="767080" y="892645"/>
                    <a:pt x="791956" y="1009581"/>
                    <a:pt x="836942" y="1115939"/>
                  </a:cubicBezTo>
                  <a:lnTo>
                    <a:pt x="856026" y="1155555"/>
                  </a:lnTo>
                  <a:lnTo>
                    <a:pt x="190493" y="1539800"/>
                  </a:lnTo>
                  <a:lnTo>
                    <a:pt x="130143" y="1414521"/>
                  </a:lnTo>
                  <a:cubicBezTo>
                    <a:pt x="46341" y="1216391"/>
                    <a:pt x="0" y="998557"/>
                    <a:pt x="0" y="769900"/>
                  </a:cubicBezTo>
                  <a:cubicBezTo>
                    <a:pt x="0" y="541243"/>
                    <a:pt x="46341" y="323410"/>
                    <a:pt x="130143" y="125279"/>
                  </a:cubicBezTo>
                  <a:lnTo>
                    <a:pt x="190493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3A212E8-CDE9-4D54-A806-A13ACFA4ED80}"/>
                </a:ext>
              </a:extLst>
            </p:cNvPr>
            <p:cNvSpPr/>
            <p:nvPr/>
          </p:nvSpPr>
          <p:spPr>
            <a:xfrm>
              <a:off x="2874866" y="2070845"/>
              <a:ext cx="856026" cy="1539800"/>
            </a:xfrm>
            <a:custGeom>
              <a:avLst/>
              <a:gdLst>
                <a:gd name="connsiteX0" fmla="*/ 665533 w 856026"/>
                <a:gd name="connsiteY0" fmla="*/ 0 h 1539800"/>
                <a:gd name="connsiteX1" fmla="*/ 725883 w 856026"/>
                <a:gd name="connsiteY1" fmla="*/ 125279 h 1539800"/>
                <a:gd name="connsiteX2" fmla="*/ 856026 w 856026"/>
                <a:gd name="connsiteY2" fmla="*/ 769900 h 1539800"/>
                <a:gd name="connsiteX3" fmla="*/ 725883 w 856026"/>
                <a:gd name="connsiteY3" fmla="*/ 1414521 h 1539800"/>
                <a:gd name="connsiteX4" fmla="*/ 665533 w 856026"/>
                <a:gd name="connsiteY4" fmla="*/ 1539800 h 1539800"/>
                <a:gd name="connsiteX5" fmla="*/ 0 w 856026"/>
                <a:gd name="connsiteY5" fmla="*/ 1155555 h 1539800"/>
                <a:gd name="connsiteX6" fmla="*/ 19084 w 856026"/>
                <a:gd name="connsiteY6" fmla="*/ 1115939 h 1539800"/>
                <a:gd name="connsiteX7" fmla="*/ 88946 w 856026"/>
                <a:gd name="connsiteY7" fmla="*/ 769900 h 1539800"/>
                <a:gd name="connsiteX8" fmla="*/ 19084 w 856026"/>
                <a:gd name="connsiteY8" fmla="*/ 423861 h 1539800"/>
                <a:gd name="connsiteX9" fmla="*/ 0 w 856026"/>
                <a:gd name="connsiteY9" fmla="*/ 384245 h 1539800"/>
                <a:gd name="connsiteX10" fmla="*/ 665533 w 856026"/>
                <a:gd name="connsiteY10" fmla="*/ 0 h 15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6026" h="1539800">
                  <a:moveTo>
                    <a:pt x="665533" y="0"/>
                  </a:moveTo>
                  <a:lnTo>
                    <a:pt x="725883" y="125279"/>
                  </a:lnTo>
                  <a:cubicBezTo>
                    <a:pt x="809685" y="323410"/>
                    <a:pt x="856026" y="541243"/>
                    <a:pt x="856026" y="769900"/>
                  </a:cubicBezTo>
                  <a:cubicBezTo>
                    <a:pt x="856026" y="998557"/>
                    <a:pt x="809685" y="1216391"/>
                    <a:pt x="725883" y="1414521"/>
                  </a:cubicBezTo>
                  <a:lnTo>
                    <a:pt x="665533" y="1539800"/>
                  </a:lnTo>
                  <a:lnTo>
                    <a:pt x="0" y="1155555"/>
                  </a:lnTo>
                  <a:lnTo>
                    <a:pt x="19084" y="1115939"/>
                  </a:lnTo>
                  <a:cubicBezTo>
                    <a:pt x="64070" y="1009581"/>
                    <a:pt x="88946" y="892645"/>
                    <a:pt x="88946" y="769900"/>
                  </a:cubicBezTo>
                  <a:cubicBezTo>
                    <a:pt x="88946" y="647155"/>
                    <a:pt x="64070" y="530220"/>
                    <a:pt x="19084" y="423861"/>
                  </a:cubicBezTo>
                  <a:lnTo>
                    <a:pt x="0" y="384245"/>
                  </a:lnTo>
                  <a:lnTo>
                    <a:pt x="665533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987408B4-23FF-443E-8E97-E2772860A9FC}"/>
                </a:ext>
              </a:extLst>
            </p:cNvPr>
            <p:cNvSpPr/>
            <p:nvPr/>
          </p:nvSpPr>
          <p:spPr>
            <a:xfrm>
              <a:off x="676005" y="3341055"/>
              <a:ext cx="1332767" cy="1152436"/>
            </a:xfrm>
            <a:custGeom>
              <a:avLst/>
              <a:gdLst>
                <a:gd name="connsiteX0" fmla="*/ 664325 w 1332767"/>
                <a:gd name="connsiteY0" fmla="*/ 0 h 1152436"/>
                <a:gd name="connsiteX1" fmla="*/ 770189 w 1332767"/>
                <a:gd name="connsiteY1" fmla="*/ 128308 h 1152436"/>
                <a:gd name="connsiteX2" fmla="*/ 1307912 w 1332767"/>
                <a:gd name="connsiteY2" fmla="*/ 384100 h 1152436"/>
                <a:gd name="connsiteX3" fmla="*/ 1332767 w 1332767"/>
                <a:gd name="connsiteY3" fmla="*/ 385355 h 1152436"/>
                <a:gd name="connsiteX4" fmla="*/ 1332767 w 1332767"/>
                <a:gd name="connsiteY4" fmla="*/ 1152436 h 1152436"/>
                <a:gd name="connsiteX5" fmla="*/ 1229482 w 1332767"/>
                <a:gd name="connsiteY5" fmla="*/ 1147220 h 1152436"/>
                <a:gd name="connsiteX6" fmla="*/ 25559 w 1332767"/>
                <a:gd name="connsiteY6" fmla="*/ 425620 h 1152436"/>
                <a:gd name="connsiteX7" fmla="*/ 0 w 1332767"/>
                <a:gd name="connsiteY7" fmla="*/ 383548 h 1152436"/>
                <a:gd name="connsiteX8" fmla="*/ 664325 w 1332767"/>
                <a:gd name="connsiteY8" fmla="*/ 0 h 1152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2767" h="1152436">
                  <a:moveTo>
                    <a:pt x="664325" y="0"/>
                  </a:moveTo>
                  <a:lnTo>
                    <a:pt x="770189" y="128308"/>
                  </a:lnTo>
                  <a:cubicBezTo>
                    <a:pt x="910957" y="269076"/>
                    <a:pt x="1098713" y="362855"/>
                    <a:pt x="1307912" y="384100"/>
                  </a:cubicBezTo>
                  <a:lnTo>
                    <a:pt x="1332767" y="385355"/>
                  </a:lnTo>
                  <a:lnTo>
                    <a:pt x="1332767" y="1152436"/>
                  </a:lnTo>
                  <a:lnTo>
                    <a:pt x="1229482" y="1147220"/>
                  </a:lnTo>
                  <a:cubicBezTo>
                    <a:pt x="728429" y="1096335"/>
                    <a:pt x="293408" y="822089"/>
                    <a:pt x="25559" y="425620"/>
                  </a:cubicBezTo>
                  <a:lnTo>
                    <a:pt x="0" y="383548"/>
                  </a:lnTo>
                  <a:lnTo>
                    <a:pt x="664325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A305615-BB26-46C1-B04D-9B3E291951F6}"/>
                </a:ext>
              </a:extLst>
            </p:cNvPr>
            <p:cNvSpPr/>
            <p:nvPr/>
          </p:nvSpPr>
          <p:spPr>
            <a:xfrm>
              <a:off x="2140852" y="3341055"/>
              <a:ext cx="1332767" cy="1152436"/>
            </a:xfrm>
            <a:custGeom>
              <a:avLst/>
              <a:gdLst>
                <a:gd name="connsiteX0" fmla="*/ 668442 w 1332767"/>
                <a:gd name="connsiteY0" fmla="*/ 0 h 1152436"/>
                <a:gd name="connsiteX1" fmla="*/ 1332767 w 1332767"/>
                <a:gd name="connsiteY1" fmla="*/ 383548 h 1152436"/>
                <a:gd name="connsiteX2" fmla="*/ 1307208 w 1332767"/>
                <a:gd name="connsiteY2" fmla="*/ 425620 h 1152436"/>
                <a:gd name="connsiteX3" fmla="*/ 103285 w 1332767"/>
                <a:gd name="connsiteY3" fmla="*/ 1147220 h 1152436"/>
                <a:gd name="connsiteX4" fmla="*/ 0 w 1332767"/>
                <a:gd name="connsiteY4" fmla="*/ 1152436 h 1152436"/>
                <a:gd name="connsiteX5" fmla="*/ 0 w 1332767"/>
                <a:gd name="connsiteY5" fmla="*/ 385355 h 1152436"/>
                <a:gd name="connsiteX6" fmla="*/ 24855 w 1332767"/>
                <a:gd name="connsiteY6" fmla="*/ 384100 h 1152436"/>
                <a:gd name="connsiteX7" fmla="*/ 562578 w 1332767"/>
                <a:gd name="connsiteY7" fmla="*/ 128308 h 1152436"/>
                <a:gd name="connsiteX8" fmla="*/ 668442 w 1332767"/>
                <a:gd name="connsiteY8" fmla="*/ 0 h 1152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2767" h="1152436">
                  <a:moveTo>
                    <a:pt x="668442" y="0"/>
                  </a:moveTo>
                  <a:lnTo>
                    <a:pt x="1332767" y="383548"/>
                  </a:lnTo>
                  <a:lnTo>
                    <a:pt x="1307208" y="425620"/>
                  </a:lnTo>
                  <a:cubicBezTo>
                    <a:pt x="1039359" y="822089"/>
                    <a:pt x="604338" y="1096335"/>
                    <a:pt x="103285" y="1147220"/>
                  </a:cubicBezTo>
                  <a:lnTo>
                    <a:pt x="0" y="1152436"/>
                  </a:lnTo>
                  <a:lnTo>
                    <a:pt x="0" y="385355"/>
                  </a:lnTo>
                  <a:lnTo>
                    <a:pt x="24855" y="384100"/>
                  </a:lnTo>
                  <a:cubicBezTo>
                    <a:pt x="234054" y="362855"/>
                    <a:pt x="421810" y="269076"/>
                    <a:pt x="562578" y="128308"/>
                  </a:cubicBezTo>
                  <a:lnTo>
                    <a:pt x="668442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20DFA681-4109-438F-97F7-4FB19ED16B77}"/>
              </a:ext>
            </a:extLst>
          </p:cNvPr>
          <p:cNvGrpSpPr/>
          <p:nvPr/>
        </p:nvGrpSpPr>
        <p:grpSpPr>
          <a:xfrm>
            <a:off x="6832340" y="1282128"/>
            <a:ext cx="2932242" cy="1038192"/>
            <a:chOff x="6915307" y="1333724"/>
            <a:chExt cx="2932242" cy="1038192"/>
          </a:xfrm>
        </p:grpSpPr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6EC2446C-15F1-43B9-8E93-FA396B39752B}"/>
                </a:ext>
              </a:extLst>
            </p:cNvPr>
            <p:cNvSpPr txBox="1"/>
            <p:nvPr/>
          </p:nvSpPr>
          <p:spPr>
            <a:xfrm>
              <a:off x="6915307" y="1671981"/>
              <a:ext cx="2932242" cy="699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81AAECB6-3FEC-4A0A-A7B7-2516F2E92C9B}"/>
                </a:ext>
              </a:extLst>
            </p:cNvPr>
            <p:cNvSpPr txBox="1"/>
            <p:nvPr/>
          </p:nvSpPr>
          <p:spPr>
            <a:xfrm>
              <a:off x="6915307" y="1333724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58D2413C-0315-44AA-8F94-695714BC50B1}"/>
              </a:ext>
            </a:extLst>
          </p:cNvPr>
          <p:cNvGrpSpPr/>
          <p:nvPr/>
        </p:nvGrpSpPr>
        <p:grpSpPr>
          <a:xfrm>
            <a:off x="6832340" y="4535507"/>
            <a:ext cx="2932242" cy="1038192"/>
            <a:chOff x="6915307" y="1333724"/>
            <a:chExt cx="2932242" cy="1038192"/>
          </a:xfrm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9C743C58-358F-4CB0-9994-1E2896F5D8AA}"/>
                </a:ext>
              </a:extLst>
            </p:cNvPr>
            <p:cNvSpPr txBox="1"/>
            <p:nvPr/>
          </p:nvSpPr>
          <p:spPr>
            <a:xfrm>
              <a:off x="6915307" y="1671981"/>
              <a:ext cx="2932242" cy="699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72A4CFF9-A8F1-4BB2-9BF8-4AFCFF5AE37F}"/>
                </a:ext>
              </a:extLst>
            </p:cNvPr>
            <p:cNvSpPr txBox="1"/>
            <p:nvPr/>
          </p:nvSpPr>
          <p:spPr>
            <a:xfrm>
              <a:off x="6915307" y="1333724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6862C151-40E0-4A10-8984-B6A9C04AD7F7}"/>
              </a:ext>
            </a:extLst>
          </p:cNvPr>
          <p:cNvGrpSpPr/>
          <p:nvPr/>
        </p:nvGrpSpPr>
        <p:grpSpPr>
          <a:xfrm>
            <a:off x="7562177" y="2961115"/>
            <a:ext cx="2932242" cy="1038192"/>
            <a:chOff x="6915307" y="1333724"/>
            <a:chExt cx="2932242" cy="1038192"/>
          </a:xfrm>
        </p:grpSpPr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69A81B65-DEE0-4A54-A8F3-DEF05C13238A}"/>
                </a:ext>
              </a:extLst>
            </p:cNvPr>
            <p:cNvSpPr txBox="1"/>
            <p:nvPr/>
          </p:nvSpPr>
          <p:spPr>
            <a:xfrm>
              <a:off x="6915307" y="1671981"/>
              <a:ext cx="2932242" cy="699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96AE1552-71BA-45D5-8946-6339C1D96811}"/>
                </a:ext>
              </a:extLst>
            </p:cNvPr>
            <p:cNvSpPr txBox="1"/>
            <p:nvPr/>
          </p:nvSpPr>
          <p:spPr>
            <a:xfrm>
              <a:off x="6915307" y="1333724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2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DDBE3EF3-3F80-4046-B4AC-3573E7D62BC0}"/>
              </a:ext>
            </a:extLst>
          </p:cNvPr>
          <p:cNvGrpSpPr/>
          <p:nvPr/>
        </p:nvGrpSpPr>
        <p:grpSpPr>
          <a:xfrm>
            <a:off x="2389087" y="1282128"/>
            <a:ext cx="2932242" cy="1038192"/>
            <a:chOff x="6915307" y="1333724"/>
            <a:chExt cx="2932242" cy="1038192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E2771F3B-B3CA-4F56-BEDE-6F0B878F8FC7}"/>
                </a:ext>
              </a:extLst>
            </p:cNvPr>
            <p:cNvSpPr txBox="1"/>
            <p:nvPr/>
          </p:nvSpPr>
          <p:spPr>
            <a:xfrm>
              <a:off x="6915307" y="1671981"/>
              <a:ext cx="2932242" cy="699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3CFA8B3C-BCFC-4360-ADD4-C4F91F4B4A80}"/>
                </a:ext>
              </a:extLst>
            </p:cNvPr>
            <p:cNvSpPr txBox="1"/>
            <p:nvPr/>
          </p:nvSpPr>
          <p:spPr>
            <a:xfrm>
              <a:off x="8565147" y="1333724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27C57866-7CF2-43B4-A911-A372C1DD64E2}"/>
              </a:ext>
            </a:extLst>
          </p:cNvPr>
          <p:cNvGrpSpPr/>
          <p:nvPr/>
        </p:nvGrpSpPr>
        <p:grpSpPr>
          <a:xfrm>
            <a:off x="2389087" y="4535507"/>
            <a:ext cx="2932242" cy="1038192"/>
            <a:chOff x="6915307" y="1333724"/>
            <a:chExt cx="2932242" cy="1038192"/>
          </a:xfrm>
        </p:grpSpPr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36321615-A8DF-497B-ACBB-EDA29A3FCCD4}"/>
                </a:ext>
              </a:extLst>
            </p:cNvPr>
            <p:cNvSpPr txBox="1"/>
            <p:nvPr/>
          </p:nvSpPr>
          <p:spPr>
            <a:xfrm>
              <a:off x="6915307" y="1671981"/>
              <a:ext cx="2932242" cy="699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7ADA77EE-02A9-459C-AFF1-F6DE667C2CEB}"/>
                </a:ext>
              </a:extLst>
            </p:cNvPr>
            <p:cNvSpPr txBox="1"/>
            <p:nvPr/>
          </p:nvSpPr>
          <p:spPr>
            <a:xfrm>
              <a:off x="8565147" y="1333724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18B52B0D-7ACA-4330-9C18-0E4F804BC7D2}"/>
              </a:ext>
            </a:extLst>
          </p:cNvPr>
          <p:cNvGrpSpPr/>
          <p:nvPr/>
        </p:nvGrpSpPr>
        <p:grpSpPr>
          <a:xfrm>
            <a:off x="1697582" y="2961115"/>
            <a:ext cx="2932242" cy="1038192"/>
            <a:chOff x="6915307" y="1333724"/>
            <a:chExt cx="2932242" cy="1038192"/>
          </a:xfrm>
        </p:grpSpPr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FE7374B3-1C09-43D0-8548-F11401962F8A}"/>
                </a:ext>
              </a:extLst>
            </p:cNvPr>
            <p:cNvSpPr txBox="1"/>
            <p:nvPr/>
          </p:nvSpPr>
          <p:spPr>
            <a:xfrm>
              <a:off x="6915307" y="1671981"/>
              <a:ext cx="2932242" cy="699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75EBE122-008E-478E-97F1-A01615F7A2ED}"/>
                </a:ext>
              </a:extLst>
            </p:cNvPr>
            <p:cNvSpPr txBox="1"/>
            <p:nvPr/>
          </p:nvSpPr>
          <p:spPr>
            <a:xfrm>
              <a:off x="8565147" y="1333724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2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0850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F36B39A-1D77-4C44-868A-763F54A215B6}"/>
              </a:ext>
            </a:extLst>
          </p:cNvPr>
          <p:cNvGrpSpPr/>
          <p:nvPr/>
        </p:nvGrpSpPr>
        <p:grpSpPr>
          <a:xfrm>
            <a:off x="961868" y="805466"/>
            <a:ext cx="10735624" cy="5511228"/>
            <a:chOff x="979738" y="887538"/>
            <a:chExt cx="10735624" cy="551122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361CD83-B0A5-497B-AB20-E396CD05C131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61BD44FE-56A0-4AB0-9306-75A95FC95477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4D08DA1-80DD-4391-8F81-584826838E5C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EC9BEB3D-5C02-46CC-BFF2-4B22F4D5F8A2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345CA742-BA16-47D1-973E-26906802C60F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59E941A-AE28-436F-BEB4-770D6DEEDF51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3726B29E-F80D-4C3E-B124-54287EFD3526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06CEFDE6-E739-46D5-BE6F-6384B27A8CED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B2E61E5-9AF3-4E0E-ACC4-1FE1EF9A1018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ZHI XING LIU CHENG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A3B66A-263B-4206-8E31-AB7EEBDE3FEF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ZHI XING LIU CHENG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538E838-0EE0-4A89-BDEA-1724679B7192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5036256E-A808-438B-B2F7-9C201A0B9A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2786696"/>
              </p:ext>
            </p:extLst>
          </p:nvPr>
        </p:nvGraphicFramePr>
        <p:xfrm>
          <a:off x="1750060" y="1307988"/>
          <a:ext cx="2280763" cy="1953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3" name="组合 22">
            <a:extLst>
              <a:ext uri="{FF2B5EF4-FFF2-40B4-BE49-F238E27FC236}">
                <a16:creationId xmlns:a16="http://schemas.microsoft.com/office/drawing/2014/main" id="{4BAD4F4C-4679-4EE2-AC8A-3EDD95FC1EA4}"/>
              </a:ext>
            </a:extLst>
          </p:cNvPr>
          <p:cNvGrpSpPr/>
          <p:nvPr/>
        </p:nvGrpSpPr>
        <p:grpSpPr>
          <a:xfrm>
            <a:off x="4092986" y="1661243"/>
            <a:ext cx="5855898" cy="1246862"/>
            <a:chOff x="4092986" y="1652942"/>
            <a:chExt cx="5855898" cy="124686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FE4453F-8F39-4E3F-9D6F-1CD535A9030F}"/>
                </a:ext>
              </a:extLst>
            </p:cNvPr>
            <p:cNvSpPr txBox="1"/>
            <p:nvPr/>
          </p:nvSpPr>
          <p:spPr>
            <a:xfrm>
              <a:off x="4092986" y="2083234"/>
              <a:ext cx="5855898" cy="8165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  <a:r>
                <a:rPr lang="en-US" altLang="zh-CN" sz="14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.</a:t>
              </a:r>
              <a:r>
                <a:rPr lang="zh-CN" altLang="en-US" sz="14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A2C92064-15D5-45CD-83BF-C83DA1B35CF6}"/>
                </a:ext>
              </a:extLst>
            </p:cNvPr>
            <p:cNvSpPr/>
            <p:nvPr/>
          </p:nvSpPr>
          <p:spPr>
            <a:xfrm>
              <a:off x="4268319" y="1776336"/>
              <a:ext cx="1462104" cy="26621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B69FA2C-E923-411F-92FD-8C4C2DFC7367}"/>
                </a:ext>
              </a:extLst>
            </p:cNvPr>
            <p:cNvSpPr txBox="1"/>
            <p:nvPr/>
          </p:nvSpPr>
          <p:spPr>
            <a:xfrm>
              <a:off x="4092986" y="1652942"/>
              <a:ext cx="135277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1D31CD6-EC63-45AC-BD3F-26B3EA42488A}"/>
              </a:ext>
            </a:extLst>
          </p:cNvPr>
          <p:cNvGrpSpPr/>
          <p:nvPr/>
        </p:nvGrpSpPr>
        <p:grpSpPr>
          <a:xfrm>
            <a:off x="1930819" y="3777395"/>
            <a:ext cx="5855898" cy="1246862"/>
            <a:chOff x="4092986" y="1652942"/>
            <a:chExt cx="5855898" cy="124686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B7F6CF4-EC60-4473-8BAC-092CDFCA9CF6}"/>
                </a:ext>
              </a:extLst>
            </p:cNvPr>
            <p:cNvSpPr txBox="1"/>
            <p:nvPr/>
          </p:nvSpPr>
          <p:spPr>
            <a:xfrm>
              <a:off x="4092986" y="2083234"/>
              <a:ext cx="5855898" cy="8165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  <a:r>
                <a:rPr lang="en-US" altLang="zh-CN" sz="14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.</a:t>
              </a:r>
              <a:r>
                <a:rPr lang="zh-CN" altLang="en-US" sz="14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6E1348A5-C03C-47CB-AB18-D79888585C9B}"/>
                </a:ext>
              </a:extLst>
            </p:cNvPr>
            <p:cNvSpPr/>
            <p:nvPr/>
          </p:nvSpPr>
          <p:spPr>
            <a:xfrm>
              <a:off x="8224514" y="1776336"/>
              <a:ext cx="1462104" cy="26621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0EC5D97-54C7-4F80-B1C3-F01DDD05C9EE}"/>
                </a:ext>
              </a:extLst>
            </p:cNvPr>
            <p:cNvSpPr txBox="1"/>
            <p:nvPr/>
          </p:nvSpPr>
          <p:spPr>
            <a:xfrm>
              <a:off x="8526353" y="1652942"/>
              <a:ext cx="135277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71D2857D-6166-4ADD-AD8C-EC71CE6CDE05}"/>
              </a:ext>
            </a:extLst>
          </p:cNvPr>
          <p:cNvSpPr txBox="1"/>
          <p:nvPr/>
        </p:nvSpPr>
        <p:spPr>
          <a:xfrm>
            <a:off x="2330195" y="1978529"/>
            <a:ext cx="1120492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4000" spc="3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40%</a:t>
            </a:r>
            <a:endParaRPr lang="zh-CN" altLang="en-US" sz="4000" spc="300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19DC125-3020-4259-8D72-68E2D02FB972}"/>
              </a:ext>
            </a:extLst>
          </p:cNvPr>
          <p:cNvGrpSpPr/>
          <p:nvPr/>
        </p:nvGrpSpPr>
        <p:grpSpPr>
          <a:xfrm>
            <a:off x="7716961" y="3424140"/>
            <a:ext cx="2280763" cy="1953372"/>
            <a:chOff x="7716961" y="3424140"/>
            <a:chExt cx="2280763" cy="1953372"/>
          </a:xfrm>
        </p:grpSpPr>
        <p:graphicFrame>
          <p:nvGraphicFramePr>
            <p:cNvPr id="24" name="图表 23">
              <a:extLst>
                <a:ext uri="{FF2B5EF4-FFF2-40B4-BE49-F238E27FC236}">
                  <a16:creationId xmlns:a16="http://schemas.microsoft.com/office/drawing/2014/main" id="{2CA46565-7703-4E25-8680-9BCAA1A76BD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82065445"/>
                </p:ext>
              </p:extLst>
            </p:nvPr>
          </p:nvGraphicFramePr>
          <p:xfrm>
            <a:off x="7716961" y="3424140"/>
            <a:ext cx="2280763" cy="19533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E49D350-0753-43E8-931D-19C1CBFFF127}"/>
                </a:ext>
              </a:extLst>
            </p:cNvPr>
            <p:cNvSpPr txBox="1"/>
            <p:nvPr/>
          </p:nvSpPr>
          <p:spPr>
            <a:xfrm>
              <a:off x="8297096" y="4093050"/>
              <a:ext cx="1120492" cy="12311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4000" spc="300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80%</a:t>
              </a:r>
              <a:endParaRPr lang="zh-CN" altLang="en-US" sz="4000" spc="3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09EF50A5-5281-457B-B6CB-0EC6AE8993DA}"/>
              </a:ext>
            </a:extLst>
          </p:cNvPr>
          <p:cNvSpPr/>
          <p:nvPr/>
        </p:nvSpPr>
        <p:spPr>
          <a:xfrm>
            <a:off x="963772" y="3597259"/>
            <a:ext cx="392790" cy="409362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159FF8DE-1D46-4FCC-8CA2-A76BFB01D256}"/>
              </a:ext>
            </a:extLst>
          </p:cNvPr>
          <p:cNvSpPr/>
          <p:nvPr/>
        </p:nvSpPr>
        <p:spPr>
          <a:xfrm>
            <a:off x="1190628" y="3090551"/>
            <a:ext cx="769236" cy="801688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8058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52ACB2B8-34F7-4F96-A68B-5F55E7D0D194}"/>
              </a:ext>
            </a:extLst>
          </p:cNvPr>
          <p:cNvGrpSpPr/>
          <p:nvPr/>
        </p:nvGrpSpPr>
        <p:grpSpPr>
          <a:xfrm>
            <a:off x="961868" y="825786"/>
            <a:ext cx="10735624" cy="5511228"/>
            <a:chOff x="979738" y="887538"/>
            <a:chExt cx="10735624" cy="551122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92533DA-1769-40C8-914F-095211485EB6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45F5C48-1C6F-43F1-B04E-B8668ABEDFB6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F57752C-7C67-468C-B044-7EC9F2FFFF0A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59DB83D6-EBB0-4EB3-B89F-CE431FE59262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8E6C9688-5D4F-4A13-9DCE-FEC736539ADF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02F0D6C-93FD-4990-BD93-10D175220B82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8F1DABD6-BA6A-4449-A1CC-9DA9222BB9CB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6F53B7CB-7655-4DAD-90F5-539F3C49BC9B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18F1C83-48BB-40CA-9886-CDDD327245AF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ZHI XING LIU CHENG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117AB16-1EE0-4152-A427-A32F8387C3A8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ZHI XING LIU CHENG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771A821-E280-40E7-873A-B5EF95FFA5BD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05398798-F87E-4190-B84F-46877E89DC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3358472"/>
              </p:ext>
            </p:extLst>
          </p:nvPr>
        </p:nvGraphicFramePr>
        <p:xfrm>
          <a:off x="1563184" y="2054925"/>
          <a:ext cx="8798560" cy="2640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EFAFCDE2-E987-4226-A7B7-63944F0F37B6}"/>
              </a:ext>
            </a:extLst>
          </p:cNvPr>
          <p:cNvSpPr txBox="1"/>
          <p:nvPr/>
        </p:nvSpPr>
        <p:spPr>
          <a:xfrm>
            <a:off x="3759200" y="4889041"/>
            <a:ext cx="4673600" cy="69993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  <a:r>
              <a:rPr lang="en-US" altLang="zh-CN" sz="12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.</a:t>
            </a:r>
            <a:r>
              <a:rPr lang="zh-CN" altLang="en-US" sz="12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5936D3C-7849-42FF-B9A4-67428BA5CE14}"/>
              </a:ext>
            </a:extLst>
          </p:cNvPr>
          <p:cNvSpPr txBox="1"/>
          <p:nvPr/>
        </p:nvSpPr>
        <p:spPr>
          <a:xfrm>
            <a:off x="5480448" y="149596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图表标题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C8E4E70-98B6-4D67-9852-FA216522AFE3}"/>
              </a:ext>
            </a:extLst>
          </p:cNvPr>
          <p:cNvCxnSpPr>
            <a:cxnSpLocks/>
          </p:cNvCxnSpPr>
          <p:nvPr/>
        </p:nvCxnSpPr>
        <p:spPr>
          <a:xfrm>
            <a:off x="5843296" y="1980371"/>
            <a:ext cx="50540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1E4E0B63-6A23-45D3-8E27-05BBD58D7073}"/>
              </a:ext>
            </a:extLst>
          </p:cNvPr>
          <p:cNvSpPr txBox="1"/>
          <p:nvPr/>
        </p:nvSpPr>
        <p:spPr>
          <a:xfrm>
            <a:off x="1303402" y="2270358"/>
            <a:ext cx="2261067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C8EDCFE-8026-475E-AEB2-AB28AED61AEC}"/>
              </a:ext>
            </a:extLst>
          </p:cNvPr>
          <p:cNvGrpSpPr/>
          <p:nvPr/>
        </p:nvGrpSpPr>
        <p:grpSpPr>
          <a:xfrm>
            <a:off x="2045545" y="2885087"/>
            <a:ext cx="776780" cy="266214"/>
            <a:chOff x="1436069" y="5064117"/>
            <a:chExt cx="776780" cy="26621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98375BA-8350-4D04-97F9-818008F3BCDD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5355D1E-201E-48EE-8DE3-6D73D46F72B3}"/>
                </a:ext>
              </a:extLst>
            </p:cNvPr>
            <p:cNvSpPr txBox="1"/>
            <p:nvPr/>
          </p:nvSpPr>
          <p:spPr>
            <a:xfrm>
              <a:off x="1567177" y="5071275"/>
              <a:ext cx="52738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词组</a:t>
              </a:r>
              <a:r>
                <a:rPr lang="en-US" altLang="zh-CN" sz="16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1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0C89353-0528-44A5-AA7F-B116AB9A0E15}"/>
              </a:ext>
            </a:extLst>
          </p:cNvPr>
          <p:cNvGrpSpPr/>
          <p:nvPr/>
        </p:nvGrpSpPr>
        <p:grpSpPr>
          <a:xfrm>
            <a:off x="2045545" y="3543987"/>
            <a:ext cx="776780" cy="266214"/>
            <a:chOff x="1436069" y="5064117"/>
            <a:chExt cx="776780" cy="26621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C2827C7B-D512-4C6A-88B8-7A45890FD93A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FB70706-C27E-4323-AD8E-554FF0CE79C8}"/>
                </a:ext>
              </a:extLst>
            </p:cNvPr>
            <p:cNvSpPr txBox="1"/>
            <p:nvPr/>
          </p:nvSpPr>
          <p:spPr>
            <a:xfrm>
              <a:off x="1567177" y="5071275"/>
              <a:ext cx="5354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词组</a:t>
              </a:r>
              <a:r>
                <a:rPr lang="en-US" altLang="zh-CN" sz="16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2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B6EDBD8-7978-412E-B8B4-D55D88EB42EA}"/>
              </a:ext>
            </a:extLst>
          </p:cNvPr>
          <p:cNvGrpSpPr/>
          <p:nvPr/>
        </p:nvGrpSpPr>
        <p:grpSpPr>
          <a:xfrm>
            <a:off x="2045545" y="4202887"/>
            <a:ext cx="776780" cy="266214"/>
            <a:chOff x="1436069" y="5064117"/>
            <a:chExt cx="776780" cy="266214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BD2769E6-47BE-4E45-A7A5-9BFA21E22506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9DB944B-3652-4B80-A133-C6023D6FD862}"/>
                </a:ext>
              </a:extLst>
            </p:cNvPr>
            <p:cNvSpPr txBox="1"/>
            <p:nvPr/>
          </p:nvSpPr>
          <p:spPr>
            <a:xfrm>
              <a:off x="1567177" y="5071275"/>
              <a:ext cx="5354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词组</a:t>
              </a:r>
              <a:r>
                <a:rPr lang="en-US" altLang="zh-CN" sz="16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3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2487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8C0DC8B7-6552-4D57-A97C-91D2CA376F87}"/>
              </a:ext>
            </a:extLst>
          </p:cNvPr>
          <p:cNvSpPr/>
          <p:nvPr/>
        </p:nvSpPr>
        <p:spPr>
          <a:xfrm>
            <a:off x="1032988" y="886746"/>
            <a:ext cx="10232525" cy="5082925"/>
          </a:xfrm>
          <a:prstGeom prst="roundRect">
            <a:avLst>
              <a:gd name="adj" fmla="val 1424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D5EBB19-C275-4EF4-B44E-E6739A32D144}"/>
              </a:ext>
            </a:extLst>
          </p:cNvPr>
          <p:cNvSpPr txBox="1"/>
          <p:nvPr/>
        </p:nvSpPr>
        <p:spPr>
          <a:xfrm>
            <a:off x="10819813" y="937757"/>
            <a:ext cx="246221" cy="2234337"/>
          </a:xfrm>
          <a:prstGeom prst="rect">
            <a:avLst/>
          </a:prstGeom>
          <a:noFill/>
        </p:spPr>
        <p:txBody>
          <a:bodyPr vert="eaVert" wrap="square" lIns="0" tIns="0" rIns="0" bIns="0" rtlCol="0" anchor="t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>
                    <a:alpha val="7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ZHI XING LIU CHENG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700D17D-7B53-49A7-8F14-046E921BCF70}"/>
              </a:ext>
            </a:extLst>
          </p:cNvPr>
          <p:cNvSpPr/>
          <p:nvPr/>
        </p:nvSpPr>
        <p:spPr>
          <a:xfrm>
            <a:off x="10758570" y="5358485"/>
            <a:ext cx="938922" cy="978529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817E751-A826-4C7C-9981-0E425266A85F}"/>
              </a:ext>
            </a:extLst>
          </p:cNvPr>
          <p:cNvSpPr/>
          <p:nvPr/>
        </p:nvSpPr>
        <p:spPr>
          <a:xfrm>
            <a:off x="1819163" y="800100"/>
            <a:ext cx="4368277" cy="5108611"/>
          </a:xfrm>
          <a:prstGeom prst="rect">
            <a:avLst/>
          </a:prstGeom>
          <a:solidFill>
            <a:schemeClr val="accent2">
              <a:alpha val="7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41D8A5C-3527-4D3C-9EC7-F7F801F4C430}"/>
              </a:ext>
            </a:extLst>
          </p:cNvPr>
          <p:cNvGrpSpPr/>
          <p:nvPr/>
        </p:nvGrpSpPr>
        <p:grpSpPr>
          <a:xfrm>
            <a:off x="970825" y="1033599"/>
            <a:ext cx="1654834" cy="271298"/>
            <a:chOff x="958215" y="1064871"/>
            <a:chExt cx="1654834" cy="271298"/>
          </a:xfrm>
          <a:solidFill>
            <a:schemeClr val="accent3"/>
          </a:solidFill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F1A0B60-8E52-4465-B2F5-9450FF7DDA8C}"/>
                </a:ext>
              </a:extLst>
            </p:cNvPr>
            <p:cNvSpPr/>
            <p:nvPr/>
          </p:nvSpPr>
          <p:spPr>
            <a:xfrm>
              <a:off x="1000058" y="1069951"/>
              <a:ext cx="1612991" cy="266218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CBB6BD65-D7E1-4F53-817A-F43BFA05DC53}"/>
                </a:ext>
              </a:extLst>
            </p:cNvPr>
            <p:cNvSpPr/>
            <p:nvPr/>
          </p:nvSpPr>
          <p:spPr>
            <a:xfrm>
              <a:off x="958215" y="1064871"/>
              <a:ext cx="1224154" cy="266218"/>
            </a:xfrm>
            <a:prstGeom prst="roundRect">
              <a:avLst>
                <a:gd name="adj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32874DE-1F08-479F-92AE-0D31E191BB5D}"/>
              </a:ext>
            </a:extLst>
          </p:cNvPr>
          <p:cNvGrpSpPr/>
          <p:nvPr/>
        </p:nvGrpSpPr>
        <p:grpSpPr>
          <a:xfrm>
            <a:off x="961868" y="992959"/>
            <a:ext cx="1612991" cy="266218"/>
            <a:chOff x="979738" y="1064871"/>
            <a:chExt cx="1612991" cy="266218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E5C4D87B-B0E5-4E49-BD01-C39BB33C2A40}"/>
                </a:ext>
              </a:extLst>
            </p:cNvPr>
            <p:cNvSpPr/>
            <p:nvPr/>
          </p:nvSpPr>
          <p:spPr>
            <a:xfrm>
              <a:off x="979738" y="1064871"/>
              <a:ext cx="1612991" cy="26621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CE18FF8-069E-4AC9-A6A6-E42A046608F6}"/>
                </a:ext>
              </a:extLst>
            </p:cNvPr>
            <p:cNvSpPr/>
            <p:nvPr/>
          </p:nvSpPr>
          <p:spPr>
            <a:xfrm>
              <a:off x="979739" y="1064871"/>
              <a:ext cx="1202630" cy="266218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0C05142-913E-491B-A6E4-A78663A3C100}"/>
              </a:ext>
            </a:extLst>
          </p:cNvPr>
          <p:cNvSpPr txBox="1"/>
          <p:nvPr/>
        </p:nvSpPr>
        <p:spPr>
          <a:xfrm>
            <a:off x="999350" y="1041429"/>
            <a:ext cx="1506660" cy="169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ZHI XING LIU CHENG</a:t>
            </a:r>
            <a:endParaRPr lang="zh-CN" altLang="en-US" sz="1100" dirty="0">
              <a:solidFill>
                <a:schemeClr val="accent3">
                  <a:alpha val="44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7620762-F296-4F3F-8AE6-2F380E8D68C0}"/>
              </a:ext>
            </a:extLst>
          </p:cNvPr>
          <p:cNvSpPr txBox="1"/>
          <p:nvPr/>
        </p:nvSpPr>
        <p:spPr>
          <a:xfrm>
            <a:off x="2238819" y="2816268"/>
            <a:ext cx="3521901" cy="137672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在这里输入你的正文，阐述与关键词标题相关的具体内容，若字数太多酌情先删减文案再缩小字号</a:t>
            </a:r>
            <a:r>
              <a:rPr lang="en-US" altLang="zh-CN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A7F8538-C890-435C-B63E-E1238CB3F9E9}"/>
              </a:ext>
            </a:extLst>
          </p:cNvPr>
          <p:cNvSpPr txBox="1"/>
          <p:nvPr/>
        </p:nvSpPr>
        <p:spPr>
          <a:xfrm>
            <a:off x="2238819" y="2107942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943062B-91B2-4996-9806-83806463A400}"/>
              </a:ext>
            </a:extLst>
          </p:cNvPr>
          <p:cNvCxnSpPr>
            <a:cxnSpLocks/>
          </p:cNvCxnSpPr>
          <p:nvPr/>
        </p:nvCxnSpPr>
        <p:spPr>
          <a:xfrm>
            <a:off x="2238819" y="1878023"/>
            <a:ext cx="90431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FC29279-3E04-4A6C-B148-FF36D2B02CB5}"/>
              </a:ext>
            </a:extLst>
          </p:cNvPr>
          <p:cNvGrpSpPr/>
          <p:nvPr/>
        </p:nvGrpSpPr>
        <p:grpSpPr>
          <a:xfrm>
            <a:off x="2237933" y="4979977"/>
            <a:ext cx="776780" cy="266214"/>
            <a:chOff x="1436069" y="5064117"/>
            <a:chExt cx="776780" cy="26621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CD1418AF-D43C-4AE8-9478-395681F614D7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A7DD4CA-2C47-41F8-B200-3231D7638B49}"/>
                </a:ext>
              </a:extLst>
            </p:cNvPr>
            <p:cNvSpPr txBox="1"/>
            <p:nvPr/>
          </p:nvSpPr>
          <p:spPr>
            <a:xfrm>
              <a:off x="1567177" y="5071275"/>
              <a:ext cx="52738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词组</a:t>
              </a: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1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417C6B1-78A0-4BF7-BFBE-6F8A3D1F36DA}"/>
              </a:ext>
            </a:extLst>
          </p:cNvPr>
          <p:cNvGrpSpPr/>
          <p:nvPr/>
        </p:nvGrpSpPr>
        <p:grpSpPr>
          <a:xfrm>
            <a:off x="3256907" y="4979977"/>
            <a:ext cx="776780" cy="266214"/>
            <a:chOff x="1436069" y="5064117"/>
            <a:chExt cx="776780" cy="26621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17C586C-0A21-4BCC-95E9-D8A79BC568C3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182E2D-9FAD-4C8E-BF2D-52D115781EA0}"/>
                </a:ext>
              </a:extLst>
            </p:cNvPr>
            <p:cNvSpPr txBox="1"/>
            <p:nvPr/>
          </p:nvSpPr>
          <p:spPr>
            <a:xfrm>
              <a:off x="1567177" y="5071275"/>
              <a:ext cx="5354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词组</a:t>
              </a: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2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6B28418-08AC-472B-BBB6-8B258C220DC4}"/>
              </a:ext>
            </a:extLst>
          </p:cNvPr>
          <p:cNvGrpSpPr/>
          <p:nvPr/>
        </p:nvGrpSpPr>
        <p:grpSpPr>
          <a:xfrm>
            <a:off x="4275882" y="4979977"/>
            <a:ext cx="776780" cy="266214"/>
            <a:chOff x="1436069" y="5064117"/>
            <a:chExt cx="776780" cy="26621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D774B966-3E9E-4C93-91D9-5B3FB600F8B8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EB8A7C3-A3E1-4DE2-876F-7BC1216388AF}"/>
                </a:ext>
              </a:extLst>
            </p:cNvPr>
            <p:cNvSpPr txBox="1"/>
            <p:nvPr/>
          </p:nvSpPr>
          <p:spPr>
            <a:xfrm>
              <a:off x="1567177" y="5071275"/>
              <a:ext cx="5354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词组</a:t>
              </a:r>
              <a:r>
                <a:rPr lang="en-US" altLang="zh-CN" sz="16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3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0458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>
            <a:extLst>
              <a:ext uri="{FF2B5EF4-FFF2-40B4-BE49-F238E27FC236}">
                <a16:creationId xmlns:a16="http://schemas.microsoft.com/office/drawing/2014/main" id="{20727AE0-FC6E-41C7-AEF5-B0967ED9DBA9}"/>
              </a:ext>
            </a:extLst>
          </p:cNvPr>
          <p:cNvSpPr txBox="1"/>
          <p:nvPr/>
        </p:nvSpPr>
        <p:spPr>
          <a:xfrm>
            <a:off x="2403846" y="3213948"/>
            <a:ext cx="2182173" cy="50796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36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活动目标</a:t>
            </a:r>
            <a:endParaRPr lang="en-US" altLang="zh-CN" sz="36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99329F6-9407-44DC-8586-E09915DBD744}"/>
              </a:ext>
            </a:extLst>
          </p:cNvPr>
          <p:cNvSpPr txBox="1"/>
          <p:nvPr/>
        </p:nvSpPr>
        <p:spPr>
          <a:xfrm>
            <a:off x="3573340" y="3664775"/>
            <a:ext cx="976192" cy="24096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1566" dirty="0">
                <a:solidFill>
                  <a:schemeClr val="bg1">
                    <a:alpha val="48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Goal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ED6BAF0-3AE3-452A-AFB9-D57D9346E8E6}"/>
              </a:ext>
            </a:extLst>
          </p:cNvPr>
          <p:cNvSpPr txBox="1"/>
          <p:nvPr/>
        </p:nvSpPr>
        <p:spPr>
          <a:xfrm>
            <a:off x="6664229" y="3213948"/>
            <a:ext cx="2182173" cy="50796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36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受众分析</a:t>
            </a:r>
            <a:endParaRPr lang="en-US" altLang="zh-CN" sz="36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39D7D55-288C-414E-AEA2-1F41F1F32B66}"/>
              </a:ext>
            </a:extLst>
          </p:cNvPr>
          <p:cNvSpPr txBox="1"/>
          <p:nvPr/>
        </p:nvSpPr>
        <p:spPr>
          <a:xfrm>
            <a:off x="7803617" y="3664775"/>
            <a:ext cx="1006298" cy="24096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1566" dirty="0">
                <a:solidFill>
                  <a:schemeClr val="bg1">
                    <a:alpha val="48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Audience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2491E783-73B5-4802-93E6-A0064FFDC001}"/>
              </a:ext>
            </a:extLst>
          </p:cNvPr>
          <p:cNvSpPr txBox="1"/>
          <p:nvPr/>
        </p:nvSpPr>
        <p:spPr>
          <a:xfrm>
            <a:off x="3604278" y="4835203"/>
            <a:ext cx="2182173" cy="50796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36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执行流程</a:t>
            </a:r>
            <a:endParaRPr lang="en-US" altLang="zh-CN" sz="36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F823531D-96E5-46E0-BC74-3F10BFA6B43E}"/>
              </a:ext>
            </a:extLst>
          </p:cNvPr>
          <p:cNvSpPr txBox="1"/>
          <p:nvPr/>
        </p:nvSpPr>
        <p:spPr>
          <a:xfrm>
            <a:off x="4773772" y="5286030"/>
            <a:ext cx="976192" cy="24096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1566" dirty="0">
                <a:solidFill>
                  <a:schemeClr val="bg1">
                    <a:alpha val="48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Process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6636D9DB-5D0A-4845-86DE-33494B1E3E70}"/>
              </a:ext>
            </a:extLst>
          </p:cNvPr>
          <p:cNvSpPr txBox="1"/>
          <p:nvPr/>
        </p:nvSpPr>
        <p:spPr>
          <a:xfrm>
            <a:off x="7864661" y="4835203"/>
            <a:ext cx="2182173" cy="507960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zh-CN" altLang="en-US" sz="36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预算方案</a:t>
            </a:r>
            <a:endParaRPr lang="en-US" altLang="zh-CN" sz="36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B50DEFF-0D03-4F5A-B684-5D5FDE9E2FF9}"/>
              </a:ext>
            </a:extLst>
          </p:cNvPr>
          <p:cNvSpPr txBox="1"/>
          <p:nvPr/>
        </p:nvSpPr>
        <p:spPr>
          <a:xfrm>
            <a:off x="9004049" y="5286030"/>
            <a:ext cx="1006298" cy="24096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1566" dirty="0">
                <a:solidFill>
                  <a:schemeClr val="bg1">
                    <a:alpha val="48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Process</a:t>
            </a:r>
          </a:p>
        </p:txBody>
      </p:sp>
    </p:spTree>
    <p:extLst>
      <p:ext uri="{BB962C8B-B14F-4D97-AF65-F5344CB8AC3E}">
        <p14:creationId xmlns:p14="http://schemas.microsoft.com/office/powerpoint/2010/main" val="3931544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B753B95-7CF0-43D6-8C17-59DB8E2EA522}"/>
              </a:ext>
            </a:extLst>
          </p:cNvPr>
          <p:cNvGrpSpPr/>
          <p:nvPr/>
        </p:nvGrpSpPr>
        <p:grpSpPr>
          <a:xfrm>
            <a:off x="972028" y="805466"/>
            <a:ext cx="10735624" cy="5511228"/>
            <a:chOff x="979738" y="887538"/>
            <a:chExt cx="10735624" cy="551122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A4DA001-9D07-4318-84B0-0DD814C4ECC0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95C9D191-41C1-495A-8736-4254ED86530E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97A1E58-4665-4756-8BD1-0CDDBDFB5F9B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ECAD02FB-8CE1-48D5-9D71-75DA313B5ABA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6B16E1E1-751B-4E84-B421-A18FF2B17962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F033012-C8D6-4FD7-9883-847AE8F00309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495D0825-9DFA-4DF0-8332-58985BA54E17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4995308A-F564-49BF-A2F0-9E23B2022372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7367A2A-45BE-4258-9337-FC06D6CEE1E4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ZHI XING LIU CHENG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BE5A3FD-19F0-4FE4-93D2-FBE4483DEE94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ZHI XING LIU CHENG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BD76448-3BFD-41E1-B879-DF98D4E880A5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3E20C2A-694D-4DA7-8536-21DE7E20E4DB}"/>
              </a:ext>
            </a:extLst>
          </p:cNvPr>
          <p:cNvSpPr/>
          <p:nvPr/>
        </p:nvSpPr>
        <p:spPr>
          <a:xfrm>
            <a:off x="1407454" y="3375660"/>
            <a:ext cx="9377093" cy="1066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28041AE-D37B-4DE1-903E-034625AFDDF4}"/>
              </a:ext>
            </a:extLst>
          </p:cNvPr>
          <p:cNvGrpSpPr/>
          <p:nvPr/>
        </p:nvGrpSpPr>
        <p:grpSpPr>
          <a:xfrm>
            <a:off x="1681197" y="2708047"/>
            <a:ext cx="1942918" cy="2354401"/>
            <a:chOff x="1947948" y="2708047"/>
            <a:chExt cx="1942918" cy="2354401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5BC2F0-4245-4905-B187-27CFE07C4E00}"/>
                </a:ext>
              </a:extLst>
            </p:cNvPr>
            <p:cNvSpPr/>
            <p:nvPr/>
          </p:nvSpPr>
          <p:spPr>
            <a:xfrm>
              <a:off x="2756120" y="3265715"/>
              <a:ext cx="326574" cy="326572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6413F56-ED4D-43E3-ADEE-829EA0F9C9AB}"/>
                </a:ext>
              </a:extLst>
            </p:cNvPr>
            <p:cNvSpPr txBox="1"/>
            <p:nvPr/>
          </p:nvSpPr>
          <p:spPr>
            <a:xfrm>
              <a:off x="1947948" y="4122447"/>
              <a:ext cx="1942918" cy="94000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7358C10-5C7D-44FC-9B16-8BE222977DFA}"/>
                </a:ext>
              </a:extLst>
            </p:cNvPr>
            <p:cNvSpPr txBox="1"/>
            <p:nvPr/>
          </p:nvSpPr>
          <p:spPr>
            <a:xfrm>
              <a:off x="2279804" y="3739447"/>
              <a:ext cx="127920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2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副关键词标题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8AB11EA-BA30-442E-A6DD-53F35002AD6A}"/>
                </a:ext>
              </a:extLst>
            </p:cNvPr>
            <p:cNvSpPr txBox="1"/>
            <p:nvPr/>
          </p:nvSpPr>
          <p:spPr>
            <a:xfrm>
              <a:off x="2279804" y="2708047"/>
              <a:ext cx="127920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2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49D63086-F2AB-4BC8-BD97-1234D3F090D4}"/>
              </a:ext>
            </a:extLst>
          </p:cNvPr>
          <p:cNvSpPr/>
          <p:nvPr/>
        </p:nvSpPr>
        <p:spPr>
          <a:xfrm>
            <a:off x="4784932" y="3265715"/>
            <a:ext cx="326574" cy="326572"/>
          </a:xfrm>
          <a:prstGeom prst="ellipse">
            <a:avLst/>
          </a:prstGeom>
          <a:solidFill>
            <a:schemeClr val="accent3"/>
          </a:solid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3ECC4D3-4FE2-4371-A2AD-2D7FC0DA044C}"/>
              </a:ext>
            </a:extLst>
          </p:cNvPr>
          <p:cNvSpPr txBox="1"/>
          <p:nvPr/>
        </p:nvSpPr>
        <p:spPr>
          <a:xfrm>
            <a:off x="3976760" y="2103734"/>
            <a:ext cx="1942918" cy="9400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93227E9-EE81-4F1B-96ED-BD2D2228A348}"/>
              </a:ext>
            </a:extLst>
          </p:cNvPr>
          <p:cNvSpPr txBox="1"/>
          <p:nvPr/>
        </p:nvSpPr>
        <p:spPr>
          <a:xfrm>
            <a:off x="4308616" y="1720734"/>
            <a:ext cx="1279204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副关键词标题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62D288E-8A43-4B5E-925B-3B755A7839EE}"/>
              </a:ext>
            </a:extLst>
          </p:cNvPr>
          <p:cNvSpPr txBox="1"/>
          <p:nvPr/>
        </p:nvSpPr>
        <p:spPr>
          <a:xfrm>
            <a:off x="4262162" y="3701751"/>
            <a:ext cx="127920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B3F9C3F-031D-478E-9391-E46360AFF092}"/>
              </a:ext>
            </a:extLst>
          </p:cNvPr>
          <p:cNvGrpSpPr/>
          <p:nvPr/>
        </p:nvGrpSpPr>
        <p:grpSpPr>
          <a:xfrm>
            <a:off x="6272323" y="2708047"/>
            <a:ext cx="1942918" cy="2354401"/>
            <a:chOff x="1947948" y="2708047"/>
            <a:chExt cx="1942918" cy="2354401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F4633E1-F943-40F8-A887-D8122A9BF458}"/>
                </a:ext>
              </a:extLst>
            </p:cNvPr>
            <p:cNvSpPr/>
            <p:nvPr/>
          </p:nvSpPr>
          <p:spPr>
            <a:xfrm>
              <a:off x="2756120" y="3265715"/>
              <a:ext cx="326574" cy="326572"/>
            </a:xfrm>
            <a:prstGeom prst="ellipse">
              <a:avLst/>
            </a:prstGeom>
            <a:solidFill>
              <a:schemeClr val="accent2"/>
            </a:solid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D77053B-A242-4D71-9AEF-C4DACFD41E66}"/>
                </a:ext>
              </a:extLst>
            </p:cNvPr>
            <p:cNvSpPr txBox="1"/>
            <p:nvPr/>
          </p:nvSpPr>
          <p:spPr>
            <a:xfrm>
              <a:off x="1947948" y="4122447"/>
              <a:ext cx="1942918" cy="94000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E521E21-97EB-4F03-BEF1-73819D60687D}"/>
                </a:ext>
              </a:extLst>
            </p:cNvPr>
            <p:cNvSpPr txBox="1"/>
            <p:nvPr/>
          </p:nvSpPr>
          <p:spPr>
            <a:xfrm>
              <a:off x="2279804" y="3739447"/>
              <a:ext cx="127920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accent2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副关键词标题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8944724-1BB3-423E-BA9B-01A8D7B4E160}"/>
                </a:ext>
              </a:extLst>
            </p:cNvPr>
            <p:cNvSpPr txBox="1"/>
            <p:nvPr/>
          </p:nvSpPr>
          <p:spPr>
            <a:xfrm>
              <a:off x="2279804" y="2708047"/>
              <a:ext cx="127920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2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id="{D30AE1F7-17E4-4061-AB37-2EDCB101AA01}"/>
              </a:ext>
            </a:extLst>
          </p:cNvPr>
          <p:cNvSpPr/>
          <p:nvPr/>
        </p:nvSpPr>
        <p:spPr>
          <a:xfrm>
            <a:off x="9365199" y="3265715"/>
            <a:ext cx="326574" cy="326572"/>
          </a:xfrm>
          <a:prstGeom prst="ellipse">
            <a:avLst/>
          </a:prstGeom>
          <a:solidFill>
            <a:schemeClr val="accent3"/>
          </a:solid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FE1ECBA-7BC2-4397-9179-2977D1F74919}"/>
              </a:ext>
            </a:extLst>
          </p:cNvPr>
          <p:cNvSpPr txBox="1"/>
          <p:nvPr/>
        </p:nvSpPr>
        <p:spPr>
          <a:xfrm>
            <a:off x="8557027" y="2103734"/>
            <a:ext cx="1942918" cy="9400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C00C211-62A3-4DBB-BE12-EF651375898D}"/>
              </a:ext>
            </a:extLst>
          </p:cNvPr>
          <p:cNvSpPr txBox="1"/>
          <p:nvPr/>
        </p:nvSpPr>
        <p:spPr>
          <a:xfrm>
            <a:off x="8888884" y="1720734"/>
            <a:ext cx="1279204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副关键词标题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CC55CC0-52D5-417D-9780-5DE9FB71DAF1}"/>
              </a:ext>
            </a:extLst>
          </p:cNvPr>
          <p:cNvSpPr txBox="1"/>
          <p:nvPr/>
        </p:nvSpPr>
        <p:spPr>
          <a:xfrm>
            <a:off x="8888884" y="3701751"/>
            <a:ext cx="127920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1929536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5AB59B7-FCBB-4513-A4C1-C98D22F6DB8A}"/>
              </a:ext>
            </a:extLst>
          </p:cNvPr>
          <p:cNvGrpSpPr/>
          <p:nvPr/>
        </p:nvGrpSpPr>
        <p:grpSpPr>
          <a:xfrm>
            <a:off x="4042889" y="3242892"/>
            <a:ext cx="4106222" cy="1044431"/>
            <a:chOff x="4549572" y="3242892"/>
            <a:chExt cx="4106222" cy="104443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EC1261C-CA8A-44A9-9E29-E1E65A39ADD4}"/>
                </a:ext>
              </a:extLst>
            </p:cNvPr>
            <p:cNvSpPr txBox="1"/>
            <p:nvPr/>
          </p:nvSpPr>
          <p:spPr>
            <a:xfrm>
              <a:off x="4573715" y="3271467"/>
              <a:ext cx="4082079" cy="10158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7200" spc="6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预算方案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929AF7D4-ACA0-435C-97E9-564ED79890E4}"/>
                </a:ext>
              </a:extLst>
            </p:cNvPr>
            <p:cNvSpPr txBox="1"/>
            <p:nvPr/>
          </p:nvSpPr>
          <p:spPr>
            <a:xfrm>
              <a:off x="4549572" y="3242892"/>
              <a:ext cx="4082079" cy="10158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7200" spc="600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预算方案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DEE7660-4F74-4771-8BF9-0262316C406D}"/>
              </a:ext>
            </a:extLst>
          </p:cNvPr>
          <p:cNvSpPr txBox="1"/>
          <p:nvPr/>
        </p:nvSpPr>
        <p:spPr>
          <a:xfrm>
            <a:off x="2624132" y="2532214"/>
            <a:ext cx="1739027" cy="100655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90000"/>
              </a:lnSpc>
              <a:spcBef>
                <a:spcPct val="0"/>
              </a:spcBef>
            </a:pPr>
            <a:r>
              <a:rPr lang="en-US" altLang="zh-CN" sz="3600" spc="600" dirty="0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4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6379DE-2D1F-48FD-973D-BE761C6FFDD8}"/>
              </a:ext>
            </a:extLst>
          </p:cNvPr>
          <p:cNvSpPr txBox="1"/>
          <p:nvPr/>
        </p:nvSpPr>
        <p:spPr>
          <a:xfrm>
            <a:off x="8485714" y="4430777"/>
            <a:ext cx="976192" cy="48192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1566" dirty="0">
                <a:solidFill>
                  <a:schemeClr val="bg1">
                    <a:alpha val="48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Process</a:t>
            </a:r>
          </a:p>
          <a:p>
            <a:pPr algn="dist"/>
            <a:endParaRPr kumimoji="1" lang="en-US" altLang="zh-CN" sz="1566" dirty="0">
              <a:solidFill>
                <a:schemeClr val="bg1">
                  <a:alpha val="48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1990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36811AD-C4C3-42DE-92D4-280530B74E48}"/>
              </a:ext>
            </a:extLst>
          </p:cNvPr>
          <p:cNvGrpSpPr/>
          <p:nvPr/>
        </p:nvGrpSpPr>
        <p:grpSpPr>
          <a:xfrm>
            <a:off x="972028" y="805466"/>
            <a:ext cx="10735624" cy="5511228"/>
            <a:chOff x="979738" y="887538"/>
            <a:chExt cx="10735624" cy="551122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9749F98-52E9-4AB7-9283-8F98A664CDF0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BE2CA189-EC1A-4EB4-A575-FC940D1A3970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DEC70F12-68AB-4CBE-A596-5AAE029CDD18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863DDE69-7063-4775-BB5B-B001FF958D19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1AA85602-3CE1-4CE0-B022-9F3A76B7A038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86DAD66-4755-4431-993C-E7FC6BF9A092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042A6089-18FD-406C-BA41-12AE85FA3FF9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D2ECD0E0-D4EC-486B-AD55-0FB62A194E23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3AFEC2A-3437-4983-9D14-F5C8150DC984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YU SUAN FANG AN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59F1C2A-6D5B-4539-A7A3-947631F69F47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YU SUAN FANG AN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23CC864-464E-4390-A67E-F1EAE526D9C9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9568C23-8A6C-4F0C-BCF8-776FF2D54022}"/>
                </a:ext>
              </a:extLst>
            </p:cNvPr>
            <p:cNvSpPr/>
            <p:nvPr/>
          </p:nvSpPr>
          <p:spPr>
            <a:xfrm>
              <a:off x="9917969" y="1320929"/>
              <a:ext cx="385854" cy="402131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28D9A94-0D95-4631-8B12-162E9BB3EF48}"/>
                </a:ext>
              </a:extLst>
            </p:cNvPr>
            <p:cNvSpPr/>
            <p:nvPr/>
          </p:nvSpPr>
          <p:spPr>
            <a:xfrm>
              <a:off x="1072294" y="5313952"/>
              <a:ext cx="528478" cy="550772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661C52D-7575-4648-8035-76AF3EAF5744}"/>
              </a:ext>
            </a:extLst>
          </p:cNvPr>
          <p:cNvGrpSpPr/>
          <p:nvPr/>
        </p:nvGrpSpPr>
        <p:grpSpPr>
          <a:xfrm>
            <a:off x="1766176" y="1695296"/>
            <a:ext cx="3010013" cy="1747696"/>
            <a:chOff x="1795252" y="1779275"/>
            <a:chExt cx="3010013" cy="1747696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E070F14-8265-43DC-80D0-CCE6B8B9C00D}"/>
                </a:ext>
              </a:extLst>
            </p:cNvPr>
            <p:cNvSpPr/>
            <p:nvPr/>
          </p:nvSpPr>
          <p:spPr>
            <a:xfrm>
              <a:off x="1795253" y="1779275"/>
              <a:ext cx="3010012" cy="1747696"/>
            </a:xfrm>
            <a:prstGeom prst="rect">
              <a:avLst/>
            </a:prstGeom>
            <a:solidFill>
              <a:schemeClr val="accent3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9C613AD7-4A78-4D9F-BEC2-62CACEE3A9D1}"/>
                </a:ext>
              </a:extLst>
            </p:cNvPr>
            <p:cNvSpPr/>
            <p:nvPr/>
          </p:nvSpPr>
          <p:spPr>
            <a:xfrm>
              <a:off x="1795252" y="2271444"/>
              <a:ext cx="3010013" cy="1255527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AFA08F3-6A7B-4698-AEB7-C82D1482C94B}"/>
                </a:ext>
              </a:extLst>
            </p:cNvPr>
            <p:cNvGrpSpPr/>
            <p:nvPr/>
          </p:nvGrpSpPr>
          <p:grpSpPr>
            <a:xfrm>
              <a:off x="3797573" y="1915889"/>
              <a:ext cx="815788" cy="251305"/>
              <a:chOff x="1953034" y="1847641"/>
              <a:chExt cx="815788" cy="251305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E737B97D-53DC-4A50-B35A-14A0E55BBC66}"/>
                  </a:ext>
                </a:extLst>
              </p:cNvPr>
              <p:cNvGrpSpPr/>
              <p:nvPr/>
            </p:nvGrpSpPr>
            <p:grpSpPr>
              <a:xfrm>
                <a:off x="1953034" y="1847641"/>
                <a:ext cx="233604" cy="251305"/>
                <a:chOff x="1811992" y="1419804"/>
                <a:chExt cx="305806" cy="305806"/>
              </a:xfrm>
            </p:grpSpPr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DF3D8740-FF74-441A-9BE4-8FF947133003}"/>
                    </a:ext>
                  </a:extLst>
                </p:cNvPr>
                <p:cNvSpPr/>
                <p:nvPr/>
              </p:nvSpPr>
              <p:spPr>
                <a:xfrm>
                  <a:off x="1811992" y="1419804"/>
                  <a:ext cx="305806" cy="3058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52" name="减号 51">
                  <a:extLst>
                    <a:ext uri="{FF2B5EF4-FFF2-40B4-BE49-F238E27FC236}">
                      <a16:creationId xmlns:a16="http://schemas.microsoft.com/office/drawing/2014/main" id="{C3B137CD-8EC9-437A-AB17-77444570C97F}"/>
                    </a:ext>
                  </a:extLst>
                </p:cNvPr>
                <p:cNvSpPr/>
                <p:nvPr/>
              </p:nvSpPr>
              <p:spPr>
                <a:xfrm>
                  <a:off x="1856739" y="1500317"/>
                  <a:ext cx="216312" cy="144780"/>
                </a:xfrm>
                <a:prstGeom prst="mathMinus">
                  <a:avLst>
                    <a:gd name="adj1" fmla="val 30537"/>
                  </a:avLst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ECA6C5A1-21AF-475F-8BD4-5732B81F37C7}"/>
                  </a:ext>
                </a:extLst>
              </p:cNvPr>
              <p:cNvGrpSpPr/>
              <p:nvPr/>
            </p:nvGrpSpPr>
            <p:grpSpPr>
              <a:xfrm>
                <a:off x="2244126" y="1847641"/>
                <a:ext cx="233604" cy="251305"/>
                <a:chOff x="2260887" y="1419804"/>
                <a:chExt cx="305806" cy="305806"/>
              </a:xfrm>
            </p:grpSpPr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43D149F8-CB1F-48A5-8875-980B1E1E3AB5}"/>
                    </a:ext>
                  </a:extLst>
                </p:cNvPr>
                <p:cNvSpPr/>
                <p:nvPr/>
              </p:nvSpPr>
              <p:spPr>
                <a:xfrm>
                  <a:off x="2260887" y="1419804"/>
                  <a:ext cx="305806" cy="3058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50" name="乘号 49">
                  <a:extLst>
                    <a:ext uri="{FF2B5EF4-FFF2-40B4-BE49-F238E27FC236}">
                      <a16:creationId xmlns:a16="http://schemas.microsoft.com/office/drawing/2014/main" id="{939DA835-C338-4BFE-92AB-24BF07F37BA8}"/>
                    </a:ext>
                  </a:extLst>
                </p:cNvPr>
                <p:cNvSpPr/>
                <p:nvPr/>
              </p:nvSpPr>
              <p:spPr>
                <a:xfrm>
                  <a:off x="2303524" y="1462441"/>
                  <a:ext cx="220533" cy="220533"/>
                </a:xfrm>
                <a:prstGeom prst="mathMultiply">
                  <a:avLst>
                    <a:gd name="adj1" fmla="val 15458"/>
                  </a:avLst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FBFEE569-60B2-4CC2-93A9-E5454CEA2A89}"/>
                  </a:ext>
                </a:extLst>
              </p:cNvPr>
              <p:cNvGrpSpPr/>
              <p:nvPr/>
            </p:nvGrpSpPr>
            <p:grpSpPr>
              <a:xfrm>
                <a:off x="2535218" y="1847641"/>
                <a:ext cx="233604" cy="251305"/>
                <a:chOff x="2709782" y="1419804"/>
                <a:chExt cx="305806" cy="305806"/>
              </a:xfrm>
            </p:grpSpPr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E0A09723-028D-45C6-97DA-1DAE50C32DD0}"/>
                    </a:ext>
                  </a:extLst>
                </p:cNvPr>
                <p:cNvSpPr/>
                <p:nvPr/>
              </p:nvSpPr>
              <p:spPr>
                <a:xfrm>
                  <a:off x="2709782" y="1419804"/>
                  <a:ext cx="305806" cy="3058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48" name="矩形 47">
                  <a:extLst>
                    <a:ext uri="{FF2B5EF4-FFF2-40B4-BE49-F238E27FC236}">
                      <a16:creationId xmlns:a16="http://schemas.microsoft.com/office/drawing/2014/main" id="{2BE62605-658C-4CA1-81C1-EE1CB5D9F224}"/>
                    </a:ext>
                  </a:extLst>
                </p:cNvPr>
                <p:cNvSpPr/>
                <p:nvPr/>
              </p:nvSpPr>
              <p:spPr>
                <a:xfrm>
                  <a:off x="2814237" y="1520449"/>
                  <a:ext cx="104516" cy="104516"/>
                </a:xfrm>
                <a:prstGeom prst="rect">
                  <a:avLst/>
                </a:prstGeom>
                <a:noFill/>
                <a:ln w="28575" cap="flat" cmpd="sng" algn="ctr">
                  <a:solidFill>
                    <a:schemeClr val="accent3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535AA52-C3B5-45D2-9A43-1161A53F2E2C}"/>
                </a:ext>
              </a:extLst>
            </p:cNvPr>
            <p:cNvSpPr txBox="1"/>
            <p:nvPr/>
          </p:nvSpPr>
          <p:spPr>
            <a:xfrm>
              <a:off x="1948367" y="2358172"/>
              <a:ext cx="2572678" cy="109664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9359F74-6BA8-4831-9BE6-EDB5A64047A1}"/>
                </a:ext>
              </a:extLst>
            </p:cNvPr>
            <p:cNvSpPr txBox="1"/>
            <p:nvPr/>
          </p:nvSpPr>
          <p:spPr>
            <a:xfrm>
              <a:off x="1916819" y="1844998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E00DCC3F-1301-459D-B830-66AF36B9E4AF}"/>
              </a:ext>
            </a:extLst>
          </p:cNvPr>
          <p:cNvGrpSpPr/>
          <p:nvPr/>
        </p:nvGrpSpPr>
        <p:grpSpPr>
          <a:xfrm>
            <a:off x="4590994" y="2636117"/>
            <a:ext cx="3010013" cy="1747696"/>
            <a:chOff x="1795252" y="1779275"/>
            <a:chExt cx="3010013" cy="1747696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E8727646-3C99-4F22-BA9B-FCEC90B1BE57}"/>
                </a:ext>
              </a:extLst>
            </p:cNvPr>
            <p:cNvSpPr/>
            <p:nvPr/>
          </p:nvSpPr>
          <p:spPr>
            <a:xfrm>
              <a:off x="1795253" y="1779275"/>
              <a:ext cx="3010012" cy="1747696"/>
            </a:xfrm>
            <a:prstGeom prst="rect">
              <a:avLst/>
            </a:prstGeom>
            <a:solidFill>
              <a:schemeClr val="accent3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77AA301A-5C35-4F6E-BFB6-3A04E00D19C5}"/>
                </a:ext>
              </a:extLst>
            </p:cNvPr>
            <p:cNvSpPr/>
            <p:nvPr/>
          </p:nvSpPr>
          <p:spPr>
            <a:xfrm>
              <a:off x="1795252" y="2271444"/>
              <a:ext cx="3010013" cy="1255527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5B80BE71-BF4D-43C2-AAAF-91E001778B7B}"/>
                </a:ext>
              </a:extLst>
            </p:cNvPr>
            <p:cNvGrpSpPr/>
            <p:nvPr/>
          </p:nvGrpSpPr>
          <p:grpSpPr>
            <a:xfrm>
              <a:off x="3797573" y="1915889"/>
              <a:ext cx="815788" cy="251305"/>
              <a:chOff x="1953034" y="1847641"/>
              <a:chExt cx="815788" cy="251305"/>
            </a:xfrm>
          </p:grpSpPr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8BEC6901-5381-407D-9EA7-6BFBF6AE7600}"/>
                  </a:ext>
                </a:extLst>
              </p:cNvPr>
              <p:cNvGrpSpPr/>
              <p:nvPr/>
            </p:nvGrpSpPr>
            <p:grpSpPr>
              <a:xfrm>
                <a:off x="1953034" y="1847641"/>
                <a:ext cx="233604" cy="251305"/>
                <a:chOff x="1811992" y="1419804"/>
                <a:chExt cx="305806" cy="305806"/>
              </a:xfrm>
            </p:grpSpPr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81C78ABF-86B3-41D9-A002-C574DFBFCB5B}"/>
                    </a:ext>
                  </a:extLst>
                </p:cNvPr>
                <p:cNvSpPr/>
                <p:nvPr/>
              </p:nvSpPr>
              <p:spPr>
                <a:xfrm>
                  <a:off x="1811992" y="1419804"/>
                  <a:ext cx="305806" cy="3058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111" name="减号 110">
                  <a:extLst>
                    <a:ext uri="{FF2B5EF4-FFF2-40B4-BE49-F238E27FC236}">
                      <a16:creationId xmlns:a16="http://schemas.microsoft.com/office/drawing/2014/main" id="{26CB106F-E0C8-4092-A22D-6C27A140C93A}"/>
                    </a:ext>
                  </a:extLst>
                </p:cNvPr>
                <p:cNvSpPr/>
                <p:nvPr/>
              </p:nvSpPr>
              <p:spPr>
                <a:xfrm>
                  <a:off x="1856739" y="1500317"/>
                  <a:ext cx="216312" cy="144780"/>
                </a:xfrm>
                <a:prstGeom prst="mathMinus">
                  <a:avLst>
                    <a:gd name="adj1" fmla="val 30537"/>
                  </a:avLst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0171ED95-B19F-4F29-8B5F-00E126F766A8}"/>
                  </a:ext>
                </a:extLst>
              </p:cNvPr>
              <p:cNvGrpSpPr/>
              <p:nvPr/>
            </p:nvGrpSpPr>
            <p:grpSpPr>
              <a:xfrm>
                <a:off x="2244126" y="1847641"/>
                <a:ext cx="233604" cy="251305"/>
                <a:chOff x="2260887" y="1419804"/>
                <a:chExt cx="305806" cy="305806"/>
              </a:xfrm>
            </p:grpSpPr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id="{5849D72D-3980-403C-ADCF-ACFAD6176E1F}"/>
                    </a:ext>
                  </a:extLst>
                </p:cNvPr>
                <p:cNvSpPr/>
                <p:nvPr/>
              </p:nvSpPr>
              <p:spPr>
                <a:xfrm>
                  <a:off x="2260887" y="1419804"/>
                  <a:ext cx="305806" cy="3058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109" name="乘号 108">
                  <a:extLst>
                    <a:ext uri="{FF2B5EF4-FFF2-40B4-BE49-F238E27FC236}">
                      <a16:creationId xmlns:a16="http://schemas.microsoft.com/office/drawing/2014/main" id="{7344A7F7-6D90-4C1F-B3BF-A739CC5D7326}"/>
                    </a:ext>
                  </a:extLst>
                </p:cNvPr>
                <p:cNvSpPr/>
                <p:nvPr/>
              </p:nvSpPr>
              <p:spPr>
                <a:xfrm>
                  <a:off x="2303524" y="1462441"/>
                  <a:ext cx="220533" cy="220533"/>
                </a:xfrm>
                <a:prstGeom prst="mathMultiply">
                  <a:avLst>
                    <a:gd name="adj1" fmla="val 15458"/>
                  </a:avLst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C60278E1-1AAD-4B24-973A-3C4C33589AD4}"/>
                  </a:ext>
                </a:extLst>
              </p:cNvPr>
              <p:cNvGrpSpPr/>
              <p:nvPr/>
            </p:nvGrpSpPr>
            <p:grpSpPr>
              <a:xfrm>
                <a:off x="2535218" y="1847641"/>
                <a:ext cx="233604" cy="251305"/>
                <a:chOff x="2709782" y="1419804"/>
                <a:chExt cx="305806" cy="305806"/>
              </a:xfrm>
            </p:grpSpPr>
            <p:sp>
              <p:nvSpPr>
                <p:cNvPr id="106" name="椭圆 105">
                  <a:extLst>
                    <a:ext uri="{FF2B5EF4-FFF2-40B4-BE49-F238E27FC236}">
                      <a16:creationId xmlns:a16="http://schemas.microsoft.com/office/drawing/2014/main" id="{99B33E22-058E-4947-9F7C-1E80B718B3B7}"/>
                    </a:ext>
                  </a:extLst>
                </p:cNvPr>
                <p:cNvSpPr/>
                <p:nvPr/>
              </p:nvSpPr>
              <p:spPr>
                <a:xfrm>
                  <a:off x="2709782" y="1419804"/>
                  <a:ext cx="305806" cy="3058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107" name="矩形 106">
                  <a:extLst>
                    <a:ext uri="{FF2B5EF4-FFF2-40B4-BE49-F238E27FC236}">
                      <a16:creationId xmlns:a16="http://schemas.microsoft.com/office/drawing/2014/main" id="{ABF8F8A8-337C-4693-9BF2-E34C1E281DA7}"/>
                    </a:ext>
                  </a:extLst>
                </p:cNvPr>
                <p:cNvSpPr/>
                <p:nvPr/>
              </p:nvSpPr>
              <p:spPr>
                <a:xfrm>
                  <a:off x="2814237" y="1520449"/>
                  <a:ext cx="104516" cy="104516"/>
                </a:xfrm>
                <a:prstGeom prst="rect">
                  <a:avLst/>
                </a:prstGeom>
                <a:noFill/>
                <a:ln w="28575" cap="flat" cmpd="sng" algn="ctr">
                  <a:solidFill>
                    <a:schemeClr val="accent3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2C47F1A2-168F-4370-B2CB-7A6261B5C5D7}"/>
                </a:ext>
              </a:extLst>
            </p:cNvPr>
            <p:cNvSpPr txBox="1"/>
            <p:nvPr/>
          </p:nvSpPr>
          <p:spPr>
            <a:xfrm>
              <a:off x="1948367" y="2358172"/>
              <a:ext cx="2572678" cy="109664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C698DF1F-6440-4A38-9426-2B9000D928E7}"/>
                </a:ext>
              </a:extLst>
            </p:cNvPr>
            <p:cNvSpPr txBox="1"/>
            <p:nvPr/>
          </p:nvSpPr>
          <p:spPr>
            <a:xfrm>
              <a:off x="1916819" y="1844998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D16FDD5A-B0C7-4746-AF88-2A2307CB9444}"/>
              </a:ext>
            </a:extLst>
          </p:cNvPr>
          <p:cNvGrpSpPr/>
          <p:nvPr/>
        </p:nvGrpSpPr>
        <p:grpSpPr>
          <a:xfrm>
            <a:off x="7415812" y="3576938"/>
            <a:ext cx="3010013" cy="1747696"/>
            <a:chOff x="1795252" y="1779275"/>
            <a:chExt cx="3010013" cy="1747696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D5EBE950-B4A9-4D22-A8B9-CC11A8BA41C7}"/>
                </a:ext>
              </a:extLst>
            </p:cNvPr>
            <p:cNvSpPr/>
            <p:nvPr/>
          </p:nvSpPr>
          <p:spPr>
            <a:xfrm>
              <a:off x="1795253" y="1779275"/>
              <a:ext cx="3010012" cy="1747696"/>
            </a:xfrm>
            <a:prstGeom prst="rect">
              <a:avLst/>
            </a:prstGeom>
            <a:solidFill>
              <a:schemeClr val="accent3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6BF6F6E-A0BA-426A-81EE-9ECC2E67BF51}"/>
                </a:ext>
              </a:extLst>
            </p:cNvPr>
            <p:cNvSpPr/>
            <p:nvPr/>
          </p:nvSpPr>
          <p:spPr>
            <a:xfrm>
              <a:off x="1795252" y="2271444"/>
              <a:ext cx="3010013" cy="1255527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C0B9D9CB-6565-48A8-9CBB-BEE13C286715}"/>
                </a:ext>
              </a:extLst>
            </p:cNvPr>
            <p:cNvGrpSpPr/>
            <p:nvPr/>
          </p:nvGrpSpPr>
          <p:grpSpPr>
            <a:xfrm>
              <a:off x="3797573" y="1915889"/>
              <a:ext cx="815788" cy="251305"/>
              <a:chOff x="1953034" y="1847641"/>
              <a:chExt cx="815788" cy="251305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A1AC7BDB-AF1B-435D-B8ED-655B7A94802F}"/>
                  </a:ext>
                </a:extLst>
              </p:cNvPr>
              <p:cNvGrpSpPr/>
              <p:nvPr/>
            </p:nvGrpSpPr>
            <p:grpSpPr>
              <a:xfrm>
                <a:off x="1953034" y="1847641"/>
                <a:ext cx="233604" cy="251305"/>
                <a:chOff x="1811992" y="1419804"/>
                <a:chExt cx="305806" cy="305806"/>
              </a:xfrm>
            </p:grpSpPr>
            <p:sp>
              <p:nvSpPr>
                <p:cNvPr id="125" name="椭圆 124">
                  <a:extLst>
                    <a:ext uri="{FF2B5EF4-FFF2-40B4-BE49-F238E27FC236}">
                      <a16:creationId xmlns:a16="http://schemas.microsoft.com/office/drawing/2014/main" id="{D9757534-910A-4AC6-9AC3-5108C9821CA0}"/>
                    </a:ext>
                  </a:extLst>
                </p:cNvPr>
                <p:cNvSpPr/>
                <p:nvPr/>
              </p:nvSpPr>
              <p:spPr>
                <a:xfrm>
                  <a:off x="1811992" y="1419804"/>
                  <a:ext cx="305806" cy="3058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126" name="减号 125">
                  <a:extLst>
                    <a:ext uri="{FF2B5EF4-FFF2-40B4-BE49-F238E27FC236}">
                      <a16:creationId xmlns:a16="http://schemas.microsoft.com/office/drawing/2014/main" id="{0B27902B-A18A-4634-AFE0-C8A6C390031E}"/>
                    </a:ext>
                  </a:extLst>
                </p:cNvPr>
                <p:cNvSpPr/>
                <p:nvPr/>
              </p:nvSpPr>
              <p:spPr>
                <a:xfrm>
                  <a:off x="1856739" y="1500317"/>
                  <a:ext cx="216312" cy="144780"/>
                </a:xfrm>
                <a:prstGeom prst="mathMinus">
                  <a:avLst>
                    <a:gd name="adj1" fmla="val 30537"/>
                  </a:avLst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C08DAE24-13A6-4E4A-9B5B-DE408286B137}"/>
                  </a:ext>
                </a:extLst>
              </p:cNvPr>
              <p:cNvGrpSpPr/>
              <p:nvPr/>
            </p:nvGrpSpPr>
            <p:grpSpPr>
              <a:xfrm>
                <a:off x="2244126" y="1847641"/>
                <a:ext cx="233604" cy="251305"/>
                <a:chOff x="2260887" y="1419804"/>
                <a:chExt cx="305806" cy="305806"/>
              </a:xfrm>
            </p:grpSpPr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29073166-B1BC-4E30-9E9B-5DA7D8771281}"/>
                    </a:ext>
                  </a:extLst>
                </p:cNvPr>
                <p:cNvSpPr/>
                <p:nvPr/>
              </p:nvSpPr>
              <p:spPr>
                <a:xfrm>
                  <a:off x="2260887" y="1419804"/>
                  <a:ext cx="305806" cy="3058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124" name="乘号 123">
                  <a:extLst>
                    <a:ext uri="{FF2B5EF4-FFF2-40B4-BE49-F238E27FC236}">
                      <a16:creationId xmlns:a16="http://schemas.microsoft.com/office/drawing/2014/main" id="{C6EFDABE-F9E6-4EE8-898D-EF307F207EED}"/>
                    </a:ext>
                  </a:extLst>
                </p:cNvPr>
                <p:cNvSpPr/>
                <p:nvPr/>
              </p:nvSpPr>
              <p:spPr>
                <a:xfrm>
                  <a:off x="2303524" y="1462441"/>
                  <a:ext cx="220533" cy="220533"/>
                </a:xfrm>
                <a:prstGeom prst="mathMultiply">
                  <a:avLst>
                    <a:gd name="adj1" fmla="val 15458"/>
                  </a:avLst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663B8AED-5C4A-493B-AB3D-A855B1B9467D}"/>
                  </a:ext>
                </a:extLst>
              </p:cNvPr>
              <p:cNvGrpSpPr/>
              <p:nvPr/>
            </p:nvGrpSpPr>
            <p:grpSpPr>
              <a:xfrm>
                <a:off x="2535218" y="1847641"/>
                <a:ext cx="233604" cy="251305"/>
                <a:chOff x="2709782" y="1419804"/>
                <a:chExt cx="305806" cy="305806"/>
              </a:xfrm>
            </p:grpSpPr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D42DB8A2-8E16-4CE1-8AEC-73855C05172B}"/>
                    </a:ext>
                  </a:extLst>
                </p:cNvPr>
                <p:cNvSpPr/>
                <p:nvPr/>
              </p:nvSpPr>
              <p:spPr>
                <a:xfrm>
                  <a:off x="2709782" y="1419804"/>
                  <a:ext cx="305806" cy="30580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122" name="矩形 121">
                  <a:extLst>
                    <a:ext uri="{FF2B5EF4-FFF2-40B4-BE49-F238E27FC236}">
                      <a16:creationId xmlns:a16="http://schemas.microsoft.com/office/drawing/2014/main" id="{BA8626FA-FE97-46AF-AA80-3AFE05CB502C}"/>
                    </a:ext>
                  </a:extLst>
                </p:cNvPr>
                <p:cNvSpPr/>
                <p:nvPr/>
              </p:nvSpPr>
              <p:spPr>
                <a:xfrm>
                  <a:off x="2814237" y="1520449"/>
                  <a:ext cx="104516" cy="104516"/>
                </a:xfrm>
                <a:prstGeom prst="rect">
                  <a:avLst/>
                </a:prstGeom>
                <a:noFill/>
                <a:ln w="28575" cap="flat" cmpd="sng" algn="ctr">
                  <a:solidFill>
                    <a:schemeClr val="accent3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</p:grpSp>
        </p:grp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D784BD6B-8F96-4C23-84FA-4A52397C329D}"/>
                </a:ext>
              </a:extLst>
            </p:cNvPr>
            <p:cNvSpPr txBox="1"/>
            <p:nvPr/>
          </p:nvSpPr>
          <p:spPr>
            <a:xfrm>
              <a:off x="1948367" y="2358172"/>
              <a:ext cx="2572678" cy="109664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DC73C1B4-DD63-488E-AE89-A3133A7093A6}"/>
                </a:ext>
              </a:extLst>
            </p:cNvPr>
            <p:cNvSpPr txBox="1"/>
            <p:nvPr/>
          </p:nvSpPr>
          <p:spPr>
            <a:xfrm>
              <a:off x="1916819" y="1844998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81524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E5BE1A91-4B81-48BF-B964-81B6B7F32E19}"/>
              </a:ext>
            </a:extLst>
          </p:cNvPr>
          <p:cNvSpPr/>
          <p:nvPr/>
        </p:nvSpPr>
        <p:spPr>
          <a:xfrm>
            <a:off x="972028" y="805466"/>
            <a:ext cx="10232525" cy="5082925"/>
          </a:xfrm>
          <a:prstGeom prst="roundRect">
            <a:avLst>
              <a:gd name="adj" fmla="val 1424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g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0290B96-D512-4728-A876-E559E4A23E5E}"/>
              </a:ext>
            </a:extLst>
          </p:cNvPr>
          <p:cNvGrpSpPr/>
          <p:nvPr/>
        </p:nvGrpSpPr>
        <p:grpSpPr>
          <a:xfrm>
            <a:off x="980985" y="1013279"/>
            <a:ext cx="1654834" cy="271298"/>
            <a:chOff x="958215" y="1064871"/>
            <a:chExt cx="1654834" cy="271298"/>
          </a:xfrm>
          <a:solidFill>
            <a:schemeClr val="accent3"/>
          </a:solidFill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09D989C7-1CCD-4848-8CD0-2A4B64702B5D}"/>
                </a:ext>
              </a:extLst>
            </p:cNvPr>
            <p:cNvSpPr/>
            <p:nvPr/>
          </p:nvSpPr>
          <p:spPr>
            <a:xfrm>
              <a:off x="1000058" y="1069951"/>
              <a:ext cx="1612991" cy="266218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D2BC1B5-B895-4613-BE09-178D22160D8D}"/>
                </a:ext>
              </a:extLst>
            </p:cNvPr>
            <p:cNvSpPr/>
            <p:nvPr/>
          </p:nvSpPr>
          <p:spPr>
            <a:xfrm>
              <a:off x="958215" y="1064871"/>
              <a:ext cx="1224154" cy="266218"/>
            </a:xfrm>
            <a:prstGeom prst="roundRect">
              <a:avLst>
                <a:gd name="adj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F8B603E-6C04-4427-A051-254B993AD6F5}"/>
              </a:ext>
            </a:extLst>
          </p:cNvPr>
          <p:cNvGrpSpPr/>
          <p:nvPr/>
        </p:nvGrpSpPr>
        <p:grpSpPr>
          <a:xfrm>
            <a:off x="972028" y="972639"/>
            <a:ext cx="1612991" cy="266218"/>
            <a:chOff x="979738" y="1064871"/>
            <a:chExt cx="1612991" cy="266218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65EDDC35-8992-4A59-AB4B-A07D35E4564B}"/>
                </a:ext>
              </a:extLst>
            </p:cNvPr>
            <p:cNvSpPr/>
            <p:nvPr/>
          </p:nvSpPr>
          <p:spPr>
            <a:xfrm>
              <a:off x="979738" y="1064871"/>
              <a:ext cx="1612991" cy="26621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24D7019-3BAB-4928-9A0E-8E0C397C6F90}"/>
                </a:ext>
              </a:extLst>
            </p:cNvPr>
            <p:cNvSpPr/>
            <p:nvPr/>
          </p:nvSpPr>
          <p:spPr>
            <a:xfrm>
              <a:off x="979739" y="1064871"/>
              <a:ext cx="1202630" cy="266218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896B297-E304-4D6B-9B19-D864D61E8792}"/>
              </a:ext>
            </a:extLst>
          </p:cNvPr>
          <p:cNvSpPr txBox="1"/>
          <p:nvPr/>
        </p:nvSpPr>
        <p:spPr>
          <a:xfrm>
            <a:off x="1009510" y="1021109"/>
            <a:ext cx="1506660" cy="169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YU SUAN FANG AN</a:t>
            </a:r>
            <a:endParaRPr lang="zh-CN" altLang="en-US" sz="1100" dirty="0">
              <a:solidFill>
                <a:schemeClr val="accent3">
                  <a:alpha val="44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738A7F8-0128-4E3C-8528-92C72C5CEE5F}"/>
              </a:ext>
            </a:extLst>
          </p:cNvPr>
          <p:cNvSpPr/>
          <p:nvPr/>
        </p:nvSpPr>
        <p:spPr>
          <a:xfrm>
            <a:off x="10768730" y="5338165"/>
            <a:ext cx="938922" cy="978529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DC64D45-0817-43B3-9C73-4B528A1C8DAD}"/>
              </a:ext>
            </a:extLst>
          </p:cNvPr>
          <p:cNvSpPr txBox="1"/>
          <p:nvPr/>
        </p:nvSpPr>
        <p:spPr>
          <a:xfrm>
            <a:off x="10829973" y="917437"/>
            <a:ext cx="246221" cy="2234337"/>
          </a:xfrm>
          <a:prstGeom prst="rect">
            <a:avLst/>
          </a:prstGeom>
          <a:noFill/>
        </p:spPr>
        <p:txBody>
          <a:bodyPr vert="eaVert" wrap="square" lIns="0" tIns="0" rIns="0" bIns="0" rtlCol="0" anchor="t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>
                    <a:alpha val="7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YU SUAN FANG AN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CFD879E-B4F4-4B1D-981C-47DF58579F0A}"/>
              </a:ext>
            </a:extLst>
          </p:cNvPr>
          <p:cNvSpPr txBox="1"/>
          <p:nvPr/>
        </p:nvSpPr>
        <p:spPr>
          <a:xfrm>
            <a:off x="1752980" y="1857854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7E498459-11B6-4D19-BCEB-876C1D3FD4E2}"/>
              </a:ext>
            </a:extLst>
          </p:cNvPr>
          <p:cNvCxnSpPr>
            <a:cxnSpLocks/>
          </p:cNvCxnSpPr>
          <p:nvPr/>
        </p:nvCxnSpPr>
        <p:spPr>
          <a:xfrm>
            <a:off x="1752980" y="1606200"/>
            <a:ext cx="90431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F0F57508-91A6-4B38-A3F7-62DAAB9EA926}"/>
              </a:ext>
            </a:extLst>
          </p:cNvPr>
          <p:cNvSpPr/>
          <p:nvPr/>
        </p:nvSpPr>
        <p:spPr>
          <a:xfrm>
            <a:off x="5139137" y="1604365"/>
            <a:ext cx="5562477" cy="3154247"/>
          </a:xfrm>
          <a:prstGeom prst="rect">
            <a:avLst/>
          </a:prstGeom>
          <a:solidFill>
            <a:schemeClr val="accent1">
              <a:alpha val="8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89DF5AE-CEE6-4A76-8206-B3C390FBAD75}"/>
              </a:ext>
            </a:extLst>
          </p:cNvPr>
          <p:cNvSpPr txBox="1"/>
          <p:nvPr/>
        </p:nvSpPr>
        <p:spPr>
          <a:xfrm>
            <a:off x="5645022" y="3833356"/>
            <a:ext cx="4609322" cy="40286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51PPT</a:t>
            </a:r>
            <a:r>
              <a:rPr lang="zh-CN" altLang="en-US" sz="105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51PPT</a:t>
            </a:r>
            <a:r>
              <a:rPr lang="zh-CN" altLang="en-US" sz="105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模板网 官网唯一网址：</a:t>
            </a:r>
            <a:r>
              <a:rPr lang="en-US" altLang="zh-CN" sz="105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www.51pptmoban.com</a:t>
            </a:r>
            <a:endParaRPr lang="zh-CN" altLang="en-US" sz="1050" dirty="0">
              <a:solidFill>
                <a:schemeClr val="bg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0834EED-43D5-401B-BF0A-B2DA6E2E9921}"/>
              </a:ext>
            </a:extLst>
          </p:cNvPr>
          <p:cNvSpPr txBox="1"/>
          <p:nvPr/>
        </p:nvSpPr>
        <p:spPr>
          <a:xfrm>
            <a:off x="5645021" y="3447162"/>
            <a:ext cx="1025922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3A07AFF-A203-45E3-A80A-267EC21B6E03}"/>
              </a:ext>
            </a:extLst>
          </p:cNvPr>
          <p:cNvSpPr txBox="1"/>
          <p:nvPr/>
        </p:nvSpPr>
        <p:spPr>
          <a:xfrm>
            <a:off x="5645022" y="2344782"/>
            <a:ext cx="4609322" cy="61241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  <a:r>
              <a:rPr lang="en-US" altLang="zh-CN" sz="105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.</a:t>
            </a:r>
            <a:r>
              <a:rPr lang="zh-CN" altLang="en-US" sz="105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DE5CF1E-3E19-4A40-8E72-A5708D3E830A}"/>
              </a:ext>
            </a:extLst>
          </p:cNvPr>
          <p:cNvSpPr txBox="1"/>
          <p:nvPr/>
        </p:nvSpPr>
        <p:spPr>
          <a:xfrm>
            <a:off x="5645021" y="1958588"/>
            <a:ext cx="1025922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22786149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903A3CE2-EF3C-4352-BE26-A4BBCBA905AB}"/>
              </a:ext>
            </a:extLst>
          </p:cNvPr>
          <p:cNvGrpSpPr/>
          <p:nvPr/>
        </p:nvGrpSpPr>
        <p:grpSpPr>
          <a:xfrm>
            <a:off x="972028" y="805466"/>
            <a:ext cx="10735624" cy="5511228"/>
            <a:chOff x="979738" y="887538"/>
            <a:chExt cx="10735624" cy="551122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1CB4B069-8AB3-4CFE-8C0B-CE47D77FEB82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16B4C6D2-837C-49C6-B434-160313789140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7B9C723-3BE1-44CC-B7E0-C796FA9B78E0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B779A5E2-1190-4343-AB0D-8FF3CFEF7F38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C67BA94E-4A8E-4D0B-91A0-787DBE4A843A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9E610F9-B4C5-437E-8C35-75C5C345C4AF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4A3E3E22-AD1C-4F88-9B45-3076117CA277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0156B353-A10F-4F87-9E32-CF4FFE6F9CA2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AF07C4C-3B10-41B0-971E-74E5BEAC0766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YU SUAN FANG AN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3737761-45F2-477B-9287-578C133F51B8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YU SUAN FANG AN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32F90DE-688B-4FDF-8926-59BA9F7FAEA2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43AE0EE-22E0-47A6-A945-10C27511682A}"/>
                </a:ext>
              </a:extLst>
            </p:cNvPr>
            <p:cNvSpPr/>
            <p:nvPr/>
          </p:nvSpPr>
          <p:spPr>
            <a:xfrm>
              <a:off x="9917969" y="1320929"/>
              <a:ext cx="385854" cy="402131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E6089EB-7033-4518-BCF9-337DB4E624A7}"/>
              </a:ext>
            </a:extLst>
          </p:cNvPr>
          <p:cNvCxnSpPr>
            <a:cxnSpLocks/>
          </p:cNvCxnSpPr>
          <p:nvPr/>
        </p:nvCxnSpPr>
        <p:spPr>
          <a:xfrm>
            <a:off x="3534610" y="868421"/>
            <a:ext cx="0" cy="50199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0E19754-97F0-4994-BCF3-843561193E2D}"/>
              </a:ext>
            </a:extLst>
          </p:cNvPr>
          <p:cNvGrpSpPr/>
          <p:nvPr/>
        </p:nvGrpSpPr>
        <p:grpSpPr>
          <a:xfrm>
            <a:off x="1064870" y="1649011"/>
            <a:ext cx="9636744" cy="816570"/>
            <a:chOff x="1064870" y="1555701"/>
            <a:chExt cx="9636744" cy="816570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3675809-0E07-4060-9A8C-DA9B38538D52}"/>
                </a:ext>
              </a:extLst>
            </p:cNvPr>
            <p:cNvGrpSpPr/>
            <p:nvPr/>
          </p:nvGrpSpPr>
          <p:grpSpPr>
            <a:xfrm>
              <a:off x="3320979" y="1750654"/>
              <a:ext cx="427260" cy="426664"/>
              <a:chOff x="3276235" y="1076506"/>
              <a:chExt cx="516748" cy="516026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990240C6-8275-4674-BE8D-18A55EAFB12A}"/>
                  </a:ext>
                </a:extLst>
              </p:cNvPr>
              <p:cNvSpPr/>
              <p:nvPr/>
            </p:nvSpPr>
            <p:spPr>
              <a:xfrm rot="2580255">
                <a:off x="3276235" y="1076506"/>
                <a:ext cx="516748" cy="51602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4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DF42A7EC-78D4-4F76-A35B-B54A8B237127}"/>
                  </a:ext>
                </a:extLst>
              </p:cNvPr>
              <p:cNvSpPr/>
              <p:nvPr/>
            </p:nvSpPr>
            <p:spPr>
              <a:xfrm>
                <a:off x="3386816" y="1187230"/>
                <a:ext cx="295588" cy="29558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17D3446-D248-4A20-989E-7639AC70BFA0}"/>
                </a:ext>
              </a:extLst>
            </p:cNvPr>
            <p:cNvSpPr txBox="1"/>
            <p:nvPr/>
          </p:nvSpPr>
          <p:spPr>
            <a:xfrm>
              <a:off x="4073793" y="1555701"/>
              <a:ext cx="6627821" cy="8165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在这里输入你的正文，阐述与关键词标题相关的具体内容，若字数太多酌情先删减文案，再缩小字号。在这里输入你的正文，阐述与关键词标题相关的具体内容，若字数太多酌情先删减文案，再缩小字号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DBE23DCA-9627-448C-BAB3-9F4546AADF21}"/>
                </a:ext>
              </a:extLst>
            </p:cNvPr>
            <p:cNvGrpSpPr/>
            <p:nvPr/>
          </p:nvGrpSpPr>
          <p:grpSpPr>
            <a:xfrm>
              <a:off x="1064870" y="1714908"/>
              <a:ext cx="1990846" cy="498156"/>
              <a:chOff x="1064870" y="1640989"/>
              <a:chExt cx="1990846" cy="498156"/>
            </a:xfrm>
          </p:grpSpPr>
          <p:sp>
            <p:nvSpPr>
              <p:cNvPr id="24" name="箭头: 五边形 23">
                <a:extLst>
                  <a:ext uri="{FF2B5EF4-FFF2-40B4-BE49-F238E27FC236}">
                    <a16:creationId xmlns:a16="http://schemas.microsoft.com/office/drawing/2014/main" id="{DCF66A2C-3034-4986-870D-88A9D40793EB}"/>
                  </a:ext>
                </a:extLst>
              </p:cNvPr>
              <p:cNvSpPr/>
              <p:nvPr/>
            </p:nvSpPr>
            <p:spPr>
              <a:xfrm>
                <a:off x="1064870" y="1640989"/>
                <a:ext cx="1990846" cy="498156"/>
              </a:xfrm>
              <a:prstGeom prst="homePlat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11A1E49-3A0D-43C3-AB87-07828E9EB087}"/>
                  </a:ext>
                </a:extLst>
              </p:cNvPr>
              <p:cNvSpPr txBox="1"/>
              <p:nvPr/>
            </p:nvSpPr>
            <p:spPr>
              <a:xfrm>
                <a:off x="1166974" y="1736179"/>
                <a:ext cx="12824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marR="0" algn="l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dirty="0"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关键词标题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928156D-0AF4-403A-80E0-00FCFF69C0B6}"/>
              </a:ext>
            </a:extLst>
          </p:cNvPr>
          <p:cNvGrpSpPr/>
          <p:nvPr/>
        </p:nvGrpSpPr>
        <p:grpSpPr>
          <a:xfrm>
            <a:off x="1064870" y="3112758"/>
            <a:ext cx="9636744" cy="816570"/>
            <a:chOff x="1064870" y="3151774"/>
            <a:chExt cx="9636744" cy="81657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E2B8EC8-7D08-4F6D-8984-AE5A3F86FE83}"/>
                </a:ext>
              </a:extLst>
            </p:cNvPr>
            <p:cNvSpPr txBox="1"/>
            <p:nvPr/>
          </p:nvSpPr>
          <p:spPr>
            <a:xfrm>
              <a:off x="4073793" y="3151774"/>
              <a:ext cx="6627821" cy="8165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在这里输入你的正文，阐述与关键词标题相关的具体内容，若字数太多酌情先删减文案，再缩小字号。在这里输入你的正文，阐述与关键词标题相关的具体内容，若字数太多酌情先删减文案，再缩小字号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63E9E104-6DD6-4232-8A98-FAA34ACE2CF0}"/>
                </a:ext>
              </a:extLst>
            </p:cNvPr>
            <p:cNvGrpSpPr/>
            <p:nvPr/>
          </p:nvGrpSpPr>
          <p:grpSpPr>
            <a:xfrm>
              <a:off x="1064870" y="3310981"/>
              <a:ext cx="1990846" cy="498156"/>
              <a:chOff x="1064870" y="3167495"/>
              <a:chExt cx="1990846" cy="498156"/>
            </a:xfrm>
          </p:grpSpPr>
          <p:sp>
            <p:nvSpPr>
              <p:cNvPr id="28" name="箭头: 五边形 27">
                <a:extLst>
                  <a:ext uri="{FF2B5EF4-FFF2-40B4-BE49-F238E27FC236}">
                    <a16:creationId xmlns:a16="http://schemas.microsoft.com/office/drawing/2014/main" id="{8DFC30B1-2AF4-490C-A032-718712F240B8}"/>
                  </a:ext>
                </a:extLst>
              </p:cNvPr>
              <p:cNvSpPr/>
              <p:nvPr/>
            </p:nvSpPr>
            <p:spPr>
              <a:xfrm>
                <a:off x="1064870" y="3167495"/>
                <a:ext cx="1990846" cy="498156"/>
              </a:xfrm>
              <a:prstGeom prst="homePlat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8AAA97D-C344-4D57-9FBE-10EF1105BCA2}"/>
                  </a:ext>
                </a:extLst>
              </p:cNvPr>
              <p:cNvSpPr txBox="1"/>
              <p:nvPr/>
            </p:nvSpPr>
            <p:spPr>
              <a:xfrm>
                <a:off x="1166974" y="3262685"/>
                <a:ext cx="12824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marR="0" algn="l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dirty="0"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关键词标题</a:t>
                </a: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ADADAAB-237B-4BE0-B1FB-787F71AB6647}"/>
                </a:ext>
              </a:extLst>
            </p:cNvPr>
            <p:cNvGrpSpPr/>
            <p:nvPr/>
          </p:nvGrpSpPr>
          <p:grpSpPr>
            <a:xfrm>
              <a:off x="3320979" y="3346727"/>
              <a:ext cx="427260" cy="426664"/>
              <a:chOff x="3276235" y="1076506"/>
              <a:chExt cx="516748" cy="516026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A826689F-F352-4877-A914-705C1B500CC4}"/>
                  </a:ext>
                </a:extLst>
              </p:cNvPr>
              <p:cNvSpPr/>
              <p:nvPr/>
            </p:nvSpPr>
            <p:spPr>
              <a:xfrm rot="2580255">
                <a:off x="3276235" y="1076506"/>
                <a:ext cx="516748" cy="51602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4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D86B69FE-1BA2-4977-A57D-893A738C0941}"/>
                  </a:ext>
                </a:extLst>
              </p:cNvPr>
              <p:cNvSpPr/>
              <p:nvPr/>
            </p:nvSpPr>
            <p:spPr>
              <a:xfrm>
                <a:off x="3386816" y="1187230"/>
                <a:ext cx="295588" cy="29558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04EDCB6-55BE-4F00-88E5-7E007B6A89F1}"/>
              </a:ext>
            </a:extLst>
          </p:cNvPr>
          <p:cNvGrpSpPr/>
          <p:nvPr/>
        </p:nvGrpSpPr>
        <p:grpSpPr>
          <a:xfrm>
            <a:off x="1064870" y="4567174"/>
            <a:ext cx="9636744" cy="816570"/>
            <a:chOff x="1064870" y="4669815"/>
            <a:chExt cx="9636744" cy="81657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7CA87E2-274A-4925-99E1-0057ACB5DF23}"/>
                </a:ext>
              </a:extLst>
            </p:cNvPr>
            <p:cNvSpPr txBox="1"/>
            <p:nvPr/>
          </p:nvSpPr>
          <p:spPr>
            <a:xfrm>
              <a:off x="4073793" y="4669815"/>
              <a:ext cx="6627821" cy="8165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在这里输入你的正文，阐述与关键词标题相关的具体内容，若字数太多酌情先删减文案，再缩小字号。在这里输入你的正文，阐述与关键词标题相关的具体内容，若字数太多酌情先删减文案，再缩小字号</a:t>
              </a: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34D4BB6-3276-4299-8E2B-6D8186B9057B}"/>
                </a:ext>
              </a:extLst>
            </p:cNvPr>
            <p:cNvGrpSpPr/>
            <p:nvPr/>
          </p:nvGrpSpPr>
          <p:grpSpPr>
            <a:xfrm>
              <a:off x="1064870" y="4829022"/>
              <a:ext cx="1990846" cy="498156"/>
              <a:chOff x="1064870" y="4702563"/>
              <a:chExt cx="1990846" cy="498156"/>
            </a:xfrm>
          </p:grpSpPr>
          <p:sp>
            <p:nvSpPr>
              <p:cNvPr id="32" name="箭头: 五边形 31">
                <a:extLst>
                  <a:ext uri="{FF2B5EF4-FFF2-40B4-BE49-F238E27FC236}">
                    <a16:creationId xmlns:a16="http://schemas.microsoft.com/office/drawing/2014/main" id="{287EBB57-4E33-456A-B1F3-5757E2EDE923}"/>
                  </a:ext>
                </a:extLst>
              </p:cNvPr>
              <p:cNvSpPr/>
              <p:nvPr/>
            </p:nvSpPr>
            <p:spPr>
              <a:xfrm>
                <a:off x="1064870" y="4702563"/>
                <a:ext cx="1990846" cy="498156"/>
              </a:xfrm>
              <a:prstGeom prst="homePlat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28E1FDE0-5FD4-4528-88D1-FA66A7B41C9E}"/>
                  </a:ext>
                </a:extLst>
              </p:cNvPr>
              <p:cNvSpPr txBox="1"/>
              <p:nvPr/>
            </p:nvSpPr>
            <p:spPr>
              <a:xfrm>
                <a:off x="1166974" y="4797753"/>
                <a:ext cx="128240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marL="0" marR="0" algn="l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000" dirty="0">
                    <a:solidFill>
                      <a:schemeClr val="bg1"/>
                    </a:solidFill>
                    <a:effectLst/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关键词标题</a:t>
                </a: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26559CE0-C23A-4CAE-B138-1126687941F9}"/>
                </a:ext>
              </a:extLst>
            </p:cNvPr>
            <p:cNvGrpSpPr/>
            <p:nvPr/>
          </p:nvGrpSpPr>
          <p:grpSpPr>
            <a:xfrm>
              <a:off x="3320979" y="4864768"/>
              <a:ext cx="427260" cy="426664"/>
              <a:chOff x="3276235" y="1076506"/>
              <a:chExt cx="516748" cy="516026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3738274C-27C2-4F6E-BCEA-CDDB8B9C8D0C}"/>
                  </a:ext>
                </a:extLst>
              </p:cNvPr>
              <p:cNvSpPr/>
              <p:nvPr/>
            </p:nvSpPr>
            <p:spPr>
              <a:xfrm rot="2580255">
                <a:off x="3276235" y="1076506"/>
                <a:ext cx="516748" cy="516026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4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accent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8C0C0E5-F177-401A-AFF8-36AF8BC202BD}"/>
                  </a:ext>
                </a:extLst>
              </p:cNvPr>
              <p:cNvSpPr/>
              <p:nvPr/>
            </p:nvSpPr>
            <p:spPr>
              <a:xfrm>
                <a:off x="3386816" y="1187230"/>
                <a:ext cx="295588" cy="29558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09460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58790B10-77AC-4CDF-B266-0B70EC666DE0}"/>
              </a:ext>
            </a:extLst>
          </p:cNvPr>
          <p:cNvGrpSpPr/>
          <p:nvPr/>
        </p:nvGrpSpPr>
        <p:grpSpPr>
          <a:xfrm>
            <a:off x="1000020" y="797497"/>
            <a:ext cx="10735624" cy="5511228"/>
            <a:chOff x="979738" y="887538"/>
            <a:chExt cx="10735624" cy="5511228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90EB30D5-F522-4562-9CEB-D246BC06BCB6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8189A7B3-1687-41C2-809A-5C93C2DB1F6C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18B1325-F805-4A48-8002-F7603E400E44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89FC9C06-4F18-45F1-A424-7FA0C385005C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904D1485-9A08-41F9-95DF-3707FBF9FECA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3735470-0D8B-4ACA-9390-B424FD8B33B9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1075B040-1805-4700-8DD2-9FEA06A8033A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0F1BA2B4-E6A6-432C-B9FE-494EBFB83494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87C9C3A-0D34-4A1F-A7A6-AB9D2085D5CA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YU SUAN FANG AN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D5D0F1B-B740-4F56-B0F9-599A1AC8A707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YU SUAN FANG AN</a:t>
              </a: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821C61C-FEA6-4FE1-A4D7-25BBF7D3262B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44C8D63-7F96-4D94-A49F-A81986E476FC}"/>
                </a:ext>
              </a:extLst>
            </p:cNvPr>
            <p:cNvSpPr/>
            <p:nvPr/>
          </p:nvSpPr>
          <p:spPr>
            <a:xfrm>
              <a:off x="9917969" y="1320929"/>
              <a:ext cx="385854" cy="402131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CFB6D34-74E3-4706-AE83-865126698725}"/>
                </a:ext>
              </a:extLst>
            </p:cNvPr>
            <p:cNvSpPr/>
            <p:nvPr/>
          </p:nvSpPr>
          <p:spPr>
            <a:xfrm>
              <a:off x="1072294" y="5313952"/>
              <a:ext cx="528478" cy="550772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0C5CEB7-0EBD-4914-8CD0-067E6508050B}"/>
              </a:ext>
            </a:extLst>
          </p:cNvPr>
          <p:cNvGrpSpPr/>
          <p:nvPr/>
        </p:nvGrpSpPr>
        <p:grpSpPr>
          <a:xfrm>
            <a:off x="1341957" y="1970718"/>
            <a:ext cx="2763987" cy="1093226"/>
            <a:chOff x="1341957" y="1970718"/>
            <a:chExt cx="2763987" cy="109322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92AF34E-1A8B-4000-842F-2118786188F7}"/>
                </a:ext>
              </a:extLst>
            </p:cNvPr>
            <p:cNvSpPr txBox="1"/>
            <p:nvPr/>
          </p:nvSpPr>
          <p:spPr>
            <a:xfrm>
              <a:off x="1341957" y="2364009"/>
              <a:ext cx="2763987" cy="699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87CC6954-A469-4984-9A4D-DFE06F7BFF26}"/>
                </a:ext>
              </a:extLst>
            </p:cNvPr>
            <p:cNvSpPr/>
            <p:nvPr/>
          </p:nvSpPr>
          <p:spPr>
            <a:xfrm>
              <a:off x="2391563" y="2073237"/>
              <a:ext cx="1612991" cy="26621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9915703-EFF7-4EA3-9A7A-38E1B62E3F73}"/>
                </a:ext>
              </a:extLst>
            </p:cNvPr>
            <p:cNvSpPr txBox="1"/>
            <p:nvPr/>
          </p:nvSpPr>
          <p:spPr>
            <a:xfrm>
              <a:off x="2823542" y="197071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2EBC319-4587-4FD3-BE28-BE4194F3DC79}"/>
              </a:ext>
            </a:extLst>
          </p:cNvPr>
          <p:cNvGrpSpPr/>
          <p:nvPr/>
        </p:nvGrpSpPr>
        <p:grpSpPr>
          <a:xfrm>
            <a:off x="2089808" y="4070491"/>
            <a:ext cx="2763987" cy="1093226"/>
            <a:chOff x="1341957" y="1970718"/>
            <a:chExt cx="2763987" cy="109322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AC8D525-5E7F-442C-811E-35476E6005B2}"/>
                </a:ext>
              </a:extLst>
            </p:cNvPr>
            <p:cNvSpPr txBox="1"/>
            <p:nvPr/>
          </p:nvSpPr>
          <p:spPr>
            <a:xfrm>
              <a:off x="1341957" y="2364009"/>
              <a:ext cx="2763987" cy="699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E2070B13-9789-4555-98CD-A4939AE6E024}"/>
                </a:ext>
              </a:extLst>
            </p:cNvPr>
            <p:cNvSpPr/>
            <p:nvPr/>
          </p:nvSpPr>
          <p:spPr>
            <a:xfrm>
              <a:off x="2391563" y="2073237"/>
              <a:ext cx="1612991" cy="26621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E979A22-E367-4C42-9C7A-85EDE32BD3DB}"/>
                </a:ext>
              </a:extLst>
            </p:cNvPr>
            <p:cNvSpPr txBox="1"/>
            <p:nvPr/>
          </p:nvSpPr>
          <p:spPr>
            <a:xfrm>
              <a:off x="2823542" y="197071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31ED47D-3571-4981-AB7E-B06EE6C57BD0}"/>
              </a:ext>
            </a:extLst>
          </p:cNvPr>
          <p:cNvGrpSpPr/>
          <p:nvPr/>
        </p:nvGrpSpPr>
        <p:grpSpPr>
          <a:xfrm>
            <a:off x="7529213" y="1406739"/>
            <a:ext cx="2766900" cy="1093226"/>
            <a:chOff x="1339044" y="1970718"/>
            <a:chExt cx="2766900" cy="109322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09409B8-5528-4A2B-8DD9-74BCB13FE770}"/>
                </a:ext>
              </a:extLst>
            </p:cNvPr>
            <p:cNvSpPr txBox="1"/>
            <p:nvPr/>
          </p:nvSpPr>
          <p:spPr>
            <a:xfrm>
              <a:off x="1341957" y="2364009"/>
              <a:ext cx="2763987" cy="699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794F919D-8E17-4CD5-99AE-26838B551AEA}"/>
                </a:ext>
              </a:extLst>
            </p:cNvPr>
            <p:cNvSpPr/>
            <p:nvPr/>
          </p:nvSpPr>
          <p:spPr>
            <a:xfrm>
              <a:off x="1482905" y="2073237"/>
              <a:ext cx="1612991" cy="26621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C8EFEC7-A485-4938-BCF6-F6E08501C153}"/>
                </a:ext>
              </a:extLst>
            </p:cNvPr>
            <p:cNvSpPr txBox="1"/>
            <p:nvPr/>
          </p:nvSpPr>
          <p:spPr>
            <a:xfrm>
              <a:off x="1339044" y="197071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011A618-0386-4018-8FC7-F988B04DF90A}"/>
              </a:ext>
            </a:extLst>
          </p:cNvPr>
          <p:cNvGrpSpPr/>
          <p:nvPr/>
        </p:nvGrpSpPr>
        <p:grpSpPr>
          <a:xfrm>
            <a:off x="7983676" y="4308683"/>
            <a:ext cx="2766900" cy="1093226"/>
            <a:chOff x="1339044" y="1970718"/>
            <a:chExt cx="2766900" cy="109322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A2B1268-8751-4E1E-B824-00B863340E6B}"/>
                </a:ext>
              </a:extLst>
            </p:cNvPr>
            <p:cNvSpPr txBox="1"/>
            <p:nvPr/>
          </p:nvSpPr>
          <p:spPr>
            <a:xfrm>
              <a:off x="1341957" y="2364009"/>
              <a:ext cx="2763987" cy="6999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B0C9AA63-BA9B-4515-85A7-A02CFFA851D4}"/>
                </a:ext>
              </a:extLst>
            </p:cNvPr>
            <p:cNvSpPr/>
            <p:nvPr/>
          </p:nvSpPr>
          <p:spPr>
            <a:xfrm>
              <a:off x="1482905" y="2073237"/>
              <a:ext cx="1612991" cy="26621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1391394-3F9E-48B2-BEE1-5D729F1E29F6}"/>
                </a:ext>
              </a:extLst>
            </p:cNvPr>
            <p:cNvSpPr txBox="1"/>
            <p:nvPr/>
          </p:nvSpPr>
          <p:spPr>
            <a:xfrm>
              <a:off x="1339044" y="1970718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关键词标题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6C73880D-B2FF-47D5-BCBE-F70D44B9DBC1}"/>
              </a:ext>
            </a:extLst>
          </p:cNvPr>
          <p:cNvGrpSpPr/>
          <p:nvPr/>
        </p:nvGrpSpPr>
        <p:grpSpPr>
          <a:xfrm>
            <a:off x="4234303" y="2090946"/>
            <a:ext cx="4010368" cy="2689405"/>
            <a:chOff x="4234303" y="2090946"/>
            <a:chExt cx="4010368" cy="2689405"/>
          </a:xfrm>
        </p:grpSpPr>
        <p:sp>
          <p:nvSpPr>
            <p:cNvPr id="21" name="六边形 20">
              <a:extLst>
                <a:ext uri="{FF2B5EF4-FFF2-40B4-BE49-F238E27FC236}">
                  <a16:creationId xmlns:a16="http://schemas.microsoft.com/office/drawing/2014/main" id="{CA69CA70-35AA-483C-894D-1555F750A5A0}"/>
                </a:ext>
              </a:extLst>
            </p:cNvPr>
            <p:cNvSpPr/>
            <p:nvPr/>
          </p:nvSpPr>
          <p:spPr>
            <a:xfrm>
              <a:off x="4234303" y="2090946"/>
              <a:ext cx="1250116" cy="1077686"/>
            </a:xfrm>
            <a:prstGeom prst="hexagon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F0AE3C1D-DF17-4DC1-80EE-F36E41F015AA}"/>
                </a:ext>
              </a:extLst>
            </p:cNvPr>
            <p:cNvSpPr/>
            <p:nvPr/>
          </p:nvSpPr>
          <p:spPr>
            <a:xfrm>
              <a:off x="5910708" y="3045021"/>
              <a:ext cx="1452465" cy="1252125"/>
            </a:xfrm>
            <a:prstGeom prst="hexagon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BC3ECFE5-A969-4B47-B1A8-6B6B3168C5FD}"/>
                </a:ext>
              </a:extLst>
            </p:cNvPr>
            <p:cNvSpPr/>
            <p:nvPr/>
          </p:nvSpPr>
          <p:spPr>
            <a:xfrm>
              <a:off x="7150332" y="2612720"/>
              <a:ext cx="1094339" cy="943396"/>
            </a:xfrm>
            <a:prstGeom prst="hexagon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7" name="六边形 26">
              <a:extLst>
                <a:ext uri="{FF2B5EF4-FFF2-40B4-BE49-F238E27FC236}">
                  <a16:creationId xmlns:a16="http://schemas.microsoft.com/office/drawing/2014/main" id="{8B167D84-4BD1-4298-BA92-1EDA416ACBDA}"/>
                </a:ext>
              </a:extLst>
            </p:cNvPr>
            <p:cNvSpPr/>
            <p:nvPr/>
          </p:nvSpPr>
          <p:spPr>
            <a:xfrm>
              <a:off x="5304312" y="2792483"/>
              <a:ext cx="794674" cy="685064"/>
            </a:xfrm>
            <a:prstGeom prst="hexagon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8" name="六边形 27">
              <a:extLst>
                <a:ext uri="{FF2B5EF4-FFF2-40B4-BE49-F238E27FC236}">
                  <a16:creationId xmlns:a16="http://schemas.microsoft.com/office/drawing/2014/main" id="{2715CABA-92CA-4251-9664-6BFA2F0214E4}"/>
                </a:ext>
              </a:extLst>
            </p:cNvPr>
            <p:cNvSpPr/>
            <p:nvPr/>
          </p:nvSpPr>
          <p:spPr>
            <a:xfrm>
              <a:off x="5019878" y="3770911"/>
              <a:ext cx="1111902" cy="958536"/>
            </a:xfrm>
            <a:prstGeom prst="hexagon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9" name="六边形 28">
              <a:extLst>
                <a:ext uri="{FF2B5EF4-FFF2-40B4-BE49-F238E27FC236}">
                  <a16:creationId xmlns:a16="http://schemas.microsoft.com/office/drawing/2014/main" id="{3C6DD85A-DD75-4719-AA00-CD489E6FB20C}"/>
                </a:ext>
              </a:extLst>
            </p:cNvPr>
            <p:cNvSpPr/>
            <p:nvPr/>
          </p:nvSpPr>
          <p:spPr>
            <a:xfrm>
              <a:off x="7118235" y="3977188"/>
              <a:ext cx="742303" cy="639916"/>
            </a:xfrm>
            <a:prstGeom prst="hexagon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0" name="六边形 29">
              <a:extLst>
                <a:ext uri="{FF2B5EF4-FFF2-40B4-BE49-F238E27FC236}">
                  <a16:creationId xmlns:a16="http://schemas.microsoft.com/office/drawing/2014/main" id="{02D3F708-CA57-4CAA-866D-F35E6B539D69}"/>
                </a:ext>
              </a:extLst>
            </p:cNvPr>
            <p:cNvSpPr/>
            <p:nvPr/>
          </p:nvSpPr>
          <p:spPr>
            <a:xfrm>
              <a:off x="6857748" y="4453857"/>
              <a:ext cx="378733" cy="326494"/>
            </a:xfrm>
            <a:prstGeom prst="hexagon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1" name="六边形 30">
              <a:extLst>
                <a:ext uri="{FF2B5EF4-FFF2-40B4-BE49-F238E27FC236}">
                  <a16:creationId xmlns:a16="http://schemas.microsoft.com/office/drawing/2014/main" id="{C8603D10-CB25-420D-B49B-6A101A9DE2AE}"/>
                </a:ext>
              </a:extLst>
            </p:cNvPr>
            <p:cNvSpPr/>
            <p:nvPr/>
          </p:nvSpPr>
          <p:spPr>
            <a:xfrm>
              <a:off x="7742293" y="4484337"/>
              <a:ext cx="284328" cy="245110"/>
            </a:xfrm>
            <a:prstGeom prst="hexagon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C87FE0D-6EC7-4280-AA1B-96FCD577FD71}"/>
                </a:ext>
              </a:extLst>
            </p:cNvPr>
            <p:cNvSpPr/>
            <p:nvPr/>
          </p:nvSpPr>
          <p:spPr>
            <a:xfrm>
              <a:off x="5362104" y="4020775"/>
              <a:ext cx="427450" cy="458808"/>
            </a:xfrm>
            <a:custGeom>
              <a:avLst/>
              <a:gdLst>
                <a:gd name="connsiteX0" fmla="*/ 26279 w 204247"/>
                <a:gd name="connsiteY0" fmla="*/ 49787 h 219231"/>
                <a:gd name="connsiteX1" fmla="*/ 24120 w 204247"/>
                <a:gd name="connsiteY1" fmla="*/ 51730 h 219231"/>
                <a:gd name="connsiteX2" fmla="*/ 24120 w 204247"/>
                <a:gd name="connsiteY2" fmla="*/ 51730 h 219231"/>
                <a:gd name="connsiteX3" fmla="*/ 18795 w 204247"/>
                <a:gd name="connsiteY3" fmla="*/ 56191 h 219231"/>
                <a:gd name="connsiteX4" fmla="*/ 19227 w 204247"/>
                <a:gd name="connsiteY4" fmla="*/ 56191 h 219231"/>
                <a:gd name="connsiteX5" fmla="*/ 300 w 204247"/>
                <a:gd name="connsiteY5" fmla="*/ 94475 h 219231"/>
                <a:gd name="connsiteX6" fmla="*/ 300 w 204247"/>
                <a:gd name="connsiteY6" fmla="*/ 94475 h 219231"/>
                <a:gd name="connsiteX7" fmla="*/ -59 w 204247"/>
                <a:gd name="connsiteY7" fmla="*/ 101672 h 219231"/>
                <a:gd name="connsiteX8" fmla="*/ -59 w 204247"/>
                <a:gd name="connsiteY8" fmla="*/ 104478 h 219231"/>
                <a:gd name="connsiteX9" fmla="*/ -59 w 204247"/>
                <a:gd name="connsiteY9" fmla="*/ 104910 h 219231"/>
                <a:gd name="connsiteX10" fmla="*/ -59 w 204247"/>
                <a:gd name="connsiteY10" fmla="*/ 106349 h 219231"/>
                <a:gd name="connsiteX11" fmla="*/ 444 w 204247"/>
                <a:gd name="connsiteY11" fmla="*/ 109803 h 219231"/>
                <a:gd name="connsiteX12" fmla="*/ 444 w 204247"/>
                <a:gd name="connsiteY12" fmla="*/ 111530 h 219231"/>
                <a:gd name="connsiteX13" fmla="*/ 1308 w 204247"/>
                <a:gd name="connsiteY13" fmla="*/ 115129 h 219231"/>
                <a:gd name="connsiteX14" fmla="*/ 1308 w 204247"/>
                <a:gd name="connsiteY14" fmla="*/ 115129 h 219231"/>
                <a:gd name="connsiteX15" fmla="*/ 7569 w 204247"/>
                <a:gd name="connsiteY15" fmla="*/ 131248 h 219231"/>
                <a:gd name="connsiteX16" fmla="*/ 13901 w 204247"/>
                <a:gd name="connsiteY16" fmla="*/ 143410 h 219231"/>
                <a:gd name="connsiteX17" fmla="*/ 16708 w 204247"/>
                <a:gd name="connsiteY17" fmla="*/ 148519 h 219231"/>
                <a:gd name="connsiteX18" fmla="*/ 46644 w 204247"/>
                <a:gd name="connsiteY18" fmla="*/ 197813 h 219231"/>
                <a:gd name="connsiteX19" fmla="*/ 47004 w 204247"/>
                <a:gd name="connsiteY19" fmla="*/ 198245 h 219231"/>
                <a:gd name="connsiteX20" fmla="*/ 83921 w 204247"/>
                <a:gd name="connsiteY20" fmla="*/ 219114 h 219231"/>
                <a:gd name="connsiteX21" fmla="*/ 102055 w 204247"/>
                <a:gd name="connsiteY21" fmla="*/ 212637 h 219231"/>
                <a:gd name="connsiteX22" fmla="*/ 120189 w 204247"/>
                <a:gd name="connsiteY22" fmla="*/ 219114 h 219231"/>
                <a:gd name="connsiteX23" fmla="*/ 122420 w 204247"/>
                <a:gd name="connsiteY23" fmla="*/ 219114 h 219231"/>
                <a:gd name="connsiteX24" fmla="*/ 158401 w 204247"/>
                <a:gd name="connsiteY24" fmla="*/ 199108 h 219231"/>
                <a:gd name="connsiteX25" fmla="*/ 158401 w 204247"/>
                <a:gd name="connsiteY25" fmla="*/ 199108 h 219231"/>
                <a:gd name="connsiteX26" fmla="*/ 182509 w 204247"/>
                <a:gd name="connsiteY26" fmla="*/ 158234 h 219231"/>
                <a:gd name="connsiteX27" fmla="*/ 190209 w 204247"/>
                <a:gd name="connsiteY27" fmla="*/ 143841 h 219231"/>
                <a:gd name="connsiteX28" fmla="*/ 196541 w 204247"/>
                <a:gd name="connsiteY28" fmla="*/ 131680 h 219231"/>
                <a:gd name="connsiteX29" fmla="*/ 202730 w 204247"/>
                <a:gd name="connsiteY29" fmla="*/ 115560 h 219231"/>
                <a:gd name="connsiteX30" fmla="*/ 202730 w 204247"/>
                <a:gd name="connsiteY30" fmla="*/ 115560 h 219231"/>
                <a:gd name="connsiteX31" fmla="*/ 203594 w 204247"/>
                <a:gd name="connsiteY31" fmla="*/ 111890 h 219231"/>
                <a:gd name="connsiteX32" fmla="*/ 203594 w 204247"/>
                <a:gd name="connsiteY32" fmla="*/ 110163 h 219231"/>
                <a:gd name="connsiteX33" fmla="*/ 204097 w 204247"/>
                <a:gd name="connsiteY33" fmla="*/ 106781 h 219231"/>
                <a:gd name="connsiteX34" fmla="*/ 204097 w 204247"/>
                <a:gd name="connsiteY34" fmla="*/ 105270 h 219231"/>
                <a:gd name="connsiteX35" fmla="*/ 204097 w 204247"/>
                <a:gd name="connsiteY35" fmla="*/ 104622 h 219231"/>
                <a:gd name="connsiteX36" fmla="*/ 204097 w 204247"/>
                <a:gd name="connsiteY36" fmla="*/ 102031 h 219231"/>
                <a:gd name="connsiteX37" fmla="*/ 203738 w 204247"/>
                <a:gd name="connsiteY37" fmla="*/ 94835 h 219231"/>
                <a:gd name="connsiteX38" fmla="*/ 184812 w 204247"/>
                <a:gd name="connsiteY38" fmla="*/ 56551 h 219231"/>
                <a:gd name="connsiteX39" fmla="*/ 184812 w 204247"/>
                <a:gd name="connsiteY39" fmla="*/ 56551 h 219231"/>
                <a:gd name="connsiteX40" fmla="*/ 179558 w 204247"/>
                <a:gd name="connsiteY40" fmla="*/ 52090 h 219231"/>
                <a:gd name="connsiteX41" fmla="*/ 179558 w 204247"/>
                <a:gd name="connsiteY41" fmla="*/ 52090 h 219231"/>
                <a:gd name="connsiteX42" fmla="*/ 177256 w 204247"/>
                <a:gd name="connsiteY42" fmla="*/ 50075 h 219231"/>
                <a:gd name="connsiteX43" fmla="*/ 177256 w 204247"/>
                <a:gd name="connsiteY43" fmla="*/ 50075 h 219231"/>
                <a:gd name="connsiteX44" fmla="*/ 147031 w 204247"/>
                <a:gd name="connsiteY44" fmla="*/ 39856 h 219231"/>
                <a:gd name="connsiteX45" fmla="*/ 145664 w 204247"/>
                <a:gd name="connsiteY45" fmla="*/ 39856 h 219231"/>
                <a:gd name="connsiteX46" fmla="*/ 125011 w 204247"/>
                <a:gd name="connsiteY46" fmla="*/ 43886 h 219231"/>
                <a:gd name="connsiteX47" fmla="*/ 118319 w 204247"/>
                <a:gd name="connsiteY47" fmla="*/ 47268 h 219231"/>
                <a:gd name="connsiteX48" fmla="*/ 133934 w 204247"/>
                <a:gd name="connsiteY48" fmla="*/ 20642 h 219231"/>
                <a:gd name="connsiteX49" fmla="*/ 136669 w 204247"/>
                <a:gd name="connsiteY49" fmla="*/ 17620 h 219231"/>
                <a:gd name="connsiteX50" fmla="*/ 139547 w 204247"/>
                <a:gd name="connsiteY50" fmla="*/ 14597 h 219231"/>
                <a:gd name="connsiteX51" fmla="*/ 136885 w 204247"/>
                <a:gd name="connsiteY51" fmla="*/ 11431 h 219231"/>
                <a:gd name="connsiteX52" fmla="*/ 130264 w 204247"/>
                <a:gd name="connsiteY52" fmla="*/ 3659 h 219231"/>
                <a:gd name="connsiteX53" fmla="*/ 126882 w 204247"/>
                <a:gd name="connsiteY53" fmla="*/ -83 h 219231"/>
                <a:gd name="connsiteX54" fmla="*/ 123356 w 204247"/>
                <a:gd name="connsiteY54" fmla="*/ 3515 h 219231"/>
                <a:gd name="connsiteX55" fmla="*/ 107812 w 204247"/>
                <a:gd name="connsiteY55" fmla="*/ 24240 h 219231"/>
                <a:gd name="connsiteX56" fmla="*/ 107812 w 204247"/>
                <a:gd name="connsiteY56" fmla="*/ 24240 h 219231"/>
                <a:gd name="connsiteX57" fmla="*/ 73918 w 204247"/>
                <a:gd name="connsiteY57" fmla="*/ 5098 h 219231"/>
                <a:gd name="connsiteX58" fmla="*/ 71183 w 204247"/>
                <a:gd name="connsiteY58" fmla="*/ 5098 h 219231"/>
                <a:gd name="connsiteX59" fmla="*/ 69816 w 204247"/>
                <a:gd name="connsiteY59" fmla="*/ 7473 h 219231"/>
                <a:gd name="connsiteX60" fmla="*/ 67585 w 204247"/>
                <a:gd name="connsiteY60" fmla="*/ 41007 h 219231"/>
                <a:gd name="connsiteX61" fmla="*/ 56431 w 204247"/>
                <a:gd name="connsiteY61" fmla="*/ 39856 h 219231"/>
                <a:gd name="connsiteX62" fmla="*/ 55064 w 204247"/>
                <a:gd name="connsiteY62" fmla="*/ 39856 h 219231"/>
                <a:gd name="connsiteX63" fmla="*/ 24840 w 204247"/>
                <a:gd name="connsiteY63" fmla="*/ 50075 h 219231"/>
                <a:gd name="connsiteX64" fmla="*/ 128249 w 204247"/>
                <a:gd name="connsiteY64" fmla="*/ 13806 h 219231"/>
                <a:gd name="connsiteX65" fmla="*/ 128609 w 204247"/>
                <a:gd name="connsiteY65" fmla="*/ 14309 h 219231"/>
                <a:gd name="connsiteX66" fmla="*/ 128609 w 204247"/>
                <a:gd name="connsiteY66" fmla="*/ 14309 h 219231"/>
                <a:gd name="connsiteX67" fmla="*/ 114217 w 204247"/>
                <a:gd name="connsiteY67" fmla="*/ 36546 h 219231"/>
                <a:gd name="connsiteX68" fmla="*/ 114217 w 204247"/>
                <a:gd name="connsiteY68" fmla="*/ 35682 h 219231"/>
                <a:gd name="connsiteX69" fmla="*/ 128249 w 204247"/>
                <a:gd name="connsiteY69" fmla="*/ 13590 h 219231"/>
                <a:gd name="connsiteX70" fmla="*/ 78308 w 204247"/>
                <a:gd name="connsiteY70" fmla="*/ 14525 h 219231"/>
                <a:gd name="connsiteX71" fmla="*/ 101263 w 204247"/>
                <a:gd name="connsiteY71" fmla="*/ 28918 h 219231"/>
                <a:gd name="connsiteX72" fmla="*/ 104430 w 204247"/>
                <a:gd name="connsiteY72" fmla="*/ 36114 h 219231"/>
                <a:gd name="connsiteX73" fmla="*/ 103782 w 204247"/>
                <a:gd name="connsiteY73" fmla="*/ 53241 h 219231"/>
                <a:gd name="connsiteX74" fmla="*/ 102631 w 204247"/>
                <a:gd name="connsiteY74" fmla="*/ 53241 h 219231"/>
                <a:gd name="connsiteX75" fmla="*/ 95434 w 204247"/>
                <a:gd name="connsiteY75" fmla="*/ 51442 h 219231"/>
                <a:gd name="connsiteX76" fmla="*/ 90901 w 204247"/>
                <a:gd name="connsiteY76" fmla="*/ 49499 h 219231"/>
                <a:gd name="connsiteX77" fmla="*/ 88814 w 204247"/>
                <a:gd name="connsiteY77" fmla="*/ 48564 h 219231"/>
                <a:gd name="connsiteX78" fmla="*/ 87663 w 204247"/>
                <a:gd name="connsiteY78" fmla="*/ 48060 h 219231"/>
                <a:gd name="connsiteX79" fmla="*/ 85504 w 204247"/>
                <a:gd name="connsiteY79" fmla="*/ 46764 h 219231"/>
                <a:gd name="connsiteX80" fmla="*/ 84712 w 204247"/>
                <a:gd name="connsiteY80" fmla="*/ 46333 h 219231"/>
                <a:gd name="connsiteX81" fmla="*/ 83489 w 204247"/>
                <a:gd name="connsiteY81" fmla="*/ 45613 h 219231"/>
                <a:gd name="connsiteX82" fmla="*/ 80179 w 204247"/>
                <a:gd name="connsiteY82" fmla="*/ 41151 h 219231"/>
                <a:gd name="connsiteX83" fmla="*/ 78308 w 204247"/>
                <a:gd name="connsiteY83" fmla="*/ 14309 h 219231"/>
                <a:gd name="connsiteX84" fmla="*/ 31604 w 204247"/>
                <a:gd name="connsiteY84" fmla="*/ 57703 h 219231"/>
                <a:gd name="connsiteX85" fmla="*/ 31604 w 204247"/>
                <a:gd name="connsiteY85" fmla="*/ 57703 h 219231"/>
                <a:gd name="connsiteX86" fmla="*/ 56863 w 204247"/>
                <a:gd name="connsiteY86" fmla="*/ 49067 h 219231"/>
                <a:gd name="connsiteX87" fmla="*/ 58014 w 204247"/>
                <a:gd name="connsiteY87" fmla="*/ 49067 h 219231"/>
                <a:gd name="connsiteX88" fmla="*/ 75141 w 204247"/>
                <a:gd name="connsiteY88" fmla="*/ 52449 h 219231"/>
                <a:gd name="connsiteX89" fmla="*/ 78092 w 204247"/>
                <a:gd name="connsiteY89" fmla="*/ 53889 h 219231"/>
                <a:gd name="connsiteX90" fmla="*/ 82553 w 204247"/>
                <a:gd name="connsiteY90" fmla="*/ 56407 h 219231"/>
                <a:gd name="connsiteX91" fmla="*/ 83417 w 204247"/>
                <a:gd name="connsiteY91" fmla="*/ 56911 h 219231"/>
                <a:gd name="connsiteX92" fmla="*/ 86799 w 204247"/>
                <a:gd name="connsiteY92" fmla="*/ 58350 h 219231"/>
                <a:gd name="connsiteX93" fmla="*/ 102487 w 204247"/>
                <a:gd name="connsiteY93" fmla="*/ 62884 h 219231"/>
                <a:gd name="connsiteX94" fmla="*/ 102487 w 204247"/>
                <a:gd name="connsiteY94" fmla="*/ 62884 h 219231"/>
                <a:gd name="connsiteX95" fmla="*/ 105725 w 204247"/>
                <a:gd name="connsiteY95" fmla="*/ 62884 h 219231"/>
                <a:gd name="connsiteX96" fmla="*/ 105725 w 204247"/>
                <a:gd name="connsiteY96" fmla="*/ 63819 h 219231"/>
                <a:gd name="connsiteX97" fmla="*/ 114073 w 204247"/>
                <a:gd name="connsiteY97" fmla="*/ 60509 h 219231"/>
                <a:gd name="connsiteX98" fmla="*/ 118319 w 204247"/>
                <a:gd name="connsiteY98" fmla="*/ 58638 h 219231"/>
                <a:gd name="connsiteX99" fmla="*/ 121773 w 204247"/>
                <a:gd name="connsiteY99" fmla="*/ 57199 h 219231"/>
                <a:gd name="connsiteX100" fmla="*/ 122636 w 204247"/>
                <a:gd name="connsiteY100" fmla="*/ 56695 h 219231"/>
                <a:gd name="connsiteX101" fmla="*/ 129832 w 204247"/>
                <a:gd name="connsiteY101" fmla="*/ 52737 h 219231"/>
                <a:gd name="connsiteX102" fmla="*/ 146888 w 204247"/>
                <a:gd name="connsiteY102" fmla="*/ 49355 h 219231"/>
                <a:gd name="connsiteX103" fmla="*/ 148039 w 204247"/>
                <a:gd name="connsiteY103" fmla="*/ 49355 h 219231"/>
                <a:gd name="connsiteX104" fmla="*/ 173298 w 204247"/>
                <a:gd name="connsiteY104" fmla="*/ 57991 h 219231"/>
                <a:gd name="connsiteX105" fmla="*/ 173298 w 204247"/>
                <a:gd name="connsiteY105" fmla="*/ 57991 h 219231"/>
                <a:gd name="connsiteX106" fmla="*/ 176032 w 204247"/>
                <a:gd name="connsiteY106" fmla="*/ 60293 h 219231"/>
                <a:gd name="connsiteX107" fmla="*/ 195390 w 204247"/>
                <a:gd name="connsiteY107" fmla="*/ 96274 h 219231"/>
                <a:gd name="connsiteX108" fmla="*/ 195390 w 204247"/>
                <a:gd name="connsiteY108" fmla="*/ 102031 h 219231"/>
                <a:gd name="connsiteX109" fmla="*/ 195390 w 204247"/>
                <a:gd name="connsiteY109" fmla="*/ 104262 h 219231"/>
                <a:gd name="connsiteX110" fmla="*/ 195390 w 204247"/>
                <a:gd name="connsiteY110" fmla="*/ 104766 h 219231"/>
                <a:gd name="connsiteX111" fmla="*/ 195390 w 204247"/>
                <a:gd name="connsiteY111" fmla="*/ 105845 h 219231"/>
                <a:gd name="connsiteX112" fmla="*/ 195030 w 204247"/>
                <a:gd name="connsiteY112" fmla="*/ 108652 h 219231"/>
                <a:gd name="connsiteX113" fmla="*/ 195030 w 204247"/>
                <a:gd name="connsiteY113" fmla="*/ 110091 h 219231"/>
                <a:gd name="connsiteX114" fmla="*/ 194239 w 204247"/>
                <a:gd name="connsiteY114" fmla="*/ 113330 h 219231"/>
                <a:gd name="connsiteX115" fmla="*/ 188554 w 204247"/>
                <a:gd name="connsiteY115" fmla="*/ 127722 h 219231"/>
                <a:gd name="connsiteX116" fmla="*/ 182509 w 204247"/>
                <a:gd name="connsiteY116" fmla="*/ 139308 h 219231"/>
                <a:gd name="connsiteX117" fmla="*/ 174665 w 204247"/>
                <a:gd name="connsiteY117" fmla="*/ 154276 h 219231"/>
                <a:gd name="connsiteX118" fmla="*/ 151493 w 204247"/>
                <a:gd name="connsiteY118" fmla="*/ 193567 h 219231"/>
                <a:gd name="connsiteX119" fmla="*/ 121269 w 204247"/>
                <a:gd name="connsiteY119" fmla="*/ 210263 h 219231"/>
                <a:gd name="connsiteX120" fmla="*/ 105293 w 204247"/>
                <a:gd name="connsiteY120" fmla="*/ 203642 h 219231"/>
                <a:gd name="connsiteX121" fmla="*/ 102487 w 204247"/>
                <a:gd name="connsiteY121" fmla="*/ 201483 h 219231"/>
                <a:gd name="connsiteX122" fmla="*/ 99680 w 204247"/>
                <a:gd name="connsiteY122" fmla="*/ 203642 h 219231"/>
                <a:gd name="connsiteX123" fmla="*/ 83705 w 204247"/>
                <a:gd name="connsiteY123" fmla="*/ 210263 h 219231"/>
                <a:gd name="connsiteX124" fmla="*/ 54920 w 204247"/>
                <a:gd name="connsiteY124" fmla="*/ 192704 h 219231"/>
                <a:gd name="connsiteX125" fmla="*/ 25631 w 204247"/>
                <a:gd name="connsiteY125" fmla="*/ 144417 h 219231"/>
                <a:gd name="connsiteX126" fmla="*/ 22825 w 204247"/>
                <a:gd name="connsiteY126" fmla="*/ 139308 h 219231"/>
                <a:gd name="connsiteX127" fmla="*/ 16708 w 204247"/>
                <a:gd name="connsiteY127" fmla="*/ 127722 h 219231"/>
                <a:gd name="connsiteX128" fmla="*/ 11095 w 204247"/>
                <a:gd name="connsiteY128" fmla="*/ 113330 h 219231"/>
                <a:gd name="connsiteX129" fmla="*/ 11095 w 204247"/>
                <a:gd name="connsiteY129" fmla="*/ 113330 h 219231"/>
                <a:gd name="connsiteX130" fmla="*/ 10303 w 204247"/>
                <a:gd name="connsiteY130" fmla="*/ 110163 h 219231"/>
                <a:gd name="connsiteX131" fmla="*/ 10303 w 204247"/>
                <a:gd name="connsiteY131" fmla="*/ 108724 h 219231"/>
                <a:gd name="connsiteX132" fmla="*/ 9871 w 204247"/>
                <a:gd name="connsiteY132" fmla="*/ 105917 h 219231"/>
                <a:gd name="connsiteX133" fmla="*/ 9871 w 204247"/>
                <a:gd name="connsiteY133" fmla="*/ 104910 h 219231"/>
                <a:gd name="connsiteX134" fmla="*/ 9871 w 204247"/>
                <a:gd name="connsiteY134" fmla="*/ 104190 h 219231"/>
                <a:gd name="connsiteX135" fmla="*/ 9871 w 204247"/>
                <a:gd name="connsiteY135" fmla="*/ 102103 h 219231"/>
                <a:gd name="connsiteX136" fmla="*/ 9871 w 204247"/>
                <a:gd name="connsiteY136" fmla="*/ 96346 h 219231"/>
                <a:gd name="connsiteX137" fmla="*/ 29229 w 204247"/>
                <a:gd name="connsiteY137" fmla="*/ 60365 h 219231"/>
                <a:gd name="connsiteX138" fmla="*/ 31604 w 204247"/>
                <a:gd name="connsiteY138" fmla="*/ 57775 h 21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04247" h="219231">
                  <a:moveTo>
                    <a:pt x="26279" y="49787"/>
                  </a:moveTo>
                  <a:lnTo>
                    <a:pt x="24120" y="51730"/>
                  </a:lnTo>
                  <a:lnTo>
                    <a:pt x="24120" y="51730"/>
                  </a:lnTo>
                  <a:lnTo>
                    <a:pt x="18795" y="56191"/>
                  </a:lnTo>
                  <a:lnTo>
                    <a:pt x="19227" y="56191"/>
                  </a:lnTo>
                  <a:cubicBezTo>
                    <a:pt x="8814" y="66482"/>
                    <a:pt x="2157" y="79961"/>
                    <a:pt x="300" y="94475"/>
                  </a:cubicBezTo>
                  <a:lnTo>
                    <a:pt x="300" y="94475"/>
                  </a:lnTo>
                  <a:cubicBezTo>
                    <a:pt x="-2" y="96864"/>
                    <a:pt x="-124" y="99268"/>
                    <a:pt x="-59" y="101672"/>
                  </a:cubicBezTo>
                  <a:cubicBezTo>
                    <a:pt x="-59" y="102535"/>
                    <a:pt x="-59" y="103399"/>
                    <a:pt x="-59" y="104478"/>
                  </a:cubicBezTo>
                  <a:lnTo>
                    <a:pt x="-59" y="104910"/>
                  </a:lnTo>
                  <a:cubicBezTo>
                    <a:pt x="-95" y="105392"/>
                    <a:pt x="-95" y="105867"/>
                    <a:pt x="-59" y="106349"/>
                  </a:cubicBezTo>
                  <a:cubicBezTo>
                    <a:pt x="-59" y="107501"/>
                    <a:pt x="-59" y="108652"/>
                    <a:pt x="444" y="109803"/>
                  </a:cubicBezTo>
                  <a:cubicBezTo>
                    <a:pt x="948" y="110955"/>
                    <a:pt x="444" y="110883"/>
                    <a:pt x="444" y="111530"/>
                  </a:cubicBezTo>
                  <a:cubicBezTo>
                    <a:pt x="444" y="112178"/>
                    <a:pt x="1020" y="114049"/>
                    <a:pt x="1308" y="115129"/>
                  </a:cubicBezTo>
                  <a:lnTo>
                    <a:pt x="1308" y="115129"/>
                  </a:lnTo>
                  <a:cubicBezTo>
                    <a:pt x="2884" y="120684"/>
                    <a:pt x="4978" y="126081"/>
                    <a:pt x="7569" y="131248"/>
                  </a:cubicBezTo>
                  <a:cubicBezTo>
                    <a:pt x="9296" y="134918"/>
                    <a:pt x="11383" y="138948"/>
                    <a:pt x="13901" y="143410"/>
                  </a:cubicBezTo>
                  <a:lnTo>
                    <a:pt x="16708" y="148519"/>
                  </a:lnTo>
                  <a:cubicBezTo>
                    <a:pt x="25055" y="163415"/>
                    <a:pt x="34482" y="180326"/>
                    <a:pt x="46644" y="197813"/>
                  </a:cubicBezTo>
                  <a:lnTo>
                    <a:pt x="47004" y="198245"/>
                  </a:lnTo>
                  <a:cubicBezTo>
                    <a:pt x="56647" y="209111"/>
                    <a:pt x="68593" y="219834"/>
                    <a:pt x="83921" y="219114"/>
                  </a:cubicBezTo>
                  <a:cubicBezTo>
                    <a:pt x="90419" y="218545"/>
                    <a:pt x="96665" y="216315"/>
                    <a:pt x="102055" y="212637"/>
                  </a:cubicBezTo>
                  <a:cubicBezTo>
                    <a:pt x="107445" y="216315"/>
                    <a:pt x="113691" y="218545"/>
                    <a:pt x="120189" y="219114"/>
                  </a:cubicBezTo>
                  <a:lnTo>
                    <a:pt x="122420" y="219114"/>
                  </a:lnTo>
                  <a:cubicBezTo>
                    <a:pt x="134438" y="219114"/>
                    <a:pt x="146456" y="212349"/>
                    <a:pt x="158401" y="199108"/>
                  </a:cubicBezTo>
                  <a:lnTo>
                    <a:pt x="158401" y="199108"/>
                  </a:lnTo>
                  <a:cubicBezTo>
                    <a:pt x="167634" y="186227"/>
                    <a:pt x="175701" y="172547"/>
                    <a:pt x="182509" y="158234"/>
                  </a:cubicBezTo>
                  <a:cubicBezTo>
                    <a:pt x="185171" y="153053"/>
                    <a:pt x="187618" y="148159"/>
                    <a:pt x="190209" y="143841"/>
                  </a:cubicBezTo>
                  <a:cubicBezTo>
                    <a:pt x="192799" y="139524"/>
                    <a:pt x="194814" y="135278"/>
                    <a:pt x="196541" y="131680"/>
                  </a:cubicBezTo>
                  <a:cubicBezTo>
                    <a:pt x="199082" y="126506"/>
                    <a:pt x="201154" y="121109"/>
                    <a:pt x="202730" y="115560"/>
                  </a:cubicBezTo>
                  <a:lnTo>
                    <a:pt x="202730" y="115560"/>
                  </a:lnTo>
                  <a:cubicBezTo>
                    <a:pt x="203083" y="114351"/>
                    <a:pt x="203378" y="113128"/>
                    <a:pt x="203594" y="111890"/>
                  </a:cubicBezTo>
                  <a:cubicBezTo>
                    <a:pt x="203630" y="111315"/>
                    <a:pt x="203630" y="110739"/>
                    <a:pt x="203594" y="110163"/>
                  </a:cubicBezTo>
                  <a:cubicBezTo>
                    <a:pt x="203594" y="109012"/>
                    <a:pt x="203954" y="107860"/>
                    <a:pt x="204097" y="106781"/>
                  </a:cubicBezTo>
                  <a:cubicBezTo>
                    <a:pt x="204241" y="105702"/>
                    <a:pt x="204097" y="105773"/>
                    <a:pt x="204097" y="105270"/>
                  </a:cubicBezTo>
                  <a:lnTo>
                    <a:pt x="204097" y="104622"/>
                  </a:lnTo>
                  <a:cubicBezTo>
                    <a:pt x="204097" y="103759"/>
                    <a:pt x="204097" y="102895"/>
                    <a:pt x="204097" y="102031"/>
                  </a:cubicBezTo>
                  <a:cubicBezTo>
                    <a:pt x="204169" y="99628"/>
                    <a:pt x="204047" y="97224"/>
                    <a:pt x="203738" y="94835"/>
                  </a:cubicBezTo>
                  <a:cubicBezTo>
                    <a:pt x="201881" y="80320"/>
                    <a:pt x="195225" y="66842"/>
                    <a:pt x="184812" y="56551"/>
                  </a:cubicBezTo>
                  <a:lnTo>
                    <a:pt x="184812" y="56551"/>
                  </a:lnTo>
                  <a:lnTo>
                    <a:pt x="179558" y="52090"/>
                  </a:lnTo>
                  <a:lnTo>
                    <a:pt x="179558" y="52090"/>
                  </a:lnTo>
                  <a:lnTo>
                    <a:pt x="177256" y="50075"/>
                  </a:lnTo>
                  <a:lnTo>
                    <a:pt x="177256" y="50075"/>
                  </a:lnTo>
                  <a:cubicBezTo>
                    <a:pt x="168476" y="43634"/>
                    <a:pt x="157919" y="40065"/>
                    <a:pt x="147031" y="39856"/>
                  </a:cubicBezTo>
                  <a:lnTo>
                    <a:pt x="145664" y="39856"/>
                  </a:lnTo>
                  <a:cubicBezTo>
                    <a:pt x="138583" y="39849"/>
                    <a:pt x="131567" y="41216"/>
                    <a:pt x="125011" y="43886"/>
                  </a:cubicBezTo>
                  <a:cubicBezTo>
                    <a:pt x="122708" y="44872"/>
                    <a:pt x="120477" y="46002"/>
                    <a:pt x="118319" y="47268"/>
                  </a:cubicBezTo>
                  <a:cubicBezTo>
                    <a:pt x="121852" y="37510"/>
                    <a:pt x="127148" y="28486"/>
                    <a:pt x="133934" y="20642"/>
                  </a:cubicBezTo>
                  <a:lnTo>
                    <a:pt x="136669" y="17620"/>
                  </a:lnTo>
                  <a:lnTo>
                    <a:pt x="139547" y="14597"/>
                  </a:lnTo>
                  <a:lnTo>
                    <a:pt x="136885" y="11431"/>
                  </a:lnTo>
                  <a:cubicBezTo>
                    <a:pt x="134510" y="8553"/>
                    <a:pt x="132351" y="5962"/>
                    <a:pt x="130264" y="3659"/>
                  </a:cubicBezTo>
                  <a:lnTo>
                    <a:pt x="126882" y="-83"/>
                  </a:lnTo>
                  <a:lnTo>
                    <a:pt x="123356" y="3515"/>
                  </a:lnTo>
                  <a:cubicBezTo>
                    <a:pt x="117340" y="9754"/>
                    <a:pt x="112115" y="16713"/>
                    <a:pt x="107812" y="24240"/>
                  </a:cubicBezTo>
                  <a:lnTo>
                    <a:pt x="107812" y="24240"/>
                  </a:lnTo>
                  <a:cubicBezTo>
                    <a:pt x="100709" y="12294"/>
                    <a:pt x="87814" y="5012"/>
                    <a:pt x="73918" y="5098"/>
                  </a:cubicBezTo>
                  <a:lnTo>
                    <a:pt x="71183" y="5098"/>
                  </a:lnTo>
                  <a:lnTo>
                    <a:pt x="69816" y="7473"/>
                  </a:lnTo>
                  <a:cubicBezTo>
                    <a:pt x="64045" y="17742"/>
                    <a:pt x="63224" y="30069"/>
                    <a:pt x="67585" y="41007"/>
                  </a:cubicBezTo>
                  <a:cubicBezTo>
                    <a:pt x="63922" y="40223"/>
                    <a:pt x="60180" y="39842"/>
                    <a:pt x="56431" y="39856"/>
                  </a:cubicBezTo>
                  <a:lnTo>
                    <a:pt x="55064" y="39856"/>
                  </a:lnTo>
                  <a:cubicBezTo>
                    <a:pt x="44176" y="40065"/>
                    <a:pt x="33619" y="43634"/>
                    <a:pt x="24840" y="50075"/>
                  </a:cubicBezTo>
                  <a:close/>
                  <a:moveTo>
                    <a:pt x="128249" y="13806"/>
                  </a:moveTo>
                  <a:lnTo>
                    <a:pt x="128609" y="14309"/>
                  </a:lnTo>
                  <a:lnTo>
                    <a:pt x="128609" y="14309"/>
                  </a:lnTo>
                  <a:cubicBezTo>
                    <a:pt x="122823" y="21038"/>
                    <a:pt x="117980" y="28515"/>
                    <a:pt x="114217" y="36546"/>
                  </a:cubicBezTo>
                  <a:cubicBezTo>
                    <a:pt x="114217" y="36546"/>
                    <a:pt x="114217" y="35970"/>
                    <a:pt x="114217" y="35682"/>
                  </a:cubicBezTo>
                  <a:cubicBezTo>
                    <a:pt x="117815" y="27687"/>
                    <a:pt x="122543" y="20246"/>
                    <a:pt x="128249" y="13590"/>
                  </a:cubicBezTo>
                  <a:close/>
                  <a:moveTo>
                    <a:pt x="78308" y="14525"/>
                  </a:moveTo>
                  <a:cubicBezTo>
                    <a:pt x="87835" y="15339"/>
                    <a:pt x="96377" y="20700"/>
                    <a:pt x="101263" y="28918"/>
                  </a:cubicBezTo>
                  <a:cubicBezTo>
                    <a:pt x="102645" y="31163"/>
                    <a:pt x="103710" y="33581"/>
                    <a:pt x="104430" y="36114"/>
                  </a:cubicBezTo>
                  <a:cubicBezTo>
                    <a:pt x="105869" y="41763"/>
                    <a:pt x="105646" y="47714"/>
                    <a:pt x="103782" y="53241"/>
                  </a:cubicBezTo>
                  <a:lnTo>
                    <a:pt x="102631" y="53241"/>
                  </a:lnTo>
                  <a:cubicBezTo>
                    <a:pt x="100155" y="52989"/>
                    <a:pt x="97737" y="52385"/>
                    <a:pt x="95434" y="51442"/>
                  </a:cubicBezTo>
                  <a:lnTo>
                    <a:pt x="90901" y="49499"/>
                  </a:lnTo>
                  <a:lnTo>
                    <a:pt x="88814" y="48564"/>
                  </a:lnTo>
                  <a:lnTo>
                    <a:pt x="87663" y="48060"/>
                  </a:lnTo>
                  <a:lnTo>
                    <a:pt x="85504" y="46764"/>
                  </a:lnTo>
                  <a:lnTo>
                    <a:pt x="84712" y="46333"/>
                  </a:lnTo>
                  <a:lnTo>
                    <a:pt x="83489" y="45613"/>
                  </a:lnTo>
                  <a:cubicBezTo>
                    <a:pt x="82229" y="44253"/>
                    <a:pt x="81114" y="42756"/>
                    <a:pt x="80179" y="41151"/>
                  </a:cubicBezTo>
                  <a:cubicBezTo>
                    <a:pt x="75307" y="33012"/>
                    <a:pt x="74616" y="23046"/>
                    <a:pt x="78308" y="14309"/>
                  </a:cubicBezTo>
                  <a:close/>
                  <a:moveTo>
                    <a:pt x="31604" y="57703"/>
                  </a:moveTo>
                  <a:lnTo>
                    <a:pt x="31604" y="57703"/>
                  </a:lnTo>
                  <a:cubicBezTo>
                    <a:pt x="38915" y="52255"/>
                    <a:pt x="47745" y="49233"/>
                    <a:pt x="56863" y="49067"/>
                  </a:cubicBezTo>
                  <a:lnTo>
                    <a:pt x="58014" y="49067"/>
                  </a:lnTo>
                  <a:cubicBezTo>
                    <a:pt x="63886" y="49067"/>
                    <a:pt x="69708" y="50219"/>
                    <a:pt x="75141" y="52449"/>
                  </a:cubicBezTo>
                  <a:lnTo>
                    <a:pt x="78092" y="53889"/>
                  </a:lnTo>
                  <a:cubicBezTo>
                    <a:pt x="79632" y="54630"/>
                    <a:pt x="81121" y="55472"/>
                    <a:pt x="82553" y="56407"/>
                  </a:cubicBezTo>
                  <a:lnTo>
                    <a:pt x="83417" y="56911"/>
                  </a:lnTo>
                  <a:lnTo>
                    <a:pt x="86799" y="58350"/>
                  </a:lnTo>
                  <a:cubicBezTo>
                    <a:pt x="91671" y="60891"/>
                    <a:pt x="97011" y="62438"/>
                    <a:pt x="102487" y="62884"/>
                  </a:cubicBezTo>
                  <a:lnTo>
                    <a:pt x="102487" y="62884"/>
                  </a:lnTo>
                  <a:cubicBezTo>
                    <a:pt x="103566" y="62956"/>
                    <a:pt x="104646" y="62956"/>
                    <a:pt x="105725" y="62884"/>
                  </a:cubicBezTo>
                  <a:lnTo>
                    <a:pt x="105725" y="63819"/>
                  </a:lnTo>
                  <a:lnTo>
                    <a:pt x="114073" y="60509"/>
                  </a:lnTo>
                  <a:lnTo>
                    <a:pt x="118319" y="58638"/>
                  </a:lnTo>
                  <a:lnTo>
                    <a:pt x="121773" y="57199"/>
                  </a:lnTo>
                  <a:lnTo>
                    <a:pt x="122636" y="56695"/>
                  </a:lnTo>
                  <a:cubicBezTo>
                    <a:pt x="124903" y="55155"/>
                    <a:pt x="127314" y="53824"/>
                    <a:pt x="129832" y="52737"/>
                  </a:cubicBezTo>
                  <a:cubicBezTo>
                    <a:pt x="135237" y="50499"/>
                    <a:pt x="141037" y="49348"/>
                    <a:pt x="146888" y="49355"/>
                  </a:cubicBezTo>
                  <a:lnTo>
                    <a:pt x="148039" y="49355"/>
                  </a:lnTo>
                  <a:cubicBezTo>
                    <a:pt x="157157" y="49492"/>
                    <a:pt x="166001" y="52514"/>
                    <a:pt x="173298" y="57991"/>
                  </a:cubicBezTo>
                  <a:lnTo>
                    <a:pt x="173298" y="57991"/>
                  </a:lnTo>
                  <a:cubicBezTo>
                    <a:pt x="173895" y="59070"/>
                    <a:pt x="174866" y="59890"/>
                    <a:pt x="176032" y="60293"/>
                  </a:cubicBezTo>
                  <a:cubicBezTo>
                    <a:pt x="186625" y="69548"/>
                    <a:pt x="193505" y="82335"/>
                    <a:pt x="195390" y="96274"/>
                  </a:cubicBezTo>
                  <a:cubicBezTo>
                    <a:pt x="195491" y="98189"/>
                    <a:pt x="195491" y="100117"/>
                    <a:pt x="195390" y="102031"/>
                  </a:cubicBezTo>
                  <a:cubicBezTo>
                    <a:pt x="195390" y="102751"/>
                    <a:pt x="195390" y="103471"/>
                    <a:pt x="195390" y="104262"/>
                  </a:cubicBezTo>
                  <a:lnTo>
                    <a:pt x="195390" y="104766"/>
                  </a:lnTo>
                  <a:cubicBezTo>
                    <a:pt x="195390" y="104766"/>
                    <a:pt x="195390" y="105486"/>
                    <a:pt x="195390" y="105845"/>
                  </a:cubicBezTo>
                  <a:cubicBezTo>
                    <a:pt x="195390" y="106205"/>
                    <a:pt x="195390" y="107716"/>
                    <a:pt x="195030" y="108652"/>
                  </a:cubicBezTo>
                  <a:cubicBezTo>
                    <a:pt x="194987" y="109134"/>
                    <a:pt x="194987" y="109609"/>
                    <a:pt x="195030" y="110091"/>
                  </a:cubicBezTo>
                  <a:cubicBezTo>
                    <a:pt x="195030" y="111099"/>
                    <a:pt x="194526" y="112178"/>
                    <a:pt x="194239" y="113330"/>
                  </a:cubicBezTo>
                  <a:cubicBezTo>
                    <a:pt x="192771" y="118288"/>
                    <a:pt x="190871" y="123102"/>
                    <a:pt x="188554" y="127722"/>
                  </a:cubicBezTo>
                  <a:cubicBezTo>
                    <a:pt x="186899" y="131104"/>
                    <a:pt x="184955" y="134918"/>
                    <a:pt x="182509" y="139308"/>
                  </a:cubicBezTo>
                  <a:cubicBezTo>
                    <a:pt x="180062" y="143698"/>
                    <a:pt x="177328" y="149023"/>
                    <a:pt x="174665" y="154276"/>
                  </a:cubicBezTo>
                  <a:cubicBezTo>
                    <a:pt x="168095" y="168021"/>
                    <a:pt x="160344" y="181168"/>
                    <a:pt x="151493" y="193567"/>
                  </a:cubicBezTo>
                  <a:cubicBezTo>
                    <a:pt x="141131" y="205297"/>
                    <a:pt x="130984" y="210910"/>
                    <a:pt x="121269" y="210263"/>
                  </a:cubicBezTo>
                  <a:cubicBezTo>
                    <a:pt x="115411" y="209651"/>
                    <a:pt x="109863" y="207348"/>
                    <a:pt x="105293" y="203642"/>
                  </a:cubicBezTo>
                  <a:lnTo>
                    <a:pt x="102487" y="201483"/>
                  </a:lnTo>
                  <a:lnTo>
                    <a:pt x="99680" y="203642"/>
                  </a:lnTo>
                  <a:cubicBezTo>
                    <a:pt x="95111" y="207348"/>
                    <a:pt x="89562" y="209651"/>
                    <a:pt x="83705" y="210263"/>
                  </a:cubicBezTo>
                  <a:cubicBezTo>
                    <a:pt x="74781" y="210838"/>
                    <a:pt x="66074" y="205585"/>
                    <a:pt x="54920" y="192704"/>
                  </a:cubicBezTo>
                  <a:cubicBezTo>
                    <a:pt x="44327" y="177124"/>
                    <a:pt x="34554" y="161004"/>
                    <a:pt x="25631" y="144417"/>
                  </a:cubicBezTo>
                  <a:lnTo>
                    <a:pt x="22825" y="139308"/>
                  </a:lnTo>
                  <a:cubicBezTo>
                    <a:pt x="20378" y="134990"/>
                    <a:pt x="18363" y="131176"/>
                    <a:pt x="16708" y="127722"/>
                  </a:cubicBezTo>
                  <a:cubicBezTo>
                    <a:pt x="14434" y="123088"/>
                    <a:pt x="12563" y="118273"/>
                    <a:pt x="11095" y="113330"/>
                  </a:cubicBezTo>
                  <a:lnTo>
                    <a:pt x="11095" y="113330"/>
                  </a:lnTo>
                  <a:cubicBezTo>
                    <a:pt x="11095" y="112250"/>
                    <a:pt x="10519" y="111171"/>
                    <a:pt x="10303" y="110163"/>
                  </a:cubicBezTo>
                  <a:lnTo>
                    <a:pt x="10303" y="108724"/>
                  </a:lnTo>
                  <a:cubicBezTo>
                    <a:pt x="10087" y="107803"/>
                    <a:pt x="9943" y="106860"/>
                    <a:pt x="9871" y="105917"/>
                  </a:cubicBezTo>
                  <a:cubicBezTo>
                    <a:pt x="9835" y="105579"/>
                    <a:pt x="9835" y="105248"/>
                    <a:pt x="9871" y="104910"/>
                  </a:cubicBezTo>
                  <a:lnTo>
                    <a:pt x="9871" y="104190"/>
                  </a:lnTo>
                  <a:cubicBezTo>
                    <a:pt x="9871" y="103471"/>
                    <a:pt x="9871" y="102751"/>
                    <a:pt x="9871" y="102103"/>
                  </a:cubicBezTo>
                  <a:cubicBezTo>
                    <a:pt x="9771" y="100189"/>
                    <a:pt x="9771" y="98261"/>
                    <a:pt x="9871" y="96346"/>
                  </a:cubicBezTo>
                  <a:cubicBezTo>
                    <a:pt x="11742" y="82400"/>
                    <a:pt x="18622" y="69612"/>
                    <a:pt x="29229" y="60365"/>
                  </a:cubicBezTo>
                  <a:cubicBezTo>
                    <a:pt x="30294" y="59797"/>
                    <a:pt x="31129" y="58883"/>
                    <a:pt x="31604" y="57775"/>
                  </a:cubicBezTo>
                  <a:close/>
                </a:path>
              </a:pathLst>
            </a:custGeom>
            <a:solidFill>
              <a:schemeClr val="accent3"/>
            </a:solidFill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34516B3D-9832-427C-95CE-6C5E2E9EBA6C}"/>
                </a:ext>
              </a:extLst>
            </p:cNvPr>
            <p:cNvGrpSpPr/>
            <p:nvPr/>
          </p:nvGrpSpPr>
          <p:grpSpPr>
            <a:xfrm>
              <a:off x="7445995" y="2848650"/>
              <a:ext cx="503012" cy="471536"/>
              <a:chOff x="3656264" y="508916"/>
              <a:chExt cx="240353" cy="225314"/>
            </a:xfrm>
            <a:solidFill>
              <a:schemeClr val="accent2"/>
            </a:solidFill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551E0FF-E77B-48F2-AA1D-6F656DF9066D}"/>
                  </a:ext>
                </a:extLst>
              </p:cNvPr>
              <p:cNvSpPr/>
              <p:nvPr/>
            </p:nvSpPr>
            <p:spPr>
              <a:xfrm>
                <a:off x="3666699" y="700048"/>
                <a:ext cx="39147" cy="30871"/>
              </a:xfrm>
              <a:custGeom>
                <a:avLst/>
                <a:gdLst>
                  <a:gd name="connsiteX0" fmla="*/ 29418 w 39147"/>
                  <a:gd name="connsiteY0" fmla="*/ 14309 h 30871"/>
                  <a:gd name="connsiteX1" fmla="*/ 22798 w 39147"/>
                  <a:gd name="connsiteY1" fmla="*/ 20858 h 30871"/>
                  <a:gd name="connsiteX2" fmla="*/ 15601 w 39147"/>
                  <a:gd name="connsiteY2" fmla="*/ 20858 h 30871"/>
                  <a:gd name="connsiteX3" fmla="*/ 8981 w 39147"/>
                  <a:gd name="connsiteY3" fmla="*/ 14309 h 30871"/>
                  <a:gd name="connsiteX4" fmla="*/ 8981 w 39147"/>
                  <a:gd name="connsiteY4" fmla="*/ -83 h 30871"/>
                  <a:gd name="connsiteX5" fmla="*/ 1713 w 39147"/>
                  <a:gd name="connsiteY5" fmla="*/ -83 h 30871"/>
                  <a:gd name="connsiteX6" fmla="*/ -86 w 39147"/>
                  <a:gd name="connsiteY6" fmla="*/ -83 h 30871"/>
                  <a:gd name="connsiteX7" fmla="*/ -86 w 39147"/>
                  <a:gd name="connsiteY7" fmla="*/ 14813 h 30871"/>
                  <a:gd name="connsiteX8" fmla="*/ 15889 w 39147"/>
                  <a:gd name="connsiteY8" fmla="*/ 30789 h 30871"/>
                  <a:gd name="connsiteX9" fmla="*/ 23086 w 39147"/>
                  <a:gd name="connsiteY9" fmla="*/ 30789 h 30871"/>
                  <a:gd name="connsiteX10" fmla="*/ 39061 w 39147"/>
                  <a:gd name="connsiteY10" fmla="*/ 14813 h 30871"/>
                  <a:gd name="connsiteX11" fmla="*/ 39061 w 39147"/>
                  <a:gd name="connsiteY11" fmla="*/ 421 h 30871"/>
                  <a:gd name="connsiteX12" fmla="*/ 29706 w 39147"/>
                  <a:gd name="connsiteY12" fmla="*/ 421 h 30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47" h="30871">
                    <a:moveTo>
                      <a:pt x="29418" y="14309"/>
                    </a:moveTo>
                    <a:cubicBezTo>
                      <a:pt x="29382" y="17936"/>
                      <a:pt x="26425" y="20858"/>
                      <a:pt x="22798" y="20858"/>
                    </a:cubicBezTo>
                    <a:lnTo>
                      <a:pt x="15601" y="20858"/>
                    </a:lnTo>
                    <a:cubicBezTo>
                      <a:pt x="11975" y="20858"/>
                      <a:pt x="9017" y="17936"/>
                      <a:pt x="8981" y="14309"/>
                    </a:cubicBezTo>
                    <a:lnTo>
                      <a:pt x="8981" y="-83"/>
                    </a:lnTo>
                    <a:lnTo>
                      <a:pt x="1713" y="-83"/>
                    </a:lnTo>
                    <a:cubicBezTo>
                      <a:pt x="1115" y="-11"/>
                      <a:pt x="511" y="-11"/>
                      <a:pt x="-86" y="-83"/>
                    </a:cubicBezTo>
                    <a:lnTo>
                      <a:pt x="-86" y="14813"/>
                    </a:lnTo>
                    <a:cubicBezTo>
                      <a:pt x="-86" y="23636"/>
                      <a:pt x="7067" y="30789"/>
                      <a:pt x="15889" y="30789"/>
                    </a:cubicBezTo>
                    <a:lnTo>
                      <a:pt x="23086" y="30789"/>
                    </a:lnTo>
                    <a:cubicBezTo>
                      <a:pt x="31894" y="30753"/>
                      <a:pt x="39025" y="23621"/>
                      <a:pt x="39061" y="14813"/>
                    </a:cubicBezTo>
                    <a:lnTo>
                      <a:pt x="39061" y="421"/>
                    </a:lnTo>
                    <a:lnTo>
                      <a:pt x="29706" y="421"/>
                    </a:ln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30FB5B7C-7C0D-4783-8BA7-57B6D3BFA9D2}"/>
                  </a:ext>
                </a:extLst>
              </p:cNvPr>
              <p:cNvSpPr/>
              <p:nvPr/>
            </p:nvSpPr>
            <p:spPr>
              <a:xfrm>
                <a:off x="3850778" y="698465"/>
                <a:ext cx="39147" cy="35765"/>
              </a:xfrm>
              <a:custGeom>
                <a:avLst/>
                <a:gdLst>
                  <a:gd name="connsiteX0" fmla="*/ 29706 w 39147"/>
                  <a:gd name="connsiteY0" fmla="*/ 1212 h 35765"/>
                  <a:gd name="connsiteX1" fmla="*/ 29706 w 39147"/>
                  <a:gd name="connsiteY1" fmla="*/ 19707 h 35765"/>
                  <a:gd name="connsiteX2" fmla="*/ 23086 w 39147"/>
                  <a:gd name="connsiteY2" fmla="*/ 26255 h 35765"/>
                  <a:gd name="connsiteX3" fmla="*/ 15889 w 39147"/>
                  <a:gd name="connsiteY3" fmla="*/ 26255 h 35765"/>
                  <a:gd name="connsiteX4" fmla="*/ 9341 w 39147"/>
                  <a:gd name="connsiteY4" fmla="*/ 19707 h 35765"/>
                  <a:gd name="connsiteX5" fmla="*/ 9341 w 39147"/>
                  <a:gd name="connsiteY5" fmla="*/ 1212 h 35765"/>
                  <a:gd name="connsiteX6" fmla="*/ -86 w 39147"/>
                  <a:gd name="connsiteY6" fmla="*/ 1212 h 35765"/>
                  <a:gd name="connsiteX7" fmla="*/ -86 w 39147"/>
                  <a:gd name="connsiteY7" fmla="*/ 19707 h 35765"/>
                  <a:gd name="connsiteX8" fmla="*/ 15889 w 39147"/>
                  <a:gd name="connsiteY8" fmla="*/ 35682 h 35765"/>
                  <a:gd name="connsiteX9" fmla="*/ 23086 w 39147"/>
                  <a:gd name="connsiteY9" fmla="*/ 35682 h 35765"/>
                  <a:gd name="connsiteX10" fmla="*/ 39061 w 39147"/>
                  <a:gd name="connsiteY10" fmla="*/ 19707 h 35765"/>
                  <a:gd name="connsiteX11" fmla="*/ 39061 w 39147"/>
                  <a:gd name="connsiteY11" fmla="*/ -83 h 35765"/>
                  <a:gd name="connsiteX12" fmla="*/ 33664 w 39147"/>
                  <a:gd name="connsiteY12" fmla="*/ 1212 h 3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147" h="35765">
                    <a:moveTo>
                      <a:pt x="29706" y="1212"/>
                    </a:moveTo>
                    <a:lnTo>
                      <a:pt x="29706" y="19707"/>
                    </a:lnTo>
                    <a:cubicBezTo>
                      <a:pt x="29670" y="23333"/>
                      <a:pt x="26712" y="26255"/>
                      <a:pt x="23086" y="26255"/>
                    </a:cubicBezTo>
                    <a:lnTo>
                      <a:pt x="15889" y="26255"/>
                    </a:lnTo>
                    <a:cubicBezTo>
                      <a:pt x="12270" y="26255"/>
                      <a:pt x="9341" y="23326"/>
                      <a:pt x="9341" y="19707"/>
                    </a:cubicBezTo>
                    <a:lnTo>
                      <a:pt x="9341" y="1212"/>
                    </a:lnTo>
                    <a:lnTo>
                      <a:pt x="-86" y="1212"/>
                    </a:lnTo>
                    <a:lnTo>
                      <a:pt x="-86" y="19707"/>
                    </a:lnTo>
                    <a:cubicBezTo>
                      <a:pt x="-50" y="28515"/>
                      <a:pt x="7081" y="35646"/>
                      <a:pt x="15889" y="35682"/>
                    </a:cubicBezTo>
                    <a:lnTo>
                      <a:pt x="23086" y="35682"/>
                    </a:lnTo>
                    <a:cubicBezTo>
                      <a:pt x="31894" y="35646"/>
                      <a:pt x="39025" y="28515"/>
                      <a:pt x="39061" y="19707"/>
                    </a:cubicBezTo>
                    <a:lnTo>
                      <a:pt x="39061" y="-83"/>
                    </a:lnTo>
                    <a:cubicBezTo>
                      <a:pt x="37384" y="752"/>
                      <a:pt x="35535" y="1191"/>
                      <a:pt x="33664" y="1212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A38EAF0-B46E-4F48-A63F-0A82D5BE24BF}"/>
                  </a:ext>
                </a:extLst>
              </p:cNvPr>
              <p:cNvSpPr/>
              <p:nvPr/>
            </p:nvSpPr>
            <p:spPr>
              <a:xfrm>
                <a:off x="3665044" y="508916"/>
                <a:ext cx="226321" cy="162130"/>
              </a:xfrm>
              <a:custGeom>
                <a:avLst/>
                <a:gdLst>
                  <a:gd name="connsiteX0" fmla="*/ 10564 w 226321"/>
                  <a:gd name="connsiteY0" fmla="*/ 160393 h 162130"/>
                  <a:gd name="connsiteX1" fmla="*/ 10564 w 226321"/>
                  <a:gd name="connsiteY1" fmla="*/ 109659 h 162130"/>
                  <a:gd name="connsiteX2" fmla="*/ 16753 w 226321"/>
                  <a:gd name="connsiteY2" fmla="*/ 102895 h 162130"/>
                  <a:gd name="connsiteX3" fmla="*/ 209180 w 226321"/>
                  <a:gd name="connsiteY3" fmla="*/ 102895 h 162130"/>
                  <a:gd name="connsiteX4" fmla="*/ 215441 w 226321"/>
                  <a:gd name="connsiteY4" fmla="*/ 109659 h 162130"/>
                  <a:gd name="connsiteX5" fmla="*/ 215441 w 226321"/>
                  <a:gd name="connsiteY5" fmla="*/ 160681 h 162130"/>
                  <a:gd name="connsiteX6" fmla="*/ 219254 w 226321"/>
                  <a:gd name="connsiteY6" fmla="*/ 160681 h 162130"/>
                  <a:gd name="connsiteX7" fmla="*/ 224652 w 226321"/>
                  <a:gd name="connsiteY7" fmla="*/ 162048 h 162130"/>
                  <a:gd name="connsiteX8" fmla="*/ 224652 w 226321"/>
                  <a:gd name="connsiteY8" fmla="*/ 109659 h 162130"/>
                  <a:gd name="connsiteX9" fmla="*/ 209115 w 226321"/>
                  <a:gd name="connsiteY9" fmla="*/ 93540 h 162130"/>
                  <a:gd name="connsiteX10" fmla="*/ 209036 w 226321"/>
                  <a:gd name="connsiteY10" fmla="*/ 93540 h 162130"/>
                  <a:gd name="connsiteX11" fmla="*/ 205150 w 226321"/>
                  <a:gd name="connsiteY11" fmla="*/ 93540 h 162130"/>
                  <a:gd name="connsiteX12" fmla="*/ 205150 w 226321"/>
                  <a:gd name="connsiteY12" fmla="*/ 69792 h 162130"/>
                  <a:gd name="connsiteX13" fmla="*/ 212346 w 226321"/>
                  <a:gd name="connsiteY13" fmla="*/ 71375 h 162130"/>
                  <a:gd name="connsiteX14" fmla="*/ 226235 w 226321"/>
                  <a:gd name="connsiteY14" fmla="*/ 59933 h 162130"/>
                  <a:gd name="connsiteX15" fmla="*/ 226235 w 226321"/>
                  <a:gd name="connsiteY15" fmla="*/ 40216 h 162130"/>
                  <a:gd name="connsiteX16" fmla="*/ 212396 w 226321"/>
                  <a:gd name="connsiteY16" fmla="*/ 28839 h 162130"/>
                  <a:gd name="connsiteX17" fmla="*/ 212346 w 226321"/>
                  <a:gd name="connsiteY17" fmla="*/ 28846 h 162130"/>
                  <a:gd name="connsiteX18" fmla="*/ 205150 w 226321"/>
                  <a:gd name="connsiteY18" fmla="*/ 30357 h 162130"/>
                  <a:gd name="connsiteX19" fmla="*/ 205150 w 226321"/>
                  <a:gd name="connsiteY19" fmla="*/ 18771 h 162130"/>
                  <a:gd name="connsiteX20" fmla="*/ 189102 w 226321"/>
                  <a:gd name="connsiteY20" fmla="*/ -83 h 162130"/>
                  <a:gd name="connsiteX21" fmla="*/ 36902 w 226321"/>
                  <a:gd name="connsiteY21" fmla="*/ -83 h 162130"/>
                  <a:gd name="connsiteX22" fmla="*/ 20927 w 226321"/>
                  <a:gd name="connsiteY22" fmla="*/ 18771 h 162130"/>
                  <a:gd name="connsiteX23" fmla="*/ 20927 w 226321"/>
                  <a:gd name="connsiteY23" fmla="*/ 30069 h 162130"/>
                  <a:gd name="connsiteX24" fmla="*/ 14306 w 226321"/>
                  <a:gd name="connsiteY24" fmla="*/ 28846 h 162130"/>
                  <a:gd name="connsiteX25" fmla="*/ -86 w 226321"/>
                  <a:gd name="connsiteY25" fmla="*/ 40216 h 162130"/>
                  <a:gd name="connsiteX26" fmla="*/ -86 w 226321"/>
                  <a:gd name="connsiteY26" fmla="*/ 59933 h 162130"/>
                  <a:gd name="connsiteX27" fmla="*/ 14306 w 226321"/>
                  <a:gd name="connsiteY27" fmla="*/ 71375 h 162130"/>
                  <a:gd name="connsiteX28" fmla="*/ 20927 w 226321"/>
                  <a:gd name="connsiteY28" fmla="*/ 70152 h 162130"/>
                  <a:gd name="connsiteX29" fmla="*/ 20927 w 226321"/>
                  <a:gd name="connsiteY29" fmla="*/ 93540 h 162130"/>
                  <a:gd name="connsiteX30" fmla="*/ 16969 w 226321"/>
                  <a:gd name="connsiteY30" fmla="*/ 93540 h 162130"/>
                  <a:gd name="connsiteX31" fmla="*/ 1425 w 226321"/>
                  <a:gd name="connsiteY31" fmla="*/ 109652 h 162130"/>
                  <a:gd name="connsiteX32" fmla="*/ 1425 w 226321"/>
                  <a:gd name="connsiteY32" fmla="*/ 109659 h 162130"/>
                  <a:gd name="connsiteX33" fmla="*/ 1425 w 226321"/>
                  <a:gd name="connsiteY33" fmla="*/ 160896 h 162130"/>
                  <a:gd name="connsiteX34" fmla="*/ 3224 w 226321"/>
                  <a:gd name="connsiteY34" fmla="*/ 160896 h 162130"/>
                  <a:gd name="connsiteX35" fmla="*/ 207597 w 226321"/>
                  <a:gd name="connsiteY35" fmla="*/ 39928 h 162130"/>
                  <a:gd name="connsiteX36" fmla="*/ 212058 w 226321"/>
                  <a:gd name="connsiteY36" fmla="*/ 37913 h 162130"/>
                  <a:gd name="connsiteX37" fmla="*/ 216520 w 226321"/>
                  <a:gd name="connsiteY37" fmla="*/ 39928 h 162130"/>
                  <a:gd name="connsiteX38" fmla="*/ 216520 w 226321"/>
                  <a:gd name="connsiteY38" fmla="*/ 59646 h 162130"/>
                  <a:gd name="connsiteX39" fmla="*/ 212058 w 226321"/>
                  <a:gd name="connsiteY39" fmla="*/ 61661 h 162130"/>
                  <a:gd name="connsiteX40" fmla="*/ 207597 w 226321"/>
                  <a:gd name="connsiteY40" fmla="*/ 59646 h 162130"/>
                  <a:gd name="connsiteX41" fmla="*/ 30066 w 226321"/>
                  <a:gd name="connsiteY41" fmla="*/ 18339 h 162130"/>
                  <a:gd name="connsiteX42" fmla="*/ 36686 w 226321"/>
                  <a:gd name="connsiteY42" fmla="*/ 8840 h 162130"/>
                  <a:gd name="connsiteX43" fmla="*/ 189030 w 226321"/>
                  <a:gd name="connsiteY43" fmla="*/ 8840 h 162130"/>
                  <a:gd name="connsiteX44" fmla="*/ 195651 w 226321"/>
                  <a:gd name="connsiteY44" fmla="*/ 18339 h 162130"/>
                  <a:gd name="connsiteX45" fmla="*/ 195651 w 226321"/>
                  <a:gd name="connsiteY45" fmla="*/ 93108 h 162130"/>
                  <a:gd name="connsiteX46" fmla="*/ 30138 w 226321"/>
                  <a:gd name="connsiteY46" fmla="*/ 93108 h 162130"/>
                  <a:gd name="connsiteX47" fmla="*/ 19272 w 226321"/>
                  <a:gd name="connsiteY47" fmla="*/ 59502 h 162130"/>
                  <a:gd name="connsiteX48" fmla="*/ 14090 w 226321"/>
                  <a:gd name="connsiteY48" fmla="*/ 61517 h 162130"/>
                  <a:gd name="connsiteX49" fmla="*/ 8837 w 226321"/>
                  <a:gd name="connsiteY49" fmla="*/ 59502 h 162130"/>
                  <a:gd name="connsiteX50" fmla="*/ 8837 w 226321"/>
                  <a:gd name="connsiteY50" fmla="*/ 39856 h 162130"/>
                  <a:gd name="connsiteX51" fmla="*/ 14090 w 226321"/>
                  <a:gd name="connsiteY51" fmla="*/ 37769 h 162130"/>
                  <a:gd name="connsiteX52" fmla="*/ 19272 w 226321"/>
                  <a:gd name="connsiteY52" fmla="*/ 39784 h 162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26321" h="162130">
                    <a:moveTo>
                      <a:pt x="10564" y="160393"/>
                    </a:moveTo>
                    <a:lnTo>
                      <a:pt x="10564" y="109659"/>
                    </a:lnTo>
                    <a:cubicBezTo>
                      <a:pt x="10442" y="106097"/>
                      <a:pt x="13191" y="103089"/>
                      <a:pt x="16753" y="102895"/>
                    </a:cubicBezTo>
                    <a:lnTo>
                      <a:pt x="209180" y="102895"/>
                    </a:lnTo>
                    <a:cubicBezTo>
                      <a:pt x="212771" y="103053"/>
                      <a:pt x="215563" y="106069"/>
                      <a:pt x="215441" y="109659"/>
                    </a:cubicBezTo>
                    <a:lnTo>
                      <a:pt x="215441" y="160681"/>
                    </a:lnTo>
                    <a:lnTo>
                      <a:pt x="219254" y="160681"/>
                    </a:lnTo>
                    <a:cubicBezTo>
                      <a:pt x="221140" y="160688"/>
                      <a:pt x="222989" y="161163"/>
                      <a:pt x="224652" y="162048"/>
                    </a:cubicBezTo>
                    <a:lnTo>
                      <a:pt x="224652" y="109659"/>
                    </a:lnTo>
                    <a:cubicBezTo>
                      <a:pt x="224810" y="100916"/>
                      <a:pt x="217851" y="93698"/>
                      <a:pt x="209115" y="93540"/>
                    </a:cubicBezTo>
                    <a:cubicBezTo>
                      <a:pt x="209086" y="93540"/>
                      <a:pt x="209065" y="93540"/>
                      <a:pt x="209036" y="93540"/>
                    </a:cubicBezTo>
                    <a:lnTo>
                      <a:pt x="205150" y="93540"/>
                    </a:lnTo>
                    <a:lnTo>
                      <a:pt x="205150" y="69792"/>
                    </a:lnTo>
                    <a:cubicBezTo>
                      <a:pt x="207388" y="70886"/>
                      <a:pt x="209856" y="71433"/>
                      <a:pt x="212346" y="71375"/>
                    </a:cubicBezTo>
                    <a:cubicBezTo>
                      <a:pt x="219341" y="72045"/>
                      <a:pt x="225551" y="66928"/>
                      <a:pt x="226235" y="59933"/>
                    </a:cubicBezTo>
                    <a:lnTo>
                      <a:pt x="226235" y="40216"/>
                    </a:lnTo>
                    <a:cubicBezTo>
                      <a:pt x="225558" y="33257"/>
                      <a:pt x="219362" y="28162"/>
                      <a:pt x="212396" y="28839"/>
                    </a:cubicBezTo>
                    <a:cubicBezTo>
                      <a:pt x="212382" y="28846"/>
                      <a:pt x="212361" y="28846"/>
                      <a:pt x="212346" y="28846"/>
                    </a:cubicBezTo>
                    <a:cubicBezTo>
                      <a:pt x="209863" y="28767"/>
                      <a:pt x="207395" y="29285"/>
                      <a:pt x="205150" y="30357"/>
                    </a:cubicBezTo>
                    <a:lnTo>
                      <a:pt x="205150" y="18771"/>
                    </a:lnTo>
                    <a:cubicBezTo>
                      <a:pt x="205855" y="9157"/>
                      <a:pt x="198709" y="759"/>
                      <a:pt x="189102" y="-83"/>
                    </a:cubicBezTo>
                    <a:lnTo>
                      <a:pt x="36902" y="-83"/>
                    </a:lnTo>
                    <a:cubicBezTo>
                      <a:pt x="27324" y="795"/>
                      <a:pt x="20221" y="9179"/>
                      <a:pt x="20927" y="18771"/>
                    </a:cubicBezTo>
                    <a:lnTo>
                      <a:pt x="20927" y="30069"/>
                    </a:lnTo>
                    <a:cubicBezTo>
                      <a:pt x="18818" y="29249"/>
                      <a:pt x="16573" y="28839"/>
                      <a:pt x="14306" y="28846"/>
                    </a:cubicBezTo>
                    <a:cubicBezTo>
                      <a:pt x="7211" y="28083"/>
                      <a:pt x="813" y="33142"/>
                      <a:pt x="-86" y="40216"/>
                    </a:cubicBezTo>
                    <a:lnTo>
                      <a:pt x="-86" y="59933"/>
                    </a:lnTo>
                    <a:cubicBezTo>
                      <a:pt x="813" y="67022"/>
                      <a:pt x="7196" y="72095"/>
                      <a:pt x="14306" y="71375"/>
                    </a:cubicBezTo>
                    <a:cubicBezTo>
                      <a:pt x="16573" y="71383"/>
                      <a:pt x="18818" y="70972"/>
                      <a:pt x="20927" y="70152"/>
                    </a:cubicBezTo>
                    <a:lnTo>
                      <a:pt x="20927" y="93540"/>
                    </a:lnTo>
                    <a:lnTo>
                      <a:pt x="16969" y="93540"/>
                    </a:lnTo>
                    <a:cubicBezTo>
                      <a:pt x="8225" y="93698"/>
                      <a:pt x="1266" y="100909"/>
                      <a:pt x="1425" y="109652"/>
                    </a:cubicBezTo>
                    <a:cubicBezTo>
                      <a:pt x="1425" y="109659"/>
                      <a:pt x="1425" y="109659"/>
                      <a:pt x="1425" y="109659"/>
                    </a:cubicBezTo>
                    <a:lnTo>
                      <a:pt x="1425" y="160896"/>
                    </a:lnTo>
                    <a:cubicBezTo>
                      <a:pt x="2022" y="160861"/>
                      <a:pt x="2627" y="160861"/>
                      <a:pt x="3224" y="160896"/>
                    </a:cubicBezTo>
                    <a:close/>
                    <a:moveTo>
                      <a:pt x="207597" y="39928"/>
                    </a:moveTo>
                    <a:cubicBezTo>
                      <a:pt x="207597" y="39352"/>
                      <a:pt x="209252" y="37913"/>
                      <a:pt x="212058" y="37913"/>
                    </a:cubicBezTo>
                    <a:cubicBezTo>
                      <a:pt x="214865" y="37913"/>
                      <a:pt x="216520" y="39352"/>
                      <a:pt x="216520" y="39928"/>
                    </a:cubicBezTo>
                    <a:lnTo>
                      <a:pt x="216520" y="59646"/>
                    </a:lnTo>
                    <a:cubicBezTo>
                      <a:pt x="216520" y="60221"/>
                      <a:pt x="214865" y="61661"/>
                      <a:pt x="212058" y="61661"/>
                    </a:cubicBezTo>
                    <a:cubicBezTo>
                      <a:pt x="209252" y="61661"/>
                      <a:pt x="207597" y="60221"/>
                      <a:pt x="207597" y="59646"/>
                    </a:cubicBezTo>
                    <a:close/>
                    <a:moveTo>
                      <a:pt x="30066" y="18339"/>
                    </a:moveTo>
                    <a:cubicBezTo>
                      <a:pt x="30066" y="13158"/>
                      <a:pt x="33088" y="8840"/>
                      <a:pt x="36686" y="8840"/>
                    </a:cubicBezTo>
                    <a:lnTo>
                      <a:pt x="189030" y="8840"/>
                    </a:lnTo>
                    <a:cubicBezTo>
                      <a:pt x="192628" y="8840"/>
                      <a:pt x="195651" y="13158"/>
                      <a:pt x="195651" y="18339"/>
                    </a:cubicBezTo>
                    <a:lnTo>
                      <a:pt x="195651" y="93108"/>
                    </a:lnTo>
                    <a:lnTo>
                      <a:pt x="30138" y="93108"/>
                    </a:lnTo>
                    <a:close/>
                    <a:moveTo>
                      <a:pt x="19272" y="59502"/>
                    </a:moveTo>
                    <a:cubicBezTo>
                      <a:pt x="19272" y="59933"/>
                      <a:pt x="17472" y="61517"/>
                      <a:pt x="14090" y="61517"/>
                    </a:cubicBezTo>
                    <a:cubicBezTo>
                      <a:pt x="12111" y="61747"/>
                      <a:pt x="10147" y="60999"/>
                      <a:pt x="8837" y="59502"/>
                    </a:cubicBezTo>
                    <a:lnTo>
                      <a:pt x="8837" y="39856"/>
                    </a:lnTo>
                    <a:cubicBezTo>
                      <a:pt x="8837" y="39352"/>
                      <a:pt x="10708" y="37769"/>
                      <a:pt x="14090" y="37769"/>
                    </a:cubicBezTo>
                    <a:cubicBezTo>
                      <a:pt x="17472" y="37769"/>
                      <a:pt x="19199" y="39352"/>
                      <a:pt x="19272" y="39784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F63FF612-C478-43FE-B34A-C9D0B73D70F3}"/>
                  </a:ext>
                </a:extLst>
              </p:cNvPr>
              <p:cNvSpPr/>
              <p:nvPr/>
            </p:nvSpPr>
            <p:spPr>
              <a:xfrm>
                <a:off x="3656264" y="669365"/>
                <a:ext cx="240353" cy="30017"/>
              </a:xfrm>
              <a:custGeom>
                <a:avLst/>
                <a:gdLst>
                  <a:gd name="connsiteX0" fmla="*/ 228034 w 240353"/>
                  <a:gd name="connsiteY0" fmla="*/ -56 h 30017"/>
                  <a:gd name="connsiteX1" fmla="*/ 12147 w 240353"/>
                  <a:gd name="connsiteY1" fmla="*/ -56 h 30017"/>
                  <a:gd name="connsiteX2" fmla="*/ 10348 w 240353"/>
                  <a:gd name="connsiteY2" fmla="*/ -56 h 30017"/>
                  <a:gd name="connsiteX3" fmla="*/ -86 w 240353"/>
                  <a:gd name="connsiteY3" fmla="*/ 11962 h 30017"/>
                  <a:gd name="connsiteX4" fmla="*/ -86 w 240353"/>
                  <a:gd name="connsiteY4" fmla="*/ 17863 h 30017"/>
                  <a:gd name="connsiteX5" fmla="*/ 10348 w 240353"/>
                  <a:gd name="connsiteY5" fmla="*/ 29880 h 30017"/>
                  <a:gd name="connsiteX6" fmla="*/ 12147 w 240353"/>
                  <a:gd name="connsiteY6" fmla="*/ 29880 h 30017"/>
                  <a:gd name="connsiteX7" fmla="*/ 228034 w 240353"/>
                  <a:gd name="connsiteY7" fmla="*/ 29880 h 30017"/>
                  <a:gd name="connsiteX8" fmla="*/ 233431 w 240353"/>
                  <a:gd name="connsiteY8" fmla="*/ 28585 h 30017"/>
                  <a:gd name="connsiteX9" fmla="*/ 240267 w 240353"/>
                  <a:gd name="connsiteY9" fmla="*/ 17647 h 30017"/>
                  <a:gd name="connsiteX10" fmla="*/ 240267 w 240353"/>
                  <a:gd name="connsiteY10" fmla="*/ 11746 h 30017"/>
                  <a:gd name="connsiteX11" fmla="*/ 233431 w 240353"/>
                  <a:gd name="connsiteY11" fmla="*/ 879 h 30017"/>
                  <a:gd name="connsiteX12" fmla="*/ 228034 w 240353"/>
                  <a:gd name="connsiteY12" fmla="*/ -56 h 30017"/>
                  <a:gd name="connsiteX13" fmla="*/ 233359 w 240353"/>
                  <a:gd name="connsiteY13" fmla="*/ 18078 h 30017"/>
                  <a:gd name="connsiteX14" fmla="*/ 228034 w 240353"/>
                  <a:gd name="connsiteY14" fmla="*/ 23476 h 30017"/>
                  <a:gd name="connsiteX15" fmla="*/ 12147 w 240353"/>
                  <a:gd name="connsiteY15" fmla="*/ 23476 h 30017"/>
                  <a:gd name="connsiteX16" fmla="*/ 6750 w 240353"/>
                  <a:gd name="connsiteY16" fmla="*/ 18078 h 30017"/>
                  <a:gd name="connsiteX17" fmla="*/ 6750 w 240353"/>
                  <a:gd name="connsiteY17" fmla="*/ 12178 h 30017"/>
                  <a:gd name="connsiteX18" fmla="*/ 12147 w 240353"/>
                  <a:gd name="connsiteY18" fmla="*/ 6780 h 30017"/>
                  <a:gd name="connsiteX19" fmla="*/ 228034 w 240353"/>
                  <a:gd name="connsiteY19" fmla="*/ 6780 h 30017"/>
                  <a:gd name="connsiteX20" fmla="*/ 233359 w 240353"/>
                  <a:gd name="connsiteY20" fmla="*/ 12106 h 3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0353" h="30017">
                    <a:moveTo>
                      <a:pt x="228034" y="-56"/>
                    </a:moveTo>
                    <a:lnTo>
                      <a:pt x="12147" y="-56"/>
                    </a:lnTo>
                    <a:cubicBezTo>
                      <a:pt x="11550" y="-92"/>
                      <a:pt x="10945" y="-92"/>
                      <a:pt x="10348" y="-56"/>
                    </a:cubicBezTo>
                    <a:cubicBezTo>
                      <a:pt x="4368" y="800"/>
                      <a:pt x="-79" y="5917"/>
                      <a:pt x="-86" y="11962"/>
                    </a:cubicBezTo>
                    <a:lnTo>
                      <a:pt x="-86" y="17863"/>
                    </a:lnTo>
                    <a:cubicBezTo>
                      <a:pt x="-79" y="23907"/>
                      <a:pt x="4368" y="29024"/>
                      <a:pt x="10348" y="29880"/>
                    </a:cubicBezTo>
                    <a:cubicBezTo>
                      <a:pt x="10945" y="29952"/>
                      <a:pt x="11550" y="29952"/>
                      <a:pt x="12147" y="29880"/>
                    </a:cubicBezTo>
                    <a:lnTo>
                      <a:pt x="228034" y="29880"/>
                    </a:lnTo>
                    <a:cubicBezTo>
                      <a:pt x="229905" y="29859"/>
                      <a:pt x="231754" y="29420"/>
                      <a:pt x="233431" y="28585"/>
                    </a:cubicBezTo>
                    <a:cubicBezTo>
                      <a:pt x="237605" y="26534"/>
                      <a:pt x="240253" y="22295"/>
                      <a:pt x="240267" y="17647"/>
                    </a:cubicBezTo>
                    <a:lnTo>
                      <a:pt x="240267" y="11746"/>
                    </a:lnTo>
                    <a:cubicBezTo>
                      <a:pt x="240260" y="7111"/>
                      <a:pt x="237605" y="2894"/>
                      <a:pt x="233431" y="879"/>
                    </a:cubicBezTo>
                    <a:cubicBezTo>
                      <a:pt x="231733" y="138"/>
                      <a:pt x="229883" y="-178"/>
                      <a:pt x="228034" y="-56"/>
                    </a:cubicBezTo>
                    <a:close/>
                    <a:moveTo>
                      <a:pt x="233359" y="18078"/>
                    </a:moveTo>
                    <a:cubicBezTo>
                      <a:pt x="233359" y="21029"/>
                      <a:pt x="230984" y="23440"/>
                      <a:pt x="228034" y="23476"/>
                    </a:cubicBezTo>
                    <a:lnTo>
                      <a:pt x="12147" y="23476"/>
                    </a:lnTo>
                    <a:cubicBezTo>
                      <a:pt x="9182" y="23440"/>
                      <a:pt x="6786" y="21043"/>
                      <a:pt x="6750" y="18078"/>
                    </a:cubicBezTo>
                    <a:lnTo>
                      <a:pt x="6750" y="12178"/>
                    </a:lnTo>
                    <a:cubicBezTo>
                      <a:pt x="6750" y="9198"/>
                      <a:pt x="9168" y="6780"/>
                      <a:pt x="12147" y="6780"/>
                    </a:cubicBezTo>
                    <a:lnTo>
                      <a:pt x="228034" y="6780"/>
                    </a:lnTo>
                    <a:cubicBezTo>
                      <a:pt x="230977" y="6780"/>
                      <a:pt x="233359" y="9162"/>
                      <a:pt x="233359" y="12106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4FF772F-A076-463C-8907-3804683A4C0F}"/>
                  </a:ext>
                </a:extLst>
              </p:cNvPr>
              <p:cNvSpPr/>
              <p:nvPr/>
            </p:nvSpPr>
            <p:spPr>
              <a:xfrm>
                <a:off x="3707070" y="531800"/>
                <a:ext cx="147018" cy="58289"/>
              </a:xfrm>
              <a:custGeom>
                <a:avLst/>
                <a:gdLst>
                  <a:gd name="connsiteX0" fmla="*/ 136138 w 147018"/>
                  <a:gd name="connsiteY0" fmla="*/ -83 h 58289"/>
                  <a:gd name="connsiteX1" fmla="*/ 10708 w 147018"/>
                  <a:gd name="connsiteY1" fmla="*/ -83 h 58289"/>
                  <a:gd name="connsiteX2" fmla="*/ -86 w 147018"/>
                  <a:gd name="connsiteY2" fmla="*/ 10711 h 58289"/>
                  <a:gd name="connsiteX3" fmla="*/ -86 w 147018"/>
                  <a:gd name="connsiteY3" fmla="*/ 47412 h 58289"/>
                  <a:gd name="connsiteX4" fmla="*/ 10708 w 147018"/>
                  <a:gd name="connsiteY4" fmla="*/ 58206 h 58289"/>
                  <a:gd name="connsiteX5" fmla="*/ 136138 w 147018"/>
                  <a:gd name="connsiteY5" fmla="*/ 58206 h 58289"/>
                  <a:gd name="connsiteX6" fmla="*/ 146932 w 147018"/>
                  <a:gd name="connsiteY6" fmla="*/ 47412 h 58289"/>
                  <a:gd name="connsiteX7" fmla="*/ 146932 w 147018"/>
                  <a:gd name="connsiteY7" fmla="*/ 10711 h 58289"/>
                  <a:gd name="connsiteX8" fmla="*/ 136138 w 147018"/>
                  <a:gd name="connsiteY8" fmla="*/ -83 h 58289"/>
                  <a:gd name="connsiteX9" fmla="*/ 142255 w 147018"/>
                  <a:gd name="connsiteY9" fmla="*/ 47412 h 58289"/>
                  <a:gd name="connsiteX10" fmla="*/ 136138 w 147018"/>
                  <a:gd name="connsiteY10" fmla="*/ 53529 h 58289"/>
                  <a:gd name="connsiteX11" fmla="*/ 10708 w 147018"/>
                  <a:gd name="connsiteY11" fmla="*/ 53529 h 58289"/>
                  <a:gd name="connsiteX12" fmla="*/ 4591 w 147018"/>
                  <a:gd name="connsiteY12" fmla="*/ 47412 h 58289"/>
                  <a:gd name="connsiteX13" fmla="*/ 4591 w 147018"/>
                  <a:gd name="connsiteY13" fmla="*/ 10711 h 58289"/>
                  <a:gd name="connsiteX14" fmla="*/ 10708 w 147018"/>
                  <a:gd name="connsiteY14" fmla="*/ 4595 h 58289"/>
                  <a:gd name="connsiteX15" fmla="*/ 136138 w 147018"/>
                  <a:gd name="connsiteY15" fmla="*/ 4595 h 58289"/>
                  <a:gd name="connsiteX16" fmla="*/ 142255 w 147018"/>
                  <a:gd name="connsiteY16" fmla="*/ 10711 h 58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7018" h="58289">
                    <a:moveTo>
                      <a:pt x="136138" y="-83"/>
                    </a:moveTo>
                    <a:lnTo>
                      <a:pt x="10708" y="-83"/>
                    </a:lnTo>
                    <a:cubicBezTo>
                      <a:pt x="4750" y="-83"/>
                      <a:pt x="-86" y="4753"/>
                      <a:pt x="-86" y="10711"/>
                    </a:cubicBezTo>
                    <a:lnTo>
                      <a:pt x="-86" y="47412"/>
                    </a:lnTo>
                    <a:cubicBezTo>
                      <a:pt x="-86" y="53371"/>
                      <a:pt x="4750" y="58206"/>
                      <a:pt x="10708" y="58206"/>
                    </a:cubicBezTo>
                    <a:lnTo>
                      <a:pt x="136138" y="58206"/>
                    </a:lnTo>
                    <a:cubicBezTo>
                      <a:pt x="142097" y="58206"/>
                      <a:pt x="146932" y="53371"/>
                      <a:pt x="146932" y="47412"/>
                    </a:cubicBezTo>
                    <a:lnTo>
                      <a:pt x="146932" y="10711"/>
                    </a:lnTo>
                    <a:cubicBezTo>
                      <a:pt x="146932" y="4753"/>
                      <a:pt x="142097" y="-83"/>
                      <a:pt x="136138" y="-83"/>
                    </a:cubicBezTo>
                    <a:close/>
                    <a:moveTo>
                      <a:pt x="142255" y="47412"/>
                    </a:moveTo>
                    <a:cubicBezTo>
                      <a:pt x="142255" y="50787"/>
                      <a:pt x="139513" y="53529"/>
                      <a:pt x="136138" y="53529"/>
                    </a:cubicBezTo>
                    <a:lnTo>
                      <a:pt x="10708" y="53529"/>
                    </a:lnTo>
                    <a:cubicBezTo>
                      <a:pt x="7333" y="53529"/>
                      <a:pt x="4591" y="50787"/>
                      <a:pt x="4591" y="47412"/>
                    </a:cubicBezTo>
                    <a:lnTo>
                      <a:pt x="4591" y="10711"/>
                    </a:lnTo>
                    <a:cubicBezTo>
                      <a:pt x="4591" y="7336"/>
                      <a:pt x="7333" y="4595"/>
                      <a:pt x="10708" y="4595"/>
                    </a:cubicBezTo>
                    <a:lnTo>
                      <a:pt x="136138" y="4595"/>
                    </a:lnTo>
                    <a:cubicBezTo>
                      <a:pt x="139513" y="4595"/>
                      <a:pt x="142255" y="7336"/>
                      <a:pt x="142255" y="10711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833FAA64-8CAE-4B5D-BCBF-167481D8D081}"/>
                  </a:ext>
                </a:extLst>
              </p:cNvPr>
              <p:cNvSpPr/>
              <p:nvPr/>
            </p:nvSpPr>
            <p:spPr>
              <a:xfrm>
                <a:off x="3704695" y="626431"/>
                <a:ext cx="26625" cy="26626"/>
              </a:xfrm>
              <a:custGeom>
                <a:avLst/>
                <a:gdLst>
                  <a:gd name="connsiteX0" fmla="*/ 13227 w 26625"/>
                  <a:gd name="connsiteY0" fmla="*/ -83 h 26626"/>
                  <a:gd name="connsiteX1" fmla="*/ -86 w 26625"/>
                  <a:gd name="connsiteY1" fmla="*/ 13230 h 26626"/>
                  <a:gd name="connsiteX2" fmla="*/ 13227 w 26625"/>
                  <a:gd name="connsiteY2" fmla="*/ 26543 h 26626"/>
                  <a:gd name="connsiteX3" fmla="*/ 26540 w 26625"/>
                  <a:gd name="connsiteY3" fmla="*/ 13230 h 26626"/>
                  <a:gd name="connsiteX4" fmla="*/ 13227 w 26625"/>
                  <a:gd name="connsiteY4" fmla="*/ -83 h 26626"/>
                  <a:gd name="connsiteX5" fmla="*/ 13227 w 26625"/>
                  <a:gd name="connsiteY5" fmla="*/ 21506 h 26626"/>
                  <a:gd name="connsiteX6" fmla="*/ 3843 w 26625"/>
                  <a:gd name="connsiteY6" fmla="*/ 13691 h 26626"/>
                  <a:gd name="connsiteX7" fmla="*/ 11651 w 26625"/>
                  <a:gd name="connsiteY7" fmla="*/ 4307 h 26626"/>
                  <a:gd name="connsiteX8" fmla="*/ 13227 w 26625"/>
                  <a:gd name="connsiteY8" fmla="*/ 4307 h 26626"/>
                  <a:gd name="connsiteX9" fmla="*/ 21042 w 26625"/>
                  <a:gd name="connsiteY9" fmla="*/ 13691 h 26626"/>
                  <a:gd name="connsiteX10" fmla="*/ 13227 w 26625"/>
                  <a:gd name="connsiteY10" fmla="*/ 21506 h 26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625" h="26626">
                    <a:moveTo>
                      <a:pt x="13227" y="-83"/>
                    </a:moveTo>
                    <a:cubicBezTo>
                      <a:pt x="5872" y="-83"/>
                      <a:pt x="-86" y="5875"/>
                      <a:pt x="-86" y="13230"/>
                    </a:cubicBezTo>
                    <a:cubicBezTo>
                      <a:pt x="-86" y="20584"/>
                      <a:pt x="5872" y="26543"/>
                      <a:pt x="13227" y="26543"/>
                    </a:cubicBezTo>
                    <a:cubicBezTo>
                      <a:pt x="20581" y="26543"/>
                      <a:pt x="26540" y="20584"/>
                      <a:pt x="26540" y="13230"/>
                    </a:cubicBezTo>
                    <a:cubicBezTo>
                      <a:pt x="26540" y="5875"/>
                      <a:pt x="20581" y="-83"/>
                      <a:pt x="13227" y="-83"/>
                    </a:cubicBezTo>
                    <a:close/>
                    <a:moveTo>
                      <a:pt x="13227" y="21506"/>
                    </a:moveTo>
                    <a:cubicBezTo>
                      <a:pt x="8477" y="21937"/>
                      <a:pt x="4275" y="18440"/>
                      <a:pt x="3843" y="13691"/>
                    </a:cubicBezTo>
                    <a:cubicBezTo>
                      <a:pt x="3404" y="8941"/>
                      <a:pt x="6901" y="4738"/>
                      <a:pt x="11651" y="4307"/>
                    </a:cubicBezTo>
                    <a:cubicBezTo>
                      <a:pt x="12176" y="4256"/>
                      <a:pt x="12701" y="4256"/>
                      <a:pt x="13227" y="4307"/>
                    </a:cubicBezTo>
                    <a:cubicBezTo>
                      <a:pt x="17976" y="4738"/>
                      <a:pt x="21474" y="8941"/>
                      <a:pt x="21042" y="13691"/>
                    </a:cubicBezTo>
                    <a:cubicBezTo>
                      <a:pt x="20660" y="17843"/>
                      <a:pt x="17372" y="21124"/>
                      <a:pt x="13227" y="21506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140A7AA-DA61-4949-905F-719E260563B1}"/>
                  </a:ext>
                </a:extLst>
              </p:cNvPr>
              <p:cNvSpPr/>
              <p:nvPr/>
            </p:nvSpPr>
            <p:spPr>
              <a:xfrm>
                <a:off x="3829837" y="626431"/>
                <a:ext cx="26625" cy="26626"/>
              </a:xfrm>
              <a:custGeom>
                <a:avLst/>
                <a:gdLst>
                  <a:gd name="connsiteX0" fmla="*/ 13227 w 26625"/>
                  <a:gd name="connsiteY0" fmla="*/ -83 h 26626"/>
                  <a:gd name="connsiteX1" fmla="*/ -86 w 26625"/>
                  <a:gd name="connsiteY1" fmla="*/ 13230 h 26626"/>
                  <a:gd name="connsiteX2" fmla="*/ 13227 w 26625"/>
                  <a:gd name="connsiteY2" fmla="*/ 26543 h 26626"/>
                  <a:gd name="connsiteX3" fmla="*/ 26540 w 26625"/>
                  <a:gd name="connsiteY3" fmla="*/ 13230 h 26626"/>
                  <a:gd name="connsiteX4" fmla="*/ 13227 w 26625"/>
                  <a:gd name="connsiteY4" fmla="*/ -83 h 26626"/>
                  <a:gd name="connsiteX5" fmla="*/ 13227 w 26625"/>
                  <a:gd name="connsiteY5" fmla="*/ 21506 h 26626"/>
                  <a:gd name="connsiteX6" fmla="*/ 4591 w 26625"/>
                  <a:gd name="connsiteY6" fmla="*/ 12870 h 26626"/>
                  <a:gd name="connsiteX7" fmla="*/ 13227 w 26625"/>
                  <a:gd name="connsiteY7" fmla="*/ 4235 h 26626"/>
                  <a:gd name="connsiteX8" fmla="*/ 21862 w 26625"/>
                  <a:gd name="connsiteY8" fmla="*/ 12870 h 26626"/>
                  <a:gd name="connsiteX9" fmla="*/ 13594 w 26625"/>
                  <a:gd name="connsiteY9" fmla="*/ 21858 h 26626"/>
                  <a:gd name="connsiteX10" fmla="*/ 13227 w 26625"/>
                  <a:gd name="connsiteY10" fmla="*/ 21865 h 26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625" h="26626">
                    <a:moveTo>
                      <a:pt x="13227" y="-83"/>
                    </a:moveTo>
                    <a:cubicBezTo>
                      <a:pt x="5872" y="-83"/>
                      <a:pt x="-86" y="5875"/>
                      <a:pt x="-86" y="13230"/>
                    </a:cubicBezTo>
                    <a:cubicBezTo>
                      <a:pt x="-86" y="20584"/>
                      <a:pt x="5872" y="26543"/>
                      <a:pt x="13227" y="26543"/>
                    </a:cubicBezTo>
                    <a:cubicBezTo>
                      <a:pt x="20581" y="26543"/>
                      <a:pt x="26540" y="20584"/>
                      <a:pt x="26540" y="13230"/>
                    </a:cubicBezTo>
                    <a:cubicBezTo>
                      <a:pt x="26540" y="5875"/>
                      <a:pt x="20581" y="-83"/>
                      <a:pt x="13227" y="-83"/>
                    </a:cubicBezTo>
                    <a:close/>
                    <a:moveTo>
                      <a:pt x="13227" y="21506"/>
                    </a:moveTo>
                    <a:cubicBezTo>
                      <a:pt x="8456" y="21506"/>
                      <a:pt x="4591" y="17641"/>
                      <a:pt x="4591" y="12870"/>
                    </a:cubicBezTo>
                    <a:cubicBezTo>
                      <a:pt x="4591" y="8099"/>
                      <a:pt x="8456" y="4235"/>
                      <a:pt x="13227" y="4235"/>
                    </a:cubicBezTo>
                    <a:cubicBezTo>
                      <a:pt x="17998" y="4235"/>
                      <a:pt x="21862" y="8099"/>
                      <a:pt x="21862" y="12870"/>
                    </a:cubicBezTo>
                    <a:cubicBezTo>
                      <a:pt x="22064" y="17634"/>
                      <a:pt x="18358" y="21657"/>
                      <a:pt x="13594" y="21858"/>
                    </a:cubicBezTo>
                    <a:cubicBezTo>
                      <a:pt x="13471" y="21865"/>
                      <a:pt x="13349" y="21865"/>
                      <a:pt x="13227" y="21865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6AAAA324-CD38-49D2-BF01-66B9C05895DA}"/>
                </a:ext>
              </a:extLst>
            </p:cNvPr>
            <p:cNvGrpSpPr/>
            <p:nvPr/>
          </p:nvGrpSpPr>
          <p:grpSpPr>
            <a:xfrm>
              <a:off x="7315585" y="4056699"/>
              <a:ext cx="370748" cy="396018"/>
              <a:chOff x="4146168" y="522200"/>
              <a:chExt cx="185970" cy="198645"/>
            </a:xfrm>
            <a:solidFill>
              <a:schemeClr val="accent2"/>
            </a:solidFill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CB2DC33C-AD7F-4DC0-AA1F-3B30FC94BFBA}"/>
                  </a:ext>
                </a:extLst>
              </p:cNvPr>
              <p:cNvSpPr/>
              <p:nvPr/>
            </p:nvSpPr>
            <p:spPr>
              <a:xfrm>
                <a:off x="4155214" y="522200"/>
                <a:ext cx="169004" cy="145357"/>
              </a:xfrm>
              <a:custGeom>
                <a:avLst/>
                <a:gdLst>
                  <a:gd name="connsiteX0" fmla="*/ 10168 w 169004"/>
                  <a:gd name="connsiteY0" fmla="*/ 85725 h 145357"/>
                  <a:gd name="connsiteX1" fmla="*/ 10061 w 169004"/>
                  <a:gd name="connsiteY1" fmla="*/ 134983 h 145357"/>
                  <a:gd name="connsiteX2" fmla="*/ 34780 w 169004"/>
                  <a:gd name="connsiteY2" fmla="*/ 145238 h 145357"/>
                  <a:gd name="connsiteX3" fmla="*/ 34780 w 169004"/>
                  <a:gd name="connsiteY3" fmla="*/ 145238 h 145357"/>
                  <a:gd name="connsiteX4" fmla="*/ 67378 w 169004"/>
                  <a:gd name="connsiteY4" fmla="*/ 122786 h 145357"/>
                  <a:gd name="connsiteX5" fmla="*/ 99905 w 169004"/>
                  <a:gd name="connsiteY5" fmla="*/ 122786 h 145357"/>
                  <a:gd name="connsiteX6" fmla="*/ 132432 w 169004"/>
                  <a:gd name="connsiteY6" fmla="*/ 145238 h 145357"/>
                  <a:gd name="connsiteX7" fmla="*/ 132432 w 169004"/>
                  <a:gd name="connsiteY7" fmla="*/ 145238 h 145357"/>
                  <a:gd name="connsiteX8" fmla="*/ 168881 w 169004"/>
                  <a:gd name="connsiteY8" fmla="*/ 111955 h 145357"/>
                  <a:gd name="connsiteX9" fmla="*/ 135598 w 169004"/>
                  <a:gd name="connsiteY9" fmla="*/ 75506 h 145357"/>
                  <a:gd name="connsiteX10" fmla="*/ 132432 w 169004"/>
                  <a:gd name="connsiteY10" fmla="*/ 75506 h 145357"/>
                  <a:gd name="connsiteX11" fmla="*/ 116529 w 169004"/>
                  <a:gd name="connsiteY11" fmla="*/ 79320 h 145357"/>
                  <a:gd name="connsiteX12" fmla="*/ 109332 w 169004"/>
                  <a:gd name="connsiteY12" fmla="*/ 70613 h 145357"/>
                  <a:gd name="connsiteX13" fmla="*/ 103288 w 169004"/>
                  <a:gd name="connsiteY13" fmla="*/ 70613 h 145357"/>
                  <a:gd name="connsiteX14" fmla="*/ 65579 w 169004"/>
                  <a:gd name="connsiteY14" fmla="*/ 71980 h 145357"/>
                  <a:gd name="connsiteX15" fmla="*/ 55864 w 169004"/>
                  <a:gd name="connsiteY15" fmla="*/ 57084 h 145357"/>
                  <a:gd name="connsiteX16" fmla="*/ 82850 w 169004"/>
                  <a:gd name="connsiteY16" fmla="*/ 69893 h 145357"/>
                  <a:gd name="connsiteX17" fmla="*/ 82850 w 169004"/>
                  <a:gd name="connsiteY17" fmla="*/ 69893 h 145357"/>
                  <a:gd name="connsiteX18" fmla="*/ 117680 w 169004"/>
                  <a:gd name="connsiteY18" fmla="*/ 34920 h 145357"/>
                  <a:gd name="connsiteX19" fmla="*/ 82886 w 169004"/>
                  <a:gd name="connsiteY19" fmla="*/ -83 h 145357"/>
                  <a:gd name="connsiteX20" fmla="*/ 47877 w 169004"/>
                  <a:gd name="connsiteY20" fmla="*/ 34711 h 145357"/>
                  <a:gd name="connsiteX21" fmla="*/ 51691 w 169004"/>
                  <a:gd name="connsiteY21" fmla="*/ 50679 h 145357"/>
                  <a:gd name="connsiteX22" fmla="*/ 40033 w 169004"/>
                  <a:gd name="connsiteY22" fmla="*/ 32689 h 145357"/>
                  <a:gd name="connsiteX23" fmla="*/ 23748 w 169004"/>
                  <a:gd name="connsiteY23" fmla="*/ 28594 h 145357"/>
                  <a:gd name="connsiteX24" fmla="*/ 19653 w 169004"/>
                  <a:gd name="connsiteY24" fmla="*/ 44879 h 145357"/>
                  <a:gd name="connsiteX25" fmla="*/ 20099 w 169004"/>
                  <a:gd name="connsiteY25" fmla="*/ 45570 h 145357"/>
                  <a:gd name="connsiteX26" fmla="*/ 39889 w 169004"/>
                  <a:gd name="connsiteY26" fmla="*/ 76154 h 145357"/>
                  <a:gd name="connsiteX27" fmla="*/ 34851 w 169004"/>
                  <a:gd name="connsiteY27" fmla="*/ 75794 h 145357"/>
                  <a:gd name="connsiteX28" fmla="*/ 10168 w 169004"/>
                  <a:gd name="connsiteY28" fmla="*/ 85725 h 145357"/>
                  <a:gd name="connsiteX29" fmla="*/ 64716 w 169004"/>
                  <a:gd name="connsiteY29" fmla="*/ 16713 h 145357"/>
                  <a:gd name="connsiteX30" fmla="*/ 100740 w 169004"/>
                  <a:gd name="connsiteY30" fmla="*/ 16181 h 145357"/>
                  <a:gd name="connsiteX31" fmla="*/ 101273 w 169004"/>
                  <a:gd name="connsiteY31" fmla="*/ 52205 h 145357"/>
                  <a:gd name="connsiteX32" fmla="*/ 65248 w 169004"/>
                  <a:gd name="connsiteY32" fmla="*/ 52738 h 145357"/>
                  <a:gd name="connsiteX33" fmla="*/ 57520 w 169004"/>
                  <a:gd name="connsiteY33" fmla="*/ 34704 h 145357"/>
                  <a:gd name="connsiteX34" fmla="*/ 64716 w 169004"/>
                  <a:gd name="connsiteY34" fmla="*/ 16713 h 145357"/>
                  <a:gd name="connsiteX35" fmla="*/ 114442 w 169004"/>
                  <a:gd name="connsiteY35" fmla="*/ 92346 h 145357"/>
                  <a:gd name="connsiteX36" fmla="*/ 150466 w 169004"/>
                  <a:gd name="connsiteY36" fmla="*/ 91734 h 145357"/>
                  <a:gd name="connsiteX37" fmla="*/ 151078 w 169004"/>
                  <a:gd name="connsiteY37" fmla="*/ 127758 h 145357"/>
                  <a:gd name="connsiteX38" fmla="*/ 132432 w 169004"/>
                  <a:gd name="connsiteY38" fmla="*/ 135523 h 145357"/>
                  <a:gd name="connsiteX39" fmla="*/ 132432 w 169004"/>
                  <a:gd name="connsiteY39" fmla="*/ 135523 h 145357"/>
                  <a:gd name="connsiteX40" fmla="*/ 107289 w 169004"/>
                  <a:gd name="connsiteY40" fmla="*/ 109724 h 145357"/>
                  <a:gd name="connsiteX41" fmla="*/ 114442 w 169004"/>
                  <a:gd name="connsiteY41" fmla="*/ 92346 h 145357"/>
                  <a:gd name="connsiteX42" fmla="*/ 26432 w 169004"/>
                  <a:gd name="connsiteY42" fmla="*/ 41108 h 145357"/>
                  <a:gd name="connsiteX43" fmla="*/ 27648 w 169004"/>
                  <a:gd name="connsiteY43" fmla="*/ 35330 h 145357"/>
                  <a:gd name="connsiteX44" fmla="*/ 27727 w 169004"/>
                  <a:gd name="connsiteY44" fmla="*/ 35279 h 145357"/>
                  <a:gd name="connsiteX45" fmla="*/ 33484 w 169004"/>
                  <a:gd name="connsiteY45" fmla="*/ 36503 h 145357"/>
                  <a:gd name="connsiteX46" fmla="*/ 56296 w 169004"/>
                  <a:gd name="connsiteY46" fmla="*/ 71692 h 145357"/>
                  <a:gd name="connsiteX47" fmla="*/ 56296 w 169004"/>
                  <a:gd name="connsiteY47" fmla="*/ 71692 h 145357"/>
                  <a:gd name="connsiteX48" fmla="*/ 62125 w 169004"/>
                  <a:gd name="connsiteY48" fmla="*/ 80760 h 145357"/>
                  <a:gd name="connsiteX49" fmla="*/ 62485 w 169004"/>
                  <a:gd name="connsiteY49" fmla="*/ 80760 h 145357"/>
                  <a:gd name="connsiteX50" fmla="*/ 67450 w 169004"/>
                  <a:gd name="connsiteY50" fmla="*/ 83350 h 145357"/>
                  <a:gd name="connsiteX51" fmla="*/ 71696 w 169004"/>
                  <a:gd name="connsiteY51" fmla="*/ 84861 h 145357"/>
                  <a:gd name="connsiteX52" fmla="*/ 105302 w 169004"/>
                  <a:gd name="connsiteY52" fmla="*/ 79752 h 145357"/>
                  <a:gd name="connsiteX53" fmla="*/ 108757 w 169004"/>
                  <a:gd name="connsiteY53" fmla="*/ 84430 h 145357"/>
                  <a:gd name="connsiteX54" fmla="*/ 107749 w 169004"/>
                  <a:gd name="connsiteY54" fmla="*/ 85365 h 145357"/>
                  <a:gd name="connsiteX55" fmla="*/ 97531 w 169004"/>
                  <a:gd name="connsiteY55" fmla="*/ 110768 h 145357"/>
                  <a:gd name="connsiteX56" fmla="*/ 97531 w 169004"/>
                  <a:gd name="connsiteY56" fmla="*/ 113718 h 145357"/>
                  <a:gd name="connsiteX57" fmla="*/ 69321 w 169004"/>
                  <a:gd name="connsiteY57" fmla="*/ 113718 h 145357"/>
                  <a:gd name="connsiteX58" fmla="*/ 69321 w 169004"/>
                  <a:gd name="connsiteY58" fmla="*/ 110696 h 145357"/>
                  <a:gd name="connsiteX59" fmla="*/ 51043 w 169004"/>
                  <a:gd name="connsiteY59" fmla="*/ 80040 h 145357"/>
                  <a:gd name="connsiteX60" fmla="*/ 50539 w 169004"/>
                  <a:gd name="connsiteY60" fmla="*/ 79320 h 145357"/>
                  <a:gd name="connsiteX61" fmla="*/ 60326 w 169004"/>
                  <a:gd name="connsiteY61" fmla="*/ 110336 h 145357"/>
                  <a:gd name="connsiteX62" fmla="*/ 34995 w 169004"/>
                  <a:gd name="connsiteY62" fmla="*/ 135811 h 145357"/>
                  <a:gd name="connsiteX63" fmla="*/ 34780 w 169004"/>
                  <a:gd name="connsiteY63" fmla="*/ 135811 h 145357"/>
                  <a:gd name="connsiteX64" fmla="*/ 34780 w 169004"/>
                  <a:gd name="connsiteY64" fmla="*/ 135811 h 145357"/>
                  <a:gd name="connsiteX65" fmla="*/ 9377 w 169004"/>
                  <a:gd name="connsiteY65" fmla="*/ 110264 h 145357"/>
                  <a:gd name="connsiteX66" fmla="*/ 34923 w 169004"/>
                  <a:gd name="connsiteY66" fmla="*/ 84861 h 145357"/>
                  <a:gd name="connsiteX67" fmla="*/ 60326 w 169004"/>
                  <a:gd name="connsiteY67" fmla="*/ 110336 h 145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9004" h="145357">
                    <a:moveTo>
                      <a:pt x="10168" y="85725"/>
                    </a:moveTo>
                    <a:cubicBezTo>
                      <a:pt x="-3461" y="99297"/>
                      <a:pt x="-3512" y="121346"/>
                      <a:pt x="10061" y="134983"/>
                    </a:cubicBezTo>
                    <a:cubicBezTo>
                      <a:pt x="16602" y="141553"/>
                      <a:pt x="25504" y="145245"/>
                      <a:pt x="34780" y="145238"/>
                    </a:cubicBezTo>
                    <a:lnTo>
                      <a:pt x="34780" y="145238"/>
                    </a:lnTo>
                    <a:cubicBezTo>
                      <a:pt x="49258" y="145252"/>
                      <a:pt x="62233" y="136314"/>
                      <a:pt x="67378" y="122786"/>
                    </a:cubicBezTo>
                    <a:lnTo>
                      <a:pt x="99905" y="122786"/>
                    </a:lnTo>
                    <a:cubicBezTo>
                      <a:pt x="105058" y="136278"/>
                      <a:pt x="117989" y="145202"/>
                      <a:pt x="132432" y="145238"/>
                    </a:cubicBezTo>
                    <a:lnTo>
                      <a:pt x="132432" y="145238"/>
                    </a:lnTo>
                    <a:cubicBezTo>
                      <a:pt x="151689" y="146116"/>
                      <a:pt x="168010" y="131212"/>
                      <a:pt x="168881" y="111955"/>
                    </a:cubicBezTo>
                    <a:cubicBezTo>
                      <a:pt x="169759" y="92698"/>
                      <a:pt x="154856" y="76384"/>
                      <a:pt x="135598" y="75506"/>
                    </a:cubicBezTo>
                    <a:cubicBezTo>
                      <a:pt x="134548" y="75456"/>
                      <a:pt x="133490" y="75456"/>
                      <a:pt x="132432" y="75506"/>
                    </a:cubicBezTo>
                    <a:cubicBezTo>
                      <a:pt x="126906" y="75485"/>
                      <a:pt x="121451" y="76795"/>
                      <a:pt x="116529" y="79320"/>
                    </a:cubicBezTo>
                    <a:cubicBezTo>
                      <a:pt x="114492" y="76132"/>
                      <a:pt x="112081" y="73211"/>
                      <a:pt x="109332" y="70613"/>
                    </a:cubicBezTo>
                    <a:cubicBezTo>
                      <a:pt x="107591" y="69138"/>
                      <a:pt x="105029" y="69138"/>
                      <a:pt x="103288" y="70613"/>
                    </a:cubicBezTo>
                    <a:cubicBezTo>
                      <a:pt x="103288" y="70613"/>
                      <a:pt x="83858" y="85005"/>
                      <a:pt x="65579" y="71980"/>
                    </a:cubicBezTo>
                    <a:lnTo>
                      <a:pt x="55864" y="57084"/>
                    </a:lnTo>
                    <a:cubicBezTo>
                      <a:pt x="62492" y="65173"/>
                      <a:pt x="72394" y="69872"/>
                      <a:pt x="82850" y="69893"/>
                    </a:cubicBezTo>
                    <a:lnTo>
                      <a:pt x="82850" y="69893"/>
                    </a:lnTo>
                    <a:cubicBezTo>
                      <a:pt x="102093" y="69778"/>
                      <a:pt x="117644" y="54162"/>
                      <a:pt x="117680" y="34920"/>
                    </a:cubicBezTo>
                    <a:cubicBezTo>
                      <a:pt x="117738" y="15641"/>
                      <a:pt x="102158" y="-25"/>
                      <a:pt x="82886" y="-83"/>
                    </a:cubicBezTo>
                    <a:cubicBezTo>
                      <a:pt x="63608" y="-148"/>
                      <a:pt x="47934" y="15432"/>
                      <a:pt x="47877" y="34711"/>
                    </a:cubicBezTo>
                    <a:cubicBezTo>
                      <a:pt x="47862" y="40259"/>
                      <a:pt x="49165" y="45736"/>
                      <a:pt x="51691" y="50679"/>
                    </a:cubicBezTo>
                    <a:lnTo>
                      <a:pt x="40033" y="32689"/>
                    </a:lnTo>
                    <a:cubicBezTo>
                      <a:pt x="36665" y="27061"/>
                      <a:pt x="29375" y="25226"/>
                      <a:pt x="23748" y="28594"/>
                    </a:cubicBezTo>
                    <a:cubicBezTo>
                      <a:pt x="18120" y="31962"/>
                      <a:pt x="16285" y="39252"/>
                      <a:pt x="19653" y="44879"/>
                    </a:cubicBezTo>
                    <a:cubicBezTo>
                      <a:pt x="19797" y="45117"/>
                      <a:pt x="19941" y="45347"/>
                      <a:pt x="20099" y="45570"/>
                    </a:cubicBezTo>
                    <a:lnTo>
                      <a:pt x="39889" y="76154"/>
                    </a:lnTo>
                    <a:cubicBezTo>
                      <a:pt x="38219" y="75924"/>
                      <a:pt x="36535" y="75801"/>
                      <a:pt x="34851" y="75794"/>
                    </a:cubicBezTo>
                    <a:cubicBezTo>
                      <a:pt x="25626" y="75657"/>
                      <a:pt x="16731" y="79241"/>
                      <a:pt x="10168" y="85725"/>
                    </a:cubicBezTo>
                    <a:close/>
                    <a:moveTo>
                      <a:pt x="64716" y="16713"/>
                    </a:moveTo>
                    <a:cubicBezTo>
                      <a:pt x="74517" y="6617"/>
                      <a:pt x="90644" y="6379"/>
                      <a:pt x="100740" y="16181"/>
                    </a:cubicBezTo>
                    <a:cubicBezTo>
                      <a:pt x="110829" y="25982"/>
                      <a:pt x="111074" y="42109"/>
                      <a:pt x="101273" y="52205"/>
                    </a:cubicBezTo>
                    <a:cubicBezTo>
                      <a:pt x="91471" y="62301"/>
                      <a:pt x="75345" y="62539"/>
                      <a:pt x="65248" y="52738"/>
                    </a:cubicBezTo>
                    <a:cubicBezTo>
                      <a:pt x="60369" y="47995"/>
                      <a:pt x="57584" y="41504"/>
                      <a:pt x="57520" y="34704"/>
                    </a:cubicBezTo>
                    <a:cubicBezTo>
                      <a:pt x="57440" y="27990"/>
                      <a:pt x="60031" y="21520"/>
                      <a:pt x="64716" y="16713"/>
                    </a:cubicBezTo>
                    <a:close/>
                    <a:moveTo>
                      <a:pt x="114442" y="92346"/>
                    </a:moveTo>
                    <a:cubicBezTo>
                      <a:pt x="124221" y="82228"/>
                      <a:pt x="140348" y="81954"/>
                      <a:pt x="150466" y="91734"/>
                    </a:cubicBezTo>
                    <a:cubicBezTo>
                      <a:pt x="160577" y="101514"/>
                      <a:pt x="160850" y="117640"/>
                      <a:pt x="151078" y="127758"/>
                    </a:cubicBezTo>
                    <a:cubicBezTo>
                      <a:pt x="146199" y="132803"/>
                      <a:pt x="139449" y="135609"/>
                      <a:pt x="132432" y="135523"/>
                    </a:cubicBezTo>
                    <a:lnTo>
                      <a:pt x="132432" y="135523"/>
                    </a:lnTo>
                    <a:cubicBezTo>
                      <a:pt x="118364" y="135343"/>
                      <a:pt x="107109" y="123793"/>
                      <a:pt x="107289" y="109724"/>
                    </a:cubicBezTo>
                    <a:cubicBezTo>
                      <a:pt x="107368" y="103233"/>
                      <a:pt x="109930" y="97016"/>
                      <a:pt x="114442" y="92346"/>
                    </a:cubicBezTo>
                    <a:close/>
                    <a:moveTo>
                      <a:pt x="26432" y="41108"/>
                    </a:moveTo>
                    <a:cubicBezTo>
                      <a:pt x="25172" y="39180"/>
                      <a:pt x="25712" y="36589"/>
                      <a:pt x="27648" y="35330"/>
                    </a:cubicBezTo>
                    <a:cubicBezTo>
                      <a:pt x="27670" y="35315"/>
                      <a:pt x="27698" y="35294"/>
                      <a:pt x="27727" y="35279"/>
                    </a:cubicBezTo>
                    <a:cubicBezTo>
                      <a:pt x="29663" y="34078"/>
                      <a:pt x="32203" y="34617"/>
                      <a:pt x="33484" y="36503"/>
                    </a:cubicBezTo>
                    <a:lnTo>
                      <a:pt x="56296" y="71692"/>
                    </a:lnTo>
                    <a:lnTo>
                      <a:pt x="56296" y="71692"/>
                    </a:lnTo>
                    <a:lnTo>
                      <a:pt x="62125" y="80760"/>
                    </a:lnTo>
                    <a:lnTo>
                      <a:pt x="62485" y="80760"/>
                    </a:lnTo>
                    <a:cubicBezTo>
                      <a:pt x="64083" y="81738"/>
                      <a:pt x="65738" y="82602"/>
                      <a:pt x="67450" y="83350"/>
                    </a:cubicBezTo>
                    <a:cubicBezTo>
                      <a:pt x="68839" y="83926"/>
                      <a:pt x="70257" y="84437"/>
                      <a:pt x="71696" y="84861"/>
                    </a:cubicBezTo>
                    <a:cubicBezTo>
                      <a:pt x="83131" y="87726"/>
                      <a:pt x="95235" y="85883"/>
                      <a:pt x="105302" y="79752"/>
                    </a:cubicBezTo>
                    <a:cubicBezTo>
                      <a:pt x="106562" y="81227"/>
                      <a:pt x="107720" y="82789"/>
                      <a:pt x="108757" y="84430"/>
                    </a:cubicBezTo>
                    <a:lnTo>
                      <a:pt x="107749" y="85365"/>
                    </a:lnTo>
                    <a:cubicBezTo>
                      <a:pt x="101021" y="92079"/>
                      <a:pt x="97329" y="101262"/>
                      <a:pt x="97531" y="110768"/>
                    </a:cubicBezTo>
                    <a:cubicBezTo>
                      <a:pt x="97459" y="111747"/>
                      <a:pt x="97459" y="112740"/>
                      <a:pt x="97531" y="113718"/>
                    </a:cubicBezTo>
                    <a:lnTo>
                      <a:pt x="69321" y="113718"/>
                    </a:lnTo>
                    <a:cubicBezTo>
                      <a:pt x="69321" y="112711"/>
                      <a:pt x="69321" y="111703"/>
                      <a:pt x="69321" y="110696"/>
                    </a:cubicBezTo>
                    <a:cubicBezTo>
                      <a:pt x="69293" y="97901"/>
                      <a:pt x="62283" y="86150"/>
                      <a:pt x="51043" y="80040"/>
                    </a:cubicBezTo>
                    <a:lnTo>
                      <a:pt x="50539" y="79320"/>
                    </a:lnTo>
                    <a:close/>
                    <a:moveTo>
                      <a:pt x="60326" y="110336"/>
                    </a:moveTo>
                    <a:cubicBezTo>
                      <a:pt x="60369" y="124369"/>
                      <a:pt x="49028" y="135768"/>
                      <a:pt x="34995" y="135811"/>
                    </a:cubicBezTo>
                    <a:cubicBezTo>
                      <a:pt x="34923" y="135811"/>
                      <a:pt x="34851" y="135811"/>
                      <a:pt x="34780" y="135811"/>
                    </a:cubicBezTo>
                    <a:lnTo>
                      <a:pt x="34780" y="135811"/>
                    </a:lnTo>
                    <a:cubicBezTo>
                      <a:pt x="20711" y="135768"/>
                      <a:pt x="9334" y="124333"/>
                      <a:pt x="9377" y="110264"/>
                    </a:cubicBezTo>
                    <a:cubicBezTo>
                      <a:pt x="9420" y="96196"/>
                      <a:pt x="20855" y="84825"/>
                      <a:pt x="34923" y="84861"/>
                    </a:cubicBezTo>
                    <a:cubicBezTo>
                      <a:pt x="48963" y="84905"/>
                      <a:pt x="60326" y="96296"/>
                      <a:pt x="60326" y="110336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1862546-1E50-4D2C-95D5-5BB8A0921BEA}"/>
                  </a:ext>
                </a:extLst>
              </p:cNvPr>
              <p:cNvSpPr/>
              <p:nvPr/>
            </p:nvSpPr>
            <p:spPr>
              <a:xfrm>
                <a:off x="4146168" y="667566"/>
                <a:ext cx="88318" cy="53279"/>
              </a:xfrm>
              <a:custGeom>
                <a:avLst/>
                <a:gdLst>
                  <a:gd name="connsiteX0" fmla="*/ 1081 w 88318"/>
                  <a:gd name="connsiteY0" fmla="*/ 51757 h 53279"/>
                  <a:gd name="connsiteX1" fmla="*/ 4391 w 88318"/>
                  <a:gd name="connsiteY1" fmla="*/ 53196 h 53279"/>
                  <a:gd name="connsiteX2" fmla="*/ 83549 w 88318"/>
                  <a:gd name="connsiteY2" fmla="*/ 53196 h 53279"/>
                  <a:gd name="connsiteX3" fmla="*/ 88227 w 88318"/>
                  <a:gd name="connsiteY3" fmla="*/ 48590 h 53279"/>
                  <a:gd name="connsiteX4" fmla="*/ 70524 w 88318"/>
                  <a:gd name="connsiteY4" fmla="*/ 1023 h 53279"/>
                  <a:gd name="connsiteX5" fmla="*/ 64479 w 88318"/>
                  <a:gd name="connsiteY5" fmla="*/ 1023 h 53279"/>
                  <a:gd name="connsiteX6" fmla="*/ 24972 w 88318"/>
                  <a:gd name="connsiteY6" fmla="*/ 1023 h 53279"/>
                  <a:gd name="connsiteX7" fmla="*/ 18927 w 88318"/>
                  <a:gd name="connsiteY7" fmla="*/ 1023 h 53279"/>
                  <a:gd name="connsiteX8" fmla="*/ -71 w 88318"/>
                  <a:gd name="connsiteY8" fmla="*/ 48590 h 53279"/>
                  <a:gd name="connsiteX9" fmla="*/ 1081 w 88318"/>
                  <a:gd name="connsiteY9" fmla="*/ 51757 h 53279"/>
                  <a:gd name="connsiteX10" fmla="*/ 22309 w 88318"/>
                  <a:gd name="connsiteY10" fmla="*/ 10666 h 53279"/>
                  <a:gd name="connsiteX11" fmla="*/ 66494 w 88318"/>
                  <a:gd name="connsiteY11" fmla="*/ 10666 h 53279"/>
                  <a:gd name="connsiteX12" fmla="*/ 78440 w 88318"/>
                  <a:gd name="connsiteY12" fmla="*/ 43913 h 53279"/>
                  <a:gd name="connsiteX13" fmla="*/ 9284 w 88318"/>
                  <a:gd name="connsiteY13" fmla="*/ 43913 h 53279"/>
                  <a:gd name="connsiteX14" fmla="*/ 22309 w 88318"/>
                  <a:gd name="connsiteY14" fmla="*/ 10594 h 5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8318" h="53279">
                    <a:moveTo>
                      <a:pt x="1081" y="51757"/>
                    </a:moveTo>
                    <a:cubicBezTo>
                      <a:pt x="1937" y="52671"/>
                      <a:pt x="3139" y="53196"/>
                      <a:pt x="4391" y="53196"/>
                    </a:cubicBezTo>
                    <a:lnTo>
                      <a:pt x="83549" y="53196"/>
                    </a:lnTo>
                    <a:cubicBezTo>
                      <a:pt x="86104" y="53196"/>
                      <a:pt x="88191" y="51145"/>
                      <a:pt x="88227" y="48590"/>
                    </a:cubicBezTo>
                    <a:cubicBezTo>
                      <a:pt x="88227" y="47367"/>
                      <a:pt x="89019" y="17935"/>
                      <a:pt x="70524" y="1023"/>
                    </a:cubicBezTo>
                    <a:cubicBezTo>
                      <a:pt x="68768" y="-423"/>
                      <a:pt x="66235" y="-423"/>
                      <a:pt x="64479" y="1023"/>
                    </a:cubicBezTo>
                    <a:cubicBezTo>
                      <a:pt x="63616" y="1671"/>
                      <a:pt x="43754" y="16423"/>
                      <a:pt x="24972" y="1023"/>
                    </a:cubicBezTo>
                    <a:cubicBezTo>
                      <a:pt x="23231" y="-452"/>
                      <a:pt x="20669" y="-452"/>
                      <a:pt x="18927" y="1023"/>
                    </a:cubicBezTo>
                    <a:cubicBezTo>
                      <a:pt x="6399" y="13646"/>
                      <a:pt x="-459" y="30816"/>
                      <a:pt x="-71" y="48590"/>
                    </a:cubicBezTo>
                    <a:cubicBezTo>
                      <a:pt x="-114" y="49756"/>
                      <a:pt x="296" y="50893"/>
                      <a:pt x="1081" y="51757"/>
                    </a:cubicBezTo>
                    <a:close/>
                    <a:moveTo>
                      <a:pt x="22309" y="10666"/>
                    </a:moveTo>
                    <a:cubicBezTo>
                      <a:pt x="35802" y="19208"/>
                      <a:pt x="53001" y="19208"/>
                      <a:pt x="66494" y="10666"/>
                    </a:cubicBezTo>
                    <a:cubicBezTo>
                      <a:pt x="73827" y="20245"/>
                      <a:pt x="78001" y="31859"/>
                      <a:pt x="78440" y="43913"/>
                    </a:cubicBezTo>
                    <a:lnTo>
                      <a:pt x="9284" y="43913"/>
                    </a:lnTo>
                    <a:cubicBezTo>
                      <a:pt x="10019" y="31715"/>
                      <a:pt x="14581" y="20057"/>
                      <a:pt x="22309" y="10594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C1D17C1F-C301-4D5A-B912-6F33BA2F6BD9}"/>
                  </a:ext>
                </a:extLst>
              </p:cNvPr>
              <p:cNvSpPr/>
              <p:nvPr/>
            </p:nvSpPr>
            <p:spPr>
              <a:xfrm>
                <a:off x="4243536" y="667182"/>
                <a:ext cx="88602" cy="53447"/>
              </a:xfrm>
              <a:custGeom>
                <a:avLst/>
                <a:gdLst>
                  <a:gd name="connsiteX0" fmla="*/ 64548 w 88602"/>
                  <a:gd name="connsiteY0" fmla="*/ 1047 h 53447"/>
                  <a:gd name="connsiteX1" fmla="*/ 25041 w 88602"/>
                  <a:gd name="connsiteY1" fmla="*/ 1047 h 53447"/>
                  <a:gd name="connsiteX2" fmla="*/ 18996 w 88602"/>
                  <a:gd name="connsiteY2" fmla="*/ 1047 h 53447"/>
                  <a:gd name="connsiteX3" fmla="*/ -74 w 88602"/>
                  <a:gd name="connsiteY3" fmla="*/ 48614 h 53447"/>
                  <a:gd name="connsiteX4" fmla="*/ 1293 w 88602"/>
                  <a:gd name="connsiteY4" fmla="*/ 51924 h 53447"/>
                  <a:gd name="connsiteX5" fmla="*/ 4676 w 88602"/>
                  <a:gd name="connsiteY5" fmla="*/ 53364 h 53447"/>
                  <a:gd name="connsiteX6" fmla="*/ 83834 w 88602"/>
                  <a:gd name="connsiteY6" fmla="*/ 53364 h 53447"/>
                  <a:gd name="connsiteX7" fmla="*/ 88512 w 88602"/>
                  <a:gd name="connsiteY7" fmla="*/ 48758 h 53447"/>
                  <a:gd name="connsiteX8" fmla="*/ 70809 w 88602"/>
                  <a:gd name="connsiteY8" fmla="*/ 1191 h 53447"/>
                  <a:gd name="connsiteX9" fmla="*/ 64548 w 88602"/>
                  <a:gd name="connsiteY9" fmla="*/ 1047 h 53447"/>
                  <a:gd name="connsiteX10" fmla="*/ 78941 w 88602"/>
                  <a:gd name="connsiteY10" fmla="*/ 44224 h 53447"/>
                  <a:gd name="connsiteX11" fmla="*/ 9785 w 88602"/>
                  <a:gd name="connsiteY11" fmla="*/ 44224 h 53447"/>
                  <a:gd name="connsiteX12" fmla="*/ 22810 w 88602"/>
                  <a:gd name="connsiteY12" fmla="*/ 11122 h 53447"/>
                  <a:gd name="connsiteX13" fmla="*/ 66995 w 88602"/>
                  <a:gd name="connsiteY13" fmla="*/ 11122 h 53447"/>
                  <a:gd name="connsiteX14" fmla="*/ 78725 w 88602"/>
                  <a:gd name="connsiteY14" fmla="*/ 44081 h 53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8602" h="53447">
                    <a:moveTo>
                      <a:pt x="64548" y="1047"/>
                    </a:moveTo>
                    <a:cubicBezTo>
                      <a:pt x="63685" y="1695"/>
                      <a:pt x="43823" y="16447"/>
                      <a:pt x="25041" y="1047"/>
                    </a:cubicBezTo>
                    <a:cubicBezTo>
                      <a:pt x="23299" y="-428"/>
                      <a:pt x="20738" y="-428"/>
                      <a:pt x="18996" y="1047"/>
                    </a:cubicBezTo>
                    <a:cubicBezTo>
                      <a:pt x="6460" y="13669"/>
                      <a:pt x="-419" y="30832"/>
                      <a:pt x="-74" y="48614"/>
                    </a:cubicBezTo>
                    <a:cubicBezTo>
                      <a:pt x="-67" y="49852"/>
                      <a:pt x="423" y="51039"/>
                      <a:pt x="1293" y="51924"/>
                    </a:cubicBezTo>
                    <a:cubicBezTo>
                      <a:pt x="2164" y="52860"/>
                      <a:pt x="3395" y="53385"/>
                      <a:pt x="4676" y="53364"/>
                    </a:cubicBezTo>
                    <a:lnTo>
                      <a:pt x="83834" y="53364"/>
                    </a:lnTo>
                    <a:cubicBezTo>
                      <a:pt x="86389" y="53364"/>
                      <a:pt x="88476" y="51313"/>
                      <a:pt x="88512" y="48758"/>
                    </a:cubicBezTo>
                    <a:cubicBezTo>
                      <a:pt x="88512" y="47535"/>
                      <a:pt x="89303" y="18102"/>
                      <a:pt x="70809" y="1191"/>
                    </a:cubicBezTo>
                    <a:cubicBezTo>
                      <a:pt x="69067" y="-450"/>
                      <a:pt x="66362" y="-514"/>
                      <a:pt x="64548" y="1047"/>
                    </a:cubicBezTo>
                    <a:close/>
                    <a:moveTo>
                      <a:pt x="78941" y="44224"/>
                    </a:moveTo>
                    <a:lnTo>
                      <a:pt x="9785" y="44224"/>
                    </a:lnTo>
                    <a:cubicBezTo>
                      <a:pt x="10569" y="32099"/>
                      <a:pt x="15124" y="20527"/>
                      <a:pt x="22810" y="11122"/>
                    </a:cubicBezTo>
                    <a:cubicBezTo>
                      <a:pt x="36303" y="19642"/>
                      <a:pt x="53502" y="19642"/>
                      <a:pt x="66995" y="11122"/>
                    </a:cubicBezTo>
                    <a:cubicBezTo>
                      <a:pt x="74169" y="20657"/>
                      <a:pt x="78257" y="32156"/>
                      <a:pt x="78725" y="44081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CFB2ED27-0C96-47E4-BC21-E06B9413437F}"/>
                </a:ext>
              </a:extLst>
            </p:cNvPr>
            <p:cNvGrpSpPr/>
            <p:nvPr/>
          </p:nvGrpSpPr>
          <p:grpSpPr>
            <a:xfrm>
              <a:off x="6379039" y="3274945"/>
              <a:ext cx="494746" cy="795546"/>
              <a:chOff x="2780075" y="488475"/>
              <a:chExt cx="142642" cy="265617"/>
            </a:xfrm>
            <a:solidFill>
              <a:schemeClr val="accent3"/>
            </a:solidFill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3DCBF30A-8B6C-4A32-998D-173EDEF3DF15}"/>
                  </a:ext>
                </a:extLst>
              </p:cNvPr>
              <p:cNvSpPr/>
              <p:nvPr/>
            </p:nvSpPr>
            <p:spPr>
              <a:xfrm>
                <a:off x="2792783" y="556052"/>
                <a:ext cx="124364" cy="198040"/>
              </a:xfrm>
              <a:custGeom>
                <a:avLst/>
                <a:gdLst>
                  <a:gd name="connsiteX0" fmla="*/ -79 w 124364"/>
                  <a:gd name="connsiteY0" fmla="*/ 62524 h 198040"/>
                  <a:gd name="connsiteX1" fmla="*/ 2871 w 124364"/>
                  <a:gd name="connsiteY1" fmla="*/ 87711 h 198040"/>
                  <a:gd name="connsiteX2" fmla="*/ 21725 w 124364"/>
                  <a:gd name="connsiteY2" fmla="*/ 138084 h 198040"/>
                  <a:gd name="connsiteX3" fmla="*/ 19207 w 124364"/>
                  <a:gd name="connsiteY3" fmla="*/ 145784 h 198040"/>
                  <a:gd name="connsiteX4" fmla="*/ 22733 w 124364"/>
                  <a:gd name="connsiteY4" fmla="*/ 155068 h 198040"/>
                  <a:gd name="connsiteX5" fmla="*/ 19207 w 124364"/>
                  <a:gd name="connsiteY5" fmla="*/ 163991 h 198040"/>
                  <a:gd name="connsiteX6" fmla="*/ 23596 w 124364"/>
                  <a:gd name="connsiteY6" fmla="*/ 174209 h 198040"/>
                  <a:gd name="connsiteX7" fmla="*/ 20430 w 124364"/>
                  <a:gd name="connsiteY7" fmla="*/ 182773 h 198040"/>
                  <a:gd name="connsiteX8" fmla="*/ 35758 w 124364"/>
                  <a:gd name="connsiteY8" fmla="*/ 197165 h 198040"/>
                  <a:gd name="connsiteX9" fmla="*/ 91385 w 124364"/>
                  <a:gd name="connsiteY9" fmla="*/ 197957 h 198040"/>
                  <a:gd name="connsiteX10" fmla="*/ 91385 w 124364"/>
                  <a:gd name="connsiteY10" fmla="*/ 197957 h 198040"/>
                  <a:gd name="connsiteX11" fmla="*/ 102611 w 124364"/>
                  <a:gd name="connsiteY11" fmla="*/ 193495 h 198040"/>
                  <a:gd name="connsiteX12" fmla="*/ 103215 w 124364"/>
                  <a:gd name="connsiteY12" fmla="*/ 174166 h 198040"/>
                  <a:gd name="connsiteX13" fmla="*/ 102611 w 124364"/>
                  <a:gd name="connsiteY13" fmla="*/ 173562 h 198040"/>
                  <a:gd name="connsiteX14" fmla="*/ 102611 w 124364"/>
                  <a:gd name="connsiteY14" fmla="*/ 155715 h 198040"/>
                  <a:gd name="connsiteX15" fmla="*/ 106137 w 124364"/>
                  <a:gd name="connsiteY15" fmla="*/ 146792 h 198040"/>
                  <a:gd name="connsiteX16" fmla="*/ 102683 w 124364"/>
                  <a:gd name="connsiteY16" fmla="*/ 137509 h 198040"/>
                  <a:gd name="connsiteX17" fmla="*/ 121321 w 124364"/>
                  <a:gd name="connsiteY17" fmla="*/ 87135 h 198040"/>
                  <a:gd name="connsiteX18" fmla="*/ 124271 w 124364"/>
                  <a:gd name="connsiteY18" fmla="*/ 61948 h 198040"/>
                  <a:gd name="connsiteX19" fmla="*/ 62240 w 124364"/>
                  <a:gd name="connsiteY19" fmla="*/ -83 h 198040"/>
                  <a:gd name="connsiteX20" fmla="*/ 209 w 124364"/>
                  <a:gd name="connsiteY20" fmla="*/ 61948 h 198040"/>
                  <a:gd name="connsiteX21" fmla="*/ 96278 w 124364"/>
                  <a:gd name="connsiteY21" fmla="*/ 187019 h 198040"/>
                  <a:gd name="connsiteX22" fmla="*/ 91529 w 124364"/>
                  <a:gd name="connsiteY22" fmla="*/ 188818 h 198040"/>
                  <a:gd name="connsiteX23" fmla="*/ 35902 w 124364"/>
                  <a:gd name="connsiteY23" fmla="*/ 188098 h 198040"/>
                  <a:gd name="connsiteX24" fmla="*/ 29785 w 124364"/>
                  <a:gd name="connsiteY24" fmla="*/ 183061 h 198040"/>
                  <a:gd name="connsiteX25" fmla="*/ 34031 w 124364"/>
                  <a:gd name="connsiteY25" fmla="*/ 178383 h 198040"/>
                  <a:gd name="connsiteX26" fmla="*/ 37485 w 124364"/>
                  <a:gd name="connsiteY26" fmla="*/ 173634 h 198040"/>
                  <a:gd name="connsiteX27" fmla="*/ 33527 w 124364"/>
                  <a:gd name="connsiteY27" fmla="*/ 169244 h 198040"/>
                  <a:gd name="connsiteX28" fmla="*/ 28562 w 124364"/>
                  <a:gd name="connsiteY28" fmla="*/ 164279 h 198040"/>
                  <a:gd name="connsiteX29" fmla="*/ 32520 w 124364"/>
                  <a:gd name="connsiteY29" fmla="*/ 159673 h 198040"/>
                  <a:gd name="connsiteX30" fmla="*/ 35830 w 124364"/>
                  <a:gd name="connsiteY30" fmla="*/ 155211 h 198040"/>
                  <a:gd name="connsiteX31" fmla="*/ 32592 w 124364"/>
                  <a:gd name="connsiteY31" fmla="*/ 150750 h 198040"/>
                  <a:gd name="connsiteX32" fmla="*/ 28562 w 124364"/>
                  <a:gd name="connsiteY32" fmla="*/ 146000 h 198040"/>
                  <a:gd name="connsiteX33" fmla="*/ 29281 w 124364"/>
                  <a:gd name="connsiteY33" fmla="*/ 143841 h 198040"/>
                  <a:gd name="connsiteX34" fmla="*/ 95127 w 124364"/>
                  <a:gd name="connsiteY34" fmla="*/ 143841 h 198040"/>
                  <a:gd name="connsiteX35" fmla="*/ 96494 w 124364"/>
                  <a:gd name="connsiteY35" fmla="*/ 146936 h 198040"/>
                  <a:gd name="connsiteX36" fmla="*/ 92536 w 124364"/>
                  <a:gd name="connsiteY36" fmla="*/ 151469 h 198040"/>
                  <a:gd name="connsiteX37" fmla="*/ 89226 w 124364"/>
                  <a:gd name="connsiteY37" fmla="*/ 155931 h 198040"/>
                  <a:gd name="connsiteX38" fmla="*/ 92536 w 124364"/>
                  <a:gd name="connsiteY38" fmla="*/ 160465 h 198040"/>
                  <a:gd name="connsiteX39" fmla="*/ 96494 w 124364"/>
                  <a:gd name="connsiteY39" fmla="*/ 165142 h 198040"/>
                  <a:gd name="connsiteX40" fmla="*/ 92320 w 124364"/>
                  <a:gd name="connsiteY40" fmla="*/ 169820 h 198040"/>
                  <a:gd name="connsiteX41" fmla="*/ 88988 w 124364"/>
                  <a:gd name="connsiteY41" fmla="*/ 175534 h 198040"/>
                  <a:gd name="connsiteX42" fmla="*/ 92752 w 124364"/>
                  <a:gd name="connsiteY42" fmla="*/ 178959 h 198040"/>
                  <a:gd name="connsiteX43" fmla="*/ 97717 w 124364"/>
                  <a:gd name="connsiteY43" fmla="*/ 183924 h 198040"/>
                  <a:gd name="connsiteX44" fmla="*/ 96278 w 124364"/>
                  <a:gd name="connsiteY44" fmla="*/ 187019 h 198040"/>
                  <a:gd name="connsiteX45" fmla="*/ 61952 w 124364"/>
                  <a:gd name="connsiteY45" fmla="*/ 9920 h 198040"/>
                  <a:gd name="connsiteX46" fmla="*/ 114556 w 124364"/>
                  <a:gd name="connsiteY46" fmla="*/ 62524 h 198040"/>
                  <a:gd name="connsiteX47" fmla="*/ 111894 w 124364"/>
                  <a:gd name="connsiteY47" fmla="*/ 85480 h 198040"/>
                  <a:gd name="connsiteX48" fmla="*/ 93616 w 124364"/>
                  <a:gd name="connsiteY48" fmla="*/ 134414 h 198040"/>
                  <a:gd name="connsiteX49" fmla="*/ 30289 w 124364"/>
                  <a:gd name="connsiteY49" fmla="*/ 134414 h 198040"/>
                  <a:gd name="connsiteX50" fmla="*/ 12010 w 124364"/>
                  <a:gd name="connsiteY50" fmla="*/ 85480 h 198040"/>
                  <a:gd name="connsiteX51" fmla="*/ 9348 w 124364"/>
                  <a:gd name="connsiteY51" fmla="*/ 62524 h 198040"/>
                  <a:gd name="connsiteX52" fmla="*/ 61952 w 124364"/>
                  <a:gd name="connsiteY52" fmla="*/ 9920 h 198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124364" h="198040">
                    <a:moveTo>
                      <a:pt x="-79" y="62524"/>
                    </a:moveTo>
                    <a:cubicBezTo>
                      <a:pt x="-180" y="71008"/>
                      <a:pt x="806" y="79478"/>
                      <a:pt x="2871" y="87711"/>
                    </a:cubicBezTo>
                    <a:cubicBezTo>
                      <a:pt x="7851" y="104960"/>
                      <a:pt x="14155" y="121807"/>
                      <a:pt x="21725" y="138084"/>
                    </a:cubicBezTo>
                    <a:cubicBezTo>
                      <a:pt x="20128" y="140337"/>
                      <a:pt x="19250" y="143021"/>
                      <a:pt x="19207" y="145784"/>
                    </a:cubicBezTo>
                    <a:cubicBezTo>
                      <a:pt x="19156" y="149217"/>
                      <a:pt x="20416" y="152534"/>
                      <a:pt x="22733" y="155068"/>
                    </a:cubicBezTo>
                    <a:cubicBezTo>
                      <a:pt x="20480" y="157500"/>
                      <a:pt x="19228" y="160681"/>
                      <a:pt x="19207" y="163991"/>
                    </a:cubicBezTo>
                    <a:cubicBezTo>
                      <a:pt x="19156" y="167862"/>
                      <a:pt x="20754" y="171576"/>
                      <a:pt x="23596" y="174209"/>
                    </a:cubicBezTo>
                    <a:cubicBezTo>
                      <a:pt x="21560" y="176599"/>
                      <a:pt x="20437" y="179635"/>
                      <a:pt x="20430" y="182773"/>
                    </a:cubicBezTo>
                    <a:cubicBezTo>
                      <a:pt x="20739" y="190955"/>
                      <a:pt x="27569" y="197367"/>
                      <a:pt x="35758" y="197165"/>
                    </a:cubicBezTo>
                    <a:lnTo>
                      <a:pt x="91385" y="197957"/>
                    </a:lnTo>
                    <a:lnTo>
                      <a:pt x="91385" y="197957"/>
                    </a:lnTo>
                    <a:cubicBezTo>
                      <a:pt x="95566" y="197971"/>
                      <a:pt x="99581" y="196374"/>
                      <a:pt x="102611" y="193495"/>
                    </a:cubicBezTo>
                    <a:cubicBezTo>
                      <a:pt x="108116" y="188328"/>
                      <a:pt x="108389" y="179671"/>
                      <a:pt x="103215" y="174166"/>
                    </a:cubicBezTo>
                    <a:cubicBezTo>
                      <a:pt x="103021" y="173958"/>
                      <a:pt x="102819" y="173756"/>
                      <a:pt x="102611" y="173562"/>
                    </a:cubicBezTo>
                    <a:cubicBezTo>
                      <a:pt x="107058" y="168445"/>
                      <a:pt x="107058" y="160832"/>
                      <a:pt x="102611" y="155715"/>
                    </a:cubicBezTo>
                    <a:cubicBezTo>
                      <a:pt x="104863" y="153283"/>
                      <a:pt x="106115" y="150102"/>
                      <a:pt x="106137" y="146792"/>
                    </a:cubicBezTo>
                    <a:cubicBezTo>
                      <a:pt x="106173" y="143374"/>
                      <a:pt x="104942" y="140071"/>
                      <a:pt x="102683" y="137509"/>
                    </a:cubicBezTo>
                    <a:cubicBezTo>
                      <a:pt x="110188" y="121224"/>
                      <a:pt x="116420" y="104385"/>
                      <a:pt x="121321" y="87135"/>
                    </a:cubicBezTo>
                    <a:cubicBezTo>
                      <a:pt x="123386" y="78903"/>
                      <a:pt x="124372" y="70433"/>
                      <a:pt x="124271" y="61948"/>
                    </a:cubicBezTo>
                    <a:cubicBezTo>
                      <a:pt x="124271" y="27687"/>
                      <a:pt x="96501" y="-83"/>
                      <a:pt x="62240" y="-83"/>
                    </a:cubicBezTo>
                    <a:cubicBezTo>
                      <a:pt x="27979" y="-83"/>
                      <a:pt x="209" y="27687"/>
                      <a:pt x="209" y="61948"/>
                    </a:cubicBezTo>
                    <a:close/>
                    <a:moveTo>
                      <a:pt x="96278" y="187019"/>
                    </a:moveTo>
                    <a:cubicBezTo>
                      <a:pt x="95033" y="188278"/>
                      <a:pt x="93299" y="188933"/>
                      <a:pt x="91529" y="188818"/>
                    </a:cubicBezTo>
                    <a:lnTo>
                      <a:pt x="35902" y="188098"/>
                    </a:lnTo>
                    <a:cubicBezTo>
                      <a:pt x="32851" y="188314"/>
                      <a:pt x="30159" y="186098"/>
                      <a:pt x="29785" y="183061"/>
                    </a:cubicBezTo>
                    <a:cubicBezTo>
                      <a:pt x="29951" y="180708"/>
                      <a:pt x="31706" y="178779"/>
                      <a:pt x="34031" y="178383"/>
                    </a:cubicBezTo>
                    <a:cubicBezTo>
                      <a:pt x="36139" y="177786"/>
                      <a:pt x="37564" y="175821"/>
                      <a:pt x="37485" y="173634"/>
                    </a:cubicBezTo>
                    <a:cubicBezTo>
                      <a:pt x="37377" y="171417"/>
                      <a:pt x="35722" y="169582"/>
                      <a:pt x="33527" y="169244"/>
                    </a:cubicBezTo>
                    <a:cubicBezTo>
                      <a:pt x="30915" y="168956"/>
                      <a:pt x="28850" y="166891"/>
                      <a:pt x="28562" y="164279"/>
                    </a:cubicBezTo>
                    <a:cubicBezTo>
                      <a:pt x="28814" y="162077"/>
                      <a:pt x="30382" y="160249"/>
                      <a:pt x="32520" y="159673"/>
                    </a:cubicBezTo>
                    <a:cubicBezTo>
                      <a:pt x="34484" y="159076"/>
                      <a:pt x="35823" y="157262"/>
                      <a:pt x="35830" y="155211"/>
                    </a:cubicBezTo>
                    <a:cubicBezTo>
                      <a:pt x="35837" y="153182"/>
                      <a:pt x="34527" y="151376"/>
                      <a:pt x="32592" y="150750"/>
                    </a:cubicBezTo>
                    <a:cubicBezTo>
                      <a:pt x="30354" y="150217"/>
                      <a:pt x="28720" y="148296"/>
                      <a:pt x="28562" y="146000"/>
                    </a:cubicBezTo>
                    <a:cubicBezTo>
                      <a:pt x="28590" y="145223"/>
                      <a:pt x="28842" y="144475"/>
                      <a:pt x="29281" y="143841"/>
                    </a:cubicBezTo>
                    <a:lnTo>
                      <a:pt x="95127" y="143841"/>
                    </a:lnTo>
                    <a:cubicBezTo>
                      <a:pt x="95976" y="144647"/>
                      <a:pt x="96472" y="145763"/>
                      <a:pt x="96494" y="146936"/>
                    </a:cubicBezTo>
                    <a:cubicBezTo>
                      <a:pt x="96321" y="149152"/>
                      <a:pt x="94709" y="151002"/>
                      <a:pt x="92536" y="151469"/>
                    </a:cubicBezTo>
                    <a:cubicBezTo>
                      <a:pt x="90586" y="152088"/>
                      <a:pt x="89255" y="153887"/>
                      <a:pt x="89226" y="155931"/>
                    </a:cubicBezTo>
                    <a:cubicBezTo>
                      <a:pt x="89197" y="158011"/>
                      <a:pt x="90550" y="159860"/>
                      <a:pt x="92536" y="160465"/>
                    </a:cubicBezTo>
                    <a:cubicBezTo>
                      <a:pt x="94738" y="160990"/>
                      <a:pt x="96336" y="162890"/>
                      <a:pt x="96494" y="165142"/>
                    </a:cubicBezTo>
                    <a:cubicBezTo>
                      <a:pt x="96336" y="167474"/>
                      <a:pt x="94616" y="169395"/>
                      <a:pt x="92320" y="169820"/>
                    </a:cubicBezTo>
                    <a:cubicBezTo>
                      <a:pt x="89823" y="170475"/>
                      <a:pt x="88326" y="173036"/>
                      <a:pt x="88988" y="175534"/>
                    </a:cubicBezTo>
                    <a:cubicBezTo>
                      <a:pt x="89456" y="177318"/>
                      <a:pt x="90931" y="178657"/>
                      <a:pt x="92752" y="178959"/>
                    </a:cubicBezTo>
                    <a:cubicBezTo>
                      <a:pt x="95364" y="179247"/>
                      <a:pt x="97430" y="181312"/>
                      <a:pt x="97717" y="183924"/>
                    </a:cubicBezTo>
                    <a:cubicBezTo>
                      <a:pt x="97667" y="185105"/>
                      <a:pt x="97149" y="186220"/>
                      <a:pt x="96278" y="187019"/>
                    </a:cubicBezTo>
                    <a:close/>
                    <a:moveTo>
                      <a:pt x="61952" y="9920"/>
                    </a:moveTo>
                    <a:cubicBezTo>
                      <a:pt x="90989" y="9963"/>
                      <a:pt x="114513" y="33487"/>
                      <a:pt x="114556" y="62524"/>
                    </a:cubicBezTo>
                    <a:cubicBezTo>
                      <a:pt x="114664" y="70260"/>
                      <a:pt x="113765" y="77974"/>
                      <a:pt x="111894" y="85480"/>
                    </a:cubicBezTo>
                    <a:cubicBezTo>
                      <a:pt x="107036" y="102226"/>
                      <a:pt x="100927" y="118583"/>
                      <a:pt x="93616" y="134414"/>
                    </a:cubicBezTo>
                    <a:lnTo>
                      <a:pt x="30289" y="134414"/>
                    </a:lnTo>
                    <a:cubicBezTo>
                      <a:pt x="22977" y="118583"/>
                      <a:pt x="16868" y="102226"/>
                      <a:pt x="12010" y="85480"/>
                    </a:cubicBezTo>
                    <a:cubicBezTo>
                      <a:pt x="10139" y="77974"/>
                      <a:pt x="9240" y="70260"/>
                      <a:pt x="9348" y="62524"/>
                    </a:cubicBezTo>
                    <a:cubicBezTo>
                      <a:pt x="9391" y="33487"/>
                      <a:pt x="32915" y="9963"/>
                      <a:pt x="61952" y="9920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F9A478A-2D27-4D85-9A5D-A2725258BA58}"/>
                  </a:ext>
                </a:extLst>
              </p:cNvPr>
              <p:cNvSpPr/>
              <p:nvPr/>
            </p:nvSpPr>
            <p:spPr>
              <a:xfrm>
                <a:off x="2780075" y="508603"/>
                <a:ext cx="38740" cy="46513"/>
              </a:xfrm>
              <a:custGeom>
                <a:avLst/>
                <a:gdLst>
                  <a:gd name="connsiteX0" fmla="*/ 9678 w 38740"/>
                  <a:gd name="connsiteY0" fmla="*/ 2030 h 46513"/>
                  <a:gd name="connsiteX1" fmla="*/ 6008 w 38740"/>
                  <a:gd name="connsiteY1" fmla="*/ -57 h 46513"/>
                  <a:gd name="connsiteX2" fmla="*/ 1978 w 38740"/>
                  <a:gd name="connsiteY2" fmla="*/ 1094 h 46513"/>
                  <a:gd name="connsiteX3" fmla="*/ -37 w 38740"/>
                  <a:gd name="connsiteY3" fmla="*/ 4764 h 46513"/>
                  <a:gd name="connsiteX4" fmla="*/ 1114 w 38740"/>
                  <a:gd name="connsiteY4" fmla="*/ 8794 h 46513"/>
                  <a:gd name="connsiteX5" fmla="*/ 29108 w 38740"/>
                  <a:gd name="connsiteY5" fmla="*/ 44343 h 46513"/>
                  <a:gd name="connsiteX6" fmla="*/ 33353 w 38740"/>
                  <a:gd name="connsiteY6" fmla="*/ 46430 h 46513"/>
                  <a:gd name="connsiteX7" fmla="*/ 33353 w 38740"/>
                  <a:gd name="connsiteY7" fmla="*/ 46430 h 46513"/>
                  <a:gd name="connsiteX8" fmla="*/ 36520 w 38740"/>
                  <a:gd name="connsiteY8" fmla="*/ 45207 h 46513"/>
                  <a:gd name="connsiteX9" fmla="*/ 37592 w 38740"/>
                  <a:gd name="connsiteY9" fmla="*/ 37752 h 46513"/>
                  <a:gd name="connsiteX10" fmla="*/ 37455 w 38740"/>
                  <a:gd name="connsiteY10" fmla="*/ 37579 h 46513"/>
                  <a:gd name="connsiteX11" fmla="*/ 33857 w 38740"/>
                  <a:gd name="connsiteY11" fmla="*/ 41537 h 46513"/>
                  <a:gd name="connsiteX12" fmla="*/ 33425 w 38740"/>
                  <a:gd name="connsiteY12" fmla="*/ 41537 h 46513"/>
                  <a:gd name="connsiteX13" fmla="*/ 32778 w 38740"/>
                  <a:gd name="connsiteY13" fmla="*/ 41177 h 46513"/>
                  <a:gd name="connsiteX14" fmla="*/ 4784 w 38740"/>
                  <a:gd name="connsiteY14" fmla="*/ 5700 h 46513"/>
                  <a:gd name="connsiteX15" fmla="*/ 4784 w 38740"/>
                  <a:gd name="connsiteY15" fmla="*/ 5124 h 46513"/>
                  <a:gd name="connsiteX16" fmla="*/ 4784 w 38740"/>
                  <a:gd name="connsiteY16" fmla="*/ 4548 h 46513"/>
                  <a:gd name="connsiteX17" fmla="*/ 5216 w 38740"/>
                  <a:gd name="connsiteY17" fmla="*/ 4548 h 46513"/>
                  <a:gd name="connsiteX18" fmla="*/ 5216 w 38740"/>
                  <a:gd name="connsiteY18" fmla="*/ 4548 h 46513"/>
                  <a:gd name="connsiteX19" fmla="*/ 5720 w 38740"/>
                  <a:gd name="connsiteY19" fmla="*/ 4548 h 46513"/>
                  <a:gd name="connsiteX20" fmla="*/ 33713 w 38740"/>
                  <a:gd name="connsiteY20" fmla="*/ 40098 h 46513"/>
                  <a:gd name="connsiteX21" fmla="*/ 33713 w 38740"/>
                  <a:gd name="connsiteY21" fmla="*/ 40673 h 46513"/>
                  <a:gd name="connsiteX22" fmla="*/ 33857 w 38740"/>
                  <a:gd name="connsiteY22" fmla="*/ 41393 h 46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8740" h="46513">
                    <a:moveTo>
                      <a:pt x="9678" y="2030"/>
                    </a:moveTo>
                    <a:cubicBezTo>
                      <a:pt x="8783" y="871"/>
                      <a:pt x="7461" y="123"/>
                      <a:pt x="6008" y="-57"/>
                    </a:cubicBezTo>
                    <a:cubicBezTo>
                      <a:pt x="4568" y="-194"/>
                      <a:pt x="3129" y="216"/>
                      <a:pt x="1978" y="1094"/>
                    </a:cubicBezTo>
                    <a:cubicBezTo>
                      <a:pt x="839" y="1994"/>
                      <a:pt x="113" y="3318"/>
                      <a:pt x="-37" y="4764"/>
                    </a:cubicBezTo>
                    <a:cubicBezTo>
                      <a:pt x="-238" y="6211"/>
                      <a:pt x="180" y="7671"/>
                      <a:pt x="1114" y="8794"/>
                    </a:cubicBezTo>
                    <a:lnTo>
                      <a:pt x="29108" y="44343"/>
                    </a:lnTo>
                    <a:cubicBezTo>
                      <a:pt x="30129" y="45653"/>
                      <a:pt x="31691" y="46423"/>
                      <a:pt x="33353" y="46430"/>
                    </a:cubicBezTo>
                    <a:lnTo>
                      <a:pt x="33353" y="46430"/>
                    </a:lnTo>
                    <a:cubicBezTo>
                      <a:pt x="34519" y="46394"/>
                      <a:pt x="35635" y="45963"/>
                      <a:pt x="36520" y="45207"/>
                    </a:cubicBezTo>
                    <a:cubicBezTo>
                      <a:pt x="38873" y="43444"/>
                      <a:pt x="39355" y="40105"/>
                      <a:pt x="37592" y="37752"/>
                    </a:cubicBezTo>
                    <a:cubicBezTo>
                      <a:pt x="37549" y="37694"/>
                      <a:pt x="37498" y="37637"/>
                      <a:pt x="37455" y="37579"/>
                    </a:cubicBezTo>
                    <a:close/>
                    <a:moveTo>
                      <a:pt x="33857" y="41537"/>
                    </a:moveTo>
                    <a:lnTo>
                      <a:pt x="33425" y="41537"/>
                    </a:lnTo>
                    <a:cubicBezTo>
                      <a:pt x="33166" y="41530"/>
                      <a:pt x="32922" y="41400"/>
                      <a:pt x="32778" y="41177"/>
                    </a:cubicBezTo>
                    <a:lnTo>
                      <a:pt x="4784" y="5700"/>
                    </a:lnTo>
                    <a:cubicBezTo>
                      <a:pt x="4694" y="5520"/>
                      <a:pt x="4694" y="5304"/>
                      <a:pt x="4784" y="5124"/>
                    </a:cubicBezTo>
                    <a:cubicBezTo>
                      <a:pt x="4719" y="4937"/>
                      <a:pt x="4719" y="4735"/>
                      <a:pt x="4784" y="4548"/>
                    </a:cubicBezTo>
                    <a:lnTo>
                      <a:pt x="5216" y="4548"/>
                    </a:lnTo>
                    <a:lnTo>
                      <a:pt x="5216" y="4548"/>
                    </a:lnTo>
                    <a:cubicBezTo>
                      <a:pt x="5381" y="4505"/>
                      <a:pt x="5555" y="4505"/>
                      <a:pt x="5720" y="4548"/>
                    </a:cubicBezTo>
                    <a:lnTo>
                      <a:pt x="33713" y="40098"/>
                    </a:lnTo>
                    <a:cubicBezTo>
                      <a:pt x="33771" y="40285"/>
                      <a:pt x="33771" y="40486"/>
                      <a:pt x="33713" y="40673"/>
                    </a:cubicBezTo>
                    <a:cubicBezTo>
                      <a:pt x="33908" y="40860"/>
                      <a:pt x="33965" y="41148"/>
                      <a:pt x="33857" y="41393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3794CFA-6051-4F00-9E54-CE6A4B5BD034}"/>
                  </a:ext>
                </a:extLst>
              </p:cNvPr>
              <p:cNvSpPr/>
              <p:nvPr/>
            </p:nvSpPr>
            <p:spPr>
              <a:xfrm>
                <a:off x="2888677" y="509166"/>
                <a:ext cx="34040" cy="45662"/>
              </a:xfrm>
              <a:custGeom>
                <a:avLst/>
                <a:gdLst>
                  <a:gd name="connsiteX0" fmla="*/ 2542 w 34040"/>
                  <a:gd name="connsiteY0" fmla="*/ 44644 h 45662"/>
                  <a:gd name="connsiteX1" fmla="*/ 2542 w 34040"/>
                  <a:gd name="connsiteY1" fmla="*/ 44644 h 45662"/>
                  <a:gd name="connsiteX2" fmla="*/ 5565 w 34040"/>
                  <a:gd name="connsiteY2" fmla="*/ 45579 h 45662"/>
                  <a:gd name="connsiteX3" fmla="*/ 5565 w 34040"/>
                  <a:gd name="connsiteY3" fmla="*/ 45579 h 45662"/>
                  <a:gd name="connsiteX4" fmla="*/ 9955 w 34040"/>
                  <a:gd name="connsiteY4" fmla="*/ 43132 h 45662"/>
                  <a:gd name="connsiteX5" fmla="*/ 32983 w 34040"/>
                  <a:gd name="connsiteY5" fmla="*/ 8447 h 45662"/>
                  <a:gd name="connsiteX6" fmla="*/ 33846 w 34040"/>
                  <a:gd name="connsiteY6" fmla="*/ 4345 h 45662"/>
                  <a:gd name="connsiteX7" fmla="*/ 31471 w 34040"/>
                  <a:gd name="connsiteY7" fmla="*/ 819 h 45662"/>
                  <a:gd name="connsiteX8" fmla="*/ 27369 w 34040"/>
                  <a:gd name="connsiteY8" fmla="*/ 27 h 45662"/>
                  <a:gd name="connsiteX9" fmla="*/ 23915 w 34040"/>
                  <a:gd name="connsiteY9" fmla="*/ 2402 h 45662"/>
                  <a:gd name="connsiteX10" fmla="*/ 815 w 34040"/>
                  <a:gd name="connsiteY10" fmla="*/ 37088 h 45662"/>
                  <a:gd name="connsiteX11" fmla="*/ 24 w 34040"/>
                  <a:gd name="connsiteY11" fmla="*/ 41190 h 45662"/>
                  <a:gd name="connsiteX12" fmla="*/ 2542 w 34040"/>
                  <a:gd name="connsiteY12" fmla="*/ 44644 h 45662"/>
                  <a:gd name="connsiteX13" fmla="*/ 4917 w 34040"/>
                  <a:gd name="connsiteY13" fmla="*/ 39678 h 45662"/>
                  <a:gd name="connsiteX14" fmla="*/ 28017 w 34040"/>
                  <a:gd name="connsiteY14" fmla="*/ 4993 h 45662"/>
                  <a:gd name="connsiteX15" fmla="*/ 28521 w 34040"/>
                  <a:gd name="connsiteY15" fmla="*/ 4993 h 45662"/>
                  <a:gd name="connsiteX16" fmla="*/ 29097 w 34040"/>
                  <a:gd name="connsiteY16" fmla="*/ 4993 h 45662"/>
                  <a:gd name="connsiteX17" fmla="*/ 29097 w 34040"/>
                  <a:gd name="connsiteY17" fmla="*/ 5496 h 45662"/>
                  <a:gd name="connsiteX18" fmla="*/ 29097 w 34040"/>
                  <a:gd name="connsiteY18" fmla="*/ 6144 h 45662"/>
                  <a:gd name="connsiteX19" fmla="*/ 5997 w 34040"/>
                  <a:gd name="connsiteY19" fmla="*/ 40830 h 45662"/>
                  <a:gd name="connsiteX20" fmla="*/ 5421 w 34040"/>
                  <a:gd name="connsiteY20" fmla="*/ 41190 h 45662"/>
                  <a:gd name="connsiteX21" fmla="*/ 4917 w 34040"/>
                  <a:gd name="connsiteY21" fmla="*/ 41190 h 45662"/>
                  <a:gd name="connsiteX22" fmla="*/ 4917 w 34040"/>
                  <a:gd name="connsiteY22" fmla="*/ 40686 h 45662"/>
                  <a:gd name="connsiteX23" fmla="*/ 4234 w 34040"/>
                  <a:gd name="connsiteY23" fmla="*/ 40074 h 45662"/>
                  <a:gd name="connsiteX24" fmla="*/ 4845 w 34040"/>
                  <a:gd name="connsiteY24" fmla="*/ 39390 h 4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4040" h="45662">
                    <a:moveTo>
                      <a:pt x="2542" y="44644"/>
                    </a:moveTo>
                    <a:lnTo>
                      <a:pt x="2542" y="44644"/>
                    </a:lnTo>
                    <a:cubicBezTo>
                      <a:pt x="3428" y="45263"/>
                      <a:pt x="4485" y="45594"/>
                      <a:pt x="5565" y="45579"/>
                    </a:cubicBezTo>
                    <a:lnTo>
                      <a:pt x="5565" y="45579"/>
                    </a:lnTo>
                    <a:cubicBezTo>
                      <a:pt x="7335" y="45514"/>
                      <a:pt x="8969" y="44601"/>
                      <a:pt x="9955" y="43132"/>
                    </a:cubicBezTo>
                    <a:lnTo>
                      <a:pt x="32983" y="8447"/>
                    </a:lnTo>
                    <a:cubicBezTo>
                      <a:pt x="33824" y="7259"/>
                      <a:pt x="34141" y="5770"/>
                      <a:pt x="33846" y="4345"/>
                    </a:cubicBezTo>
                    <a:cubicBezTo>
                      <a:pt x="33544" y="2906"/>
                      <a:pt x="32687" y="1646"/>
                      <a:pt x="31471" y="819"/>
                    </a:cubicBezTo>
                    <a:cubicBezTo>
                      <a:pt x="30262" y="20"/>
                      <a:pt x="28787" y="-261"/>
                      <a:pt x="27369" y="27"/>
                    </a:cubicBezTo>
                    <a:cubicBezTo>
                      <a:pt x="25945" y="315"/>
                      <a:pt x="24692" y="1171"/>
                      <a:pt x="23915" y="2402"/>
                    </a:cubicBezTo>
                    <a:lnTo>
                      <a:pt x="815" y="37088"/>
                    </a:lnTo>
                    <a:cubicBezTo>
                      <a:pt x="17" y="38297"/>
                      <a:pt x="-264" y="39772"/>
                      <a:pt x="24" y="41190"/>
                    </a:cubicBezTo>
                    <a:cubicBezTo>
                      <a:pt x="333" y="42643"/>
                      <a:pt x="1254" y="43903"/>
                      <a:pt x="2542" y="44644"/>
                    </a:cubicBezTo>
                    <a:close/>
                    <a:moveTo>
                      <a:pt x="4917" y="39678"/>
                    </a:moveTo>
                    <a:lnTo>
                      <a:pt x="28017" y="4993"/>
                    </a:lnTo>
                    <a:cubicBezTo>
                      <a:pt x="28175" y="4913"/>
                      <a:pt x="28363" y="4913"/>
                      <a:pt x="28521" y="4993"/>
                    </a:cubicBezTo>
                    <a:cubicBezTo>
                      <a:pt x="28708" y="4928"/>
                      <a:pt x="28909" y="4928"/>
                      <a:pt x="29097" y="4993"/>
                    </a:cubicBezTo>
                    <a:cubicBezTo>
                      <a:pt x="29111" y="5158"/>
                      <a:pt x="29111" y="5331"/>
                      <a:pt x="29097" y="5496"/>
                    </a:cubicBezTo>
                    <a:cubicBezTo>
                      <a:pt x="29154" y="5712"/>
                      <a:pt x="29154" y="5928"/>
                      <a:pt x="29097" y="6144"/>
                    </a:cubicBezTo>
                    <a:lnTo>
                      <a:pt x="5997" y="40830"/>
                    </a:lnTo>
                    <a:cubicBezTo>
                      <a:pt x="5874" y="41038"/>
                      <a:pt x="5658" y="41175"/>
                      <a:pt x="5421" y="41190"/>
                    </a:cubicBezTo>
                    <a:lnTo>
                      <a:pt x="4917" y="41190"/>
                    </a:lnTo>
                    <a:cubicBezTo>
                      <a:pt x="4852" y="41031"/>
                      <a:pt x="4852" y="40844"/>
                      <a:pt x="4917" y="40686"/>
                    </a:cubicBezTo>
                    <a:cubicBezTo>
                      <a:pt x="4557" y="40707"/>
                      <a:pt x="4255" y="40434"/>
                      <a:pt x="4234" y="40074"/>
                    </a:cubicBezTo>
                    <a:cubicBezTo>
                      <a:pt x="4212" y="39714"/>
                      <a:pt x="4485" y="39412"/>
                      <a:pt x="4845" y="39390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30BF565-48F4-47E2-9A1E-1BC6B70CB40E}"/>
                  </a:ext>
                </a:extLst>
              </p:cNvPr>
              <p:cNvSpPr/>
              <p:nvPr/>
            </p:nvSpPr>
            <p:spPr>
              <a:xfrm>
                <a:off x="2848119" y="488475"/>
                <a:ext cx="13186" cy="57070"/>
              </a:xfrm>
              <a:custGeom>
                <a:avLst/>
                <a:gdLst>
                  <a:gd name="connsiteX0" fmla="*/ 5464 w 13186"/>
                  <a:gd name="connsiteY0" fmla="*/ 56988 h 57070"/>
                  <a:gd name="connsiteX1" fmla="*/ 5896 w 13186"/>
                  <a:gd name="connsiteY1" fmla="*/ 56988 h 57070"/>
                  <a:gd name="connsiteX2" fmla="*/ 11149 w 13186"/>
                  <a:gd name="connsiteY2" fmla="*/ 51734 h 57070"/>
                  <a:gd name="connsiteX3" fmla="*/ 13092 w 13186"/>
                  <a:gd name="connsiteY3" fmla="*/ 5607 h 57070"/>
                  <a:gd name="connsiteX4" fmla="*/ 11653 w 13186"/>
                  <a:gd name="connsiteY4" fmla="*/ 1649 h 57070"/>
                  <a:gd name="connsiteX5" fmla="*/ 7911 w 13186"/>
                  <a:gd name="connsiteY5" fmla="*/ -78 h 57070"/>
                  <a:gd name="connsiteX6" fmla="*/ 2154 w 13186"/>
                  <a:gd name="connsiteY6" fmla="*/ 5175 h 57070"/>
                  <a:gd name="connsiteX7" fmla="*/ -77 w 13186"/>
                  <a:gd name="connsiteY7" fmla="*/ 50943 h 57070"/>
                  <a:gd name="connsiteX8" fmla="*/ 1362 w 13186"/>
                  <a:gd name="connsiteY8" fmla="*/ 54901 h 57070"/>
                  <a:gd name="connsiteX9" fmla="*/ 5176 w 13186"/>
                  <a:gd name="connsiteY9" fmla="*/ 56700 h 57070"/>
                  <a:gd name="connsiteX10" fmla="*/ 4888 w 13186"/>
                  <a:gd name="connsiteY10" fmla="*/ 51447 h 57070"/>
                  <a:gd name="connsiteX11" fmla="*/ 6831 w 13186"/>
                  <a:gd name="connsiteY11" fmla="*/ 5319 h 57070"/>
                  <a:gd name="connsiteX12" fmla="*/ 6831 w 13186"/>
                  <a:gd name="connsiteY12" fmla="*/ 4815 h 57070"/>
                  <a:gd name="connsiteX13" fmla="*/ 7407 w 13186"/>
                  <a:gd name="connsiteY13" fmla="*/ 4815 h 57070"/>
                  <a:gd name="connsiteX14" fmla="*/ 7911 w 13186"/>
                  <a:gd name="connsiteY14" fmla="*/ 4815 h 57070"/>
                  <a:gd name="connsiteX15" fmla="*/ 7911 w 13186"/>
                  <a:gd name="connsiteY15" fmla="*/ 5391 h 57070"/>
                  <a:gd name="connsiteX16" fmla="*/ 5968 w 13186"/>
                  <a:gd name="connsiteY16" fmla="*/ 51518 h 57070"/>
                  <a:gd name="connsiteX17" fmla="*/ 5176 w 13186"/>
                  <a:gd name="connsiteY17" fmla="*/ 52310 h 57070"/>
                  <a:gd name="connsiteX18" fmla="*/ 5176 w 13186"/>
                  <a:gd name="connsiteY18" fmla="*/ 52310 h 57070"/>
                  <a:gd name="connsiteX19" fmla="*/ 4600 w 13186"/>
                  <a:gd name="connsiteY19" fmla="*/ 52310 h 57070"/>
                  <a:gd name="connsiteX20" fmla="*/ 4888 w 13186"/>
                  <a:gd name="connsiteY20" fmla="*/ 51447 h 57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186" h="57070">
                    <a:moveTo>
                      <a:pt x="5464" y="56988"/>
                    </a:moveTo>
                    <a:lnTo>
                      <a:pt x="5896" y="56988"/>
                    </a:lnTo>
                    <a:cubicBezTo>
                      <a:pt x="8738" y="56844"/>
                      <a:pt x="11005" y="54577"/>
                      <a:pt x="11149" y="51734"/>
                    </a:cubicBezTo>
                    <a:lnTo>
                      <a:pt x="13092" y="5607"/>
                    </a:lnTo>
                    <a:cubicBezTo>
                      <a:pt x="13171" y="4146"/>
                      <a:pt x="12646" y="2721"/>
                      <a:pt x="11653" y="1649"/>
                    </a:cubicBezTo>
                    <a:cubicBezTo>
                      <a:pt x="10696" y="591"/>
                      <a:pt x="9343" y="-35"/>
                      <a:pt x="7911" y="-78"/>
                    </a:cubicBezTo>
                    <a:cubicBezTo>
                      <a:pt x="4874" y="-201"/>
                      <a:pt x="2312" y="2145"/>
                      <a:pt x="2154" y="5175"/>
                    </a:cubicBezTo>
                    <a:lnTo>
                      <a:pt x="-77" y="50943"/>
                    </a:lnTo>
                    <a:cubicBezTo>
                      <a:pt x="-163" y="52404"/>
                      <a:pt x="362" y="53836"/>
                      <a:pt x="1362" y="54901"/>
                    </a:cubicBezTo>
                    <a:cubicBezTo>
                      <a:pt x="2348" y="55973"/>
                      <a:pt x="3722" y="56621"/>
                      <a:pt x="5176" y="56700"/>
                    </a:cubicBezTo>
                    <a:close/>
                    <a:moveTo>
                      <a:pt x="4888" y="51447"/>
                    </a:moveTo>
                    <a:lnTo>
                      <a:pt x="6831" y="5319"/>
                    </a:lnTo>
                    <a:cubicBezTo>
                      <a:pt x="6788" y="5153"/>
                      <a:pt x="6788" y="4981"/>
                      <a:pt x="6831" y="4815"/>
                    </a:cubicBezTo>
                    <a:cubicBezTo>
                      <a:pt x="6831" y="4815"/>
                      <a:pt x="6831" y="4815"/>
                      <a:pt x="7407" y="4815"/>
                    </a:cubicBezTo>
                    <a:cubicBezTo>
                      <a:pt x="7572" y="4757"/>
                      <a:pt x="7745" y="4757"/>
                      <a:pt x="7911" y="4815"/>
                    </a:cubicBezTo>
                    <a:cubicBezTo>
                      <a:pt x="7961" y="5002"/>
                      <a:pt x="7961" y="5204"/>
                      <a:pt x="7911" y="5391"/>
                    </a:cubicBezTo>
                    <a:lnTo>
                      <a:pt x="5968" y="51518"/>
                    </a:lnTo>
                    <a:cubicBezTo>
                      <a:pt x="5932" y="51943"/>
                      <a:pt x="5601" y="52274"/>
                      <a:pt x="5176" y="52310"/>
                    </a:cubicBezTo>
                    <a:lnTo>
                      <a:pt x="5176" y="52310"/>
                    </a:lnTo>
                    <a:lnTo>
                      <a:pt x="4600" y="52310"/>
                    </a:lnTo>
                    <a:cubicBezTo>
                      <a:pt x="4521" y="51993"/>
                      <a:pt x="4636" y="51655"/>
                      <a:pt x="4888" y="51447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17F15248-5879-419A-9838-17A2245DECFC}"/>
                  </a:ext>
                </a:extLst>
              </p:cNvPr>
              <p:cNvSpPr/>
              <p:nvPr/>
            </p:nvSpPr>
            <p:spPr>
              <a:xfrm>
                <a:off x="2816744" y="577062"/>
                <a:ext cx="34983" cy="32893"/>
              </a:xfrm>
              <a:custGeom>
                <a:avLst/>
                <a:gdLst>
                  <a:gd name="connsiteX0" fmla="*/ 4744 w 34983"/>
                  <a:gd name="connsiteY0" fmla="*/ 32806 h 32893"/>
                  <a:gd name="connsiteX1" fmla="*/ 4744 w 34983"/>
                  <a:gd name="connsiteY1" fmla="*/ 32806 h 32893"/>
                  <a:gd name="connsiteX2" fmla="*/ 10213 w 34983"/>
                  <a:gd name="connsiteY2" fmla="*/ 27984 h 32893"/>
                  <a:gd name="connsiteX3" fmla="*/ 25253 w 34983"/>
                  <a:gd name="connsiteY3" fmla="*/ 10929 h 32893"/>
                  <a:gd name="connsiteX4" fmla="*/ 29859 w 34983"/>
                  <a:gd name="connsiteY4" fmla="*/ 10210 h 32893"/>
                  <a:gd name="connsiteX5" fmla="*/ 34896 w 34983"/>
                  <a:gd name="connsiteY5" fmla="*/ 4956 h 32893"/>
                  <a:gd name="connsiteX6" fmla="*/ 29643 w 34983"/>
                  <a:gd name="connsiteY6" fmla="*/ -81 h 32893"/>
                  <a:gd name="connsiteX7" fmla="*/ -77 w 34983"/>
                  <a:gd name="connsiteY7" fmla="*/ 27337 h 32893"/>
                  <a:gd name="connsiteX8" fmla="*/ 4744 w 34983"/>
                  <a:gd name="connsiteY8" fmla="*/ 32806 h 32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983" h="32893">
                    <a:moveTo>
                      <a:pt x="4744" y="32806"/>
                    </a:moveTo>
                    <a:lnTo>
                      <a:pt x="4744" y="32806"/>
                    </a:lnTo>
                    <a:cubicBezTo>
                      <a:pt x="7565" y="32928"/>
                      <a:pt x="9983" y="30798"/>
                      <a:pt x="10213" y="27984"/>
                    </a:cubicBezTo>
                    <a:cubicBezTo>
                      <a:pt x="10652" y="19493"/>
                      <a:pt x="16884" y="12426"/>
                      <a:pt x="25253" y="10929"/>
                    </a:cubicBezTo>
                    <a:cubicBezTo>
                      <a:pt x="26757" y="10534"/>
                      <a:pt x="28305" y="10289"/>
                      <a:pt x="29859" y="10210"/>
                    </a:cubicBezTo>
                    <a:cubicBezTo>
                      <a:pt x="32694" y="10131"/>
                      <a:pt x="34939" y="7792"/>
                      <a:pt x="34896" y="4956"/>
                    </a:cubicBezTo>
                    <a:cubicBezTo>
                      <a:pt x="34781" y="2143"/>
                      <a:pt x="32464" y="-81"/>
                      <a:pt x="29643" y="-81"/>
                    </a:cubicBezTo>
                    <a:cubicBezTo>
                      <a:pt x="14034" y="-268"/>
                      <a:pt x="988" y="11764"/>
                      <a:pt x="-77" y="27337"/>
                    </a:cubicBezTo>
                    <a:cubicBezTo>
                      <a:pt x="-243" y="30172"/>
                      <a:pt x="1909" y="32612"/>
                      <a:pt x="4744" y="32806"/>
                    </a:cubicBezTo>
                    <a:close/>
                  </a:path>
                </a:pathLst>
              </a:custGeom>
              <a:grpFill/>
              <a:ln w="71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EBBF5806-FFEB-462E-AEF1-3C97A9665E4C}"/>
                </a:ext>
              </a:extLst>
            </p:cNvPr>
            <p:cNvGrpSpPr/>
            <p:nvPr/>
          </p:nvGrpSpPr>
          <p:grpSpPr>
            <a:xfrm>
              <a:off x="4542084" y="2334044"/>
              <a:ext cx="625280" cy="622396"/>
              <a:chOff x="1620924" y="5333419"/>
              <a:chExt cx="467118" cy="464965"/>
            </a:xfrm>
            <a:solidFill>
              <a:schemeClr val="accent3"/>
            </a:solidFill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915B412-7752-4580-B147-8C202BFE39E4}"/>
                  </a:ext>
                </a:extLst>
              </p:cNvPr>
              <p:cNvSpPr/>
              <p:nvPr/>
            </p:nvSpPr>
            <p:spPr>
              <a:xfrm>
                <a:off x="1877116" y="5334659"/>
                <a:ext cx="128061" cy="181340"/>
              </a:xfrm>
              <a:custGeom>
                <a:avLst/>
                <a:gdLst>
                  <a:gd name="connsiteX0" fmla="*/ 128011 w 128061"/>
                  <a:gd name="connsiteY0" fmla="*/ 49287 h 181340"/>
                  <a:gd name="connsiteX1" fmla="*/ 1121 w 128061"/>
                  <a:gd name="connsiteY1" fmla="*/ -63 h 181340"/>
                  <a:gd name="connsiteX2" fmla="*/ -51 w 128061"/>
                  <a:gd name="connsiteY2" fmla="*/ 181277 h 181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061" h="181340">
                    <a:moveTo>
                      <a:pt x="128011" y="49287"/>
                    </a:moveTo>
                    <a:cubicBezTo>
                      <a:pt x="92983" y="18181"/>
                      <a:pt x="47960" y="674"/>
                      <a:pt x="1121" y="-63"/>
                    </a:cubicBezTo>
                    <a:lnTo>
                      <a:pt x="-51" y="181277"/>
                    </a:lnTo>
                    <a:close/>
                  </a:path>
                </a:pathLst>
              </a:custGeom>
              <a:grpFill/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C950A6DD-E88B-459A-B93A-340AEFA8AB83}"/>
                  </a:ext>
                </a:extLst>
              </p:cNvPr>
              <p:cNvSpPr/>
              <p:nvPr/>
            </p:nvSpPr>
            <p:spPr>
              <a:xfrm>
                <a:off x="1620924" y="5333419"/>
                <a:ext cx="437051" cy="464965"/>
              </a:xfrm>
              <a:custGeom>
                <a:avLst/>
                <a:gdLst>
                  <a:gd name="connsiteX0" fmla="*/ 223196 w 437051"/>
                  <a:gd name="connsiteY0" fmla="*/ -63 h 464965"/>
                  <a:gd name="connsiteX1" fmla="*/ -51 w 437051"/>
                  <a:gd name="connsiteY1" fmla="*/ 232419 h 464965"/>
                  <a:gd name="connsiteX2" fmla="*/ 232432 w 437051"/>
                  <a:gd name="connsiteY2" fmla="*/ 464902 h 464965"/>
                  <a:gd name="connsiteX3" fmla="*/ 437000 w 437051"/>
                  <a:gd name="connsiteY3" fmla="*/ 343112 h 464965"/>
                  <a:gd name="connsiteX4" fmla="*/ 227883 w 437051"/>
                  <a:gd name="connsiteY4" fmla="*/ 232419 h 464965"/>
                  <a:gd name="connsiteX5" fmla="*/ 227883 w 437051"/>
                  <a:gd name="connsiteY5" fmla="*/ 74 h 464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7051" h="464965">
                    <a:moveTo>
                      <a:pt x="223196" y="-63"/>
                    </a:moveTo>
                    <a:cubicBezTo>
                      <a:pt x="94789" y="-63"/>
                      <a:pt x="-51" y="104013"/>
                      <a:pt x="-51" y="232419"/>
                    </a:cubicBezTo>
                    <a:cubicBezTo>
                      <a:pt x="-51" y="360819"/>
                      <a:pt x="104035" y="464902"/>
                      <a:pt x="232432" y="464902"/>
                    </a:cubicBezTo>
                    <a:cubicBezTo>
                      <a:pt x="322447" y="464902"/>
                      <a:pt x="406191" y="411692"/>
                      <a:pt x="437000" y="343112"/>
                    </a:cubicBezTo>
                    <a:lnTo>
                      <a:pt x="227883" y="232419"/>
                    </a:lnTo>
                    <a:lnTo>
                      <a:pt x="227883" y="74"/>
                    </a:lnTo>
                    <a:close/>
                  </a:path>
                </a:pathLst>
              </a:custGeom>
              <a:grpFill/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1727129-0A29-4B2F-AC37-530F32DBBCC9}"/>
                  </a:ext>
                </a:extLst>
              </p:cNvPr>
              <p:cNvSpPr/>
              <p:nvPr/>
            </p:nvSpPr>
            <p:spPr>
              <a:xfrm>
                <a:off x="1930326" y="5432877"/>
                <a:ext cx="67132" cy="152116"/>
              </a:xfrm>
              <a:custGeom>
                <a:avLst/>
                <a:gdLst>
                  <a:gd name="connsiteX0" fmla="*/ 33704 w 67132"/>
                  <a:gd name="connsiteY0" fmla="*/ 34462 h 152116"/>
                  <a:gd name="connsiteX1" fmla="*/ 0 w 67132"/>
                  <a:gd name="connsiteY1" fmla="*/ 141709 h 152116"/>
                  <a:gd name="connsiteX2" fmla="*/ 19437 w 67132"/>
                  <a:gd name="connsiteY2" fmla="*/ 152117 h 152116"/>
                  <a:gd name="connsiteX3" fmla="*/ 67133 w 67132"/>
                  <a:gd name="connsiteY3" fmla="*/ 0 h 152116"/>
                  <a:gd name="connsiteX4" fmla="*/ 33704 w 67132"/>
                  <a:gd name="connsiteY4" fmla="*/ 34462 h 152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32" h="152116">
                    <a:moveTo>
                      <a:pt x="33704" y="34462"/>
                    </a:moveTo>
                    <a:lnTo>
                      <a:pt x="0" y="141709"/>
                    </a:lnTo>
                    <a:lnTo>
                      <a:pt x="19437" y="152117"/>
                    </a:lnTo>
                    <a:lnTo>
                      <a:pt x="67133" y="0"/>
                    </a:lnTo>
                    <a:lnTo>
                      <a:pt x="33704" y="34462"/>
                    </a:lnTo>
                    <a:close/>
                  </a:path>
                </a:pathLst>
              </a:custGeom>
              <a:grpFill/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1AF781E-A3BC-421B-A29D-F88B6CCC087B}"/>
                  </a:ext>
                </a:extLst>
              </p:cNvPr>
              <p:cNvSpPr/>
              <p:nvPr/>
            </p:nvSpPr>
            <p:spPr>
              <a:xfrm>
                <a:off x="1905169" y="5477540"/>
                <a:ext cx="48936" cy="93944"/>
              </a:xfrm>
              <a:custGeom>
                <a:avLst/>
                <a:gdLst>
                  <a:gd name="connsiteX0" fmla="*/ 15439 w 48936"/>
                  <a:gd name="connsiteY0" fmla="*/ 34393 h 93944"/>
                  <a:gd name="connsiteX1" fmla="*/ 0 w 48936"/>
                  <a:gd name="connsiteY1" fmla="*/ 83537 h 93944"/>
                  <a:gd name="connsiteX2" fmla="*/ 19437 w 48936"/>
                  <a:gd name="connsiteY2" fmla="*/ 93944 h 93944"/>
                  <a:gd name="connsiteX3" fmla="*/ 48937 w 48936"/>
                  <a:gd name="connsiteY3" fmla="*/ 0 h 93944"/>
                  <a:gd name="connsiteX4" fmla="*/ 15439 w 48936"/>
                  <a:gd name="connsiteY4" fmla="*/ 34393 h 93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36" h="93944">
                    <a:moveTo>
                      <a:pt x="15439" y="34393"/>
                    </a:moveTo>
                    <a:lnTo>
                      <a:pt x="0" y="83537"/>
                    </a:lnTo>
                    <a:lnTo>
                      <a:pt x="19437" y="93944"/>
                    </a:lnTo>
                    <a:lnTo>
                      <a:pt x="48937" y="0"/>
                    </a:lnTo>
                    <a:lnTo>
                      <a:pt x="15439" y="34393"/>
                    </a:lnTo>
                    <a:close/>
                  </a:path>
                </a:pathLst>
              </a:custGeom>
              <a:grpFill/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BE3FDDC-7738-45A1-9513-045A44EA7155}"/>
                  </a:ext>
                </a:extLst>
              </p:cNvPr>
              <p:cNvSpPr/>
              <p:nvPr/>
            </p:nvSpPr>
            <p:spPr>
              <a:xfrm>
                <a:off x="2005799" y="5447351"/>
                <a:ext cx="66512" cy="178101"/>
              </a:xfrm>
              <a:custGeom>
                <a:avLst/>
                <a:gdLst>
                  <a:gd name="connsiteX0" fmla="*/ 52676 w 66512"/>
                  <a:gd name="connsiteY0" fmla="*/ -63 h 178101"/>
                  <a:gd name="connsiteX1" fmla="*/ -51 w 66512"/>
                  <a:gd name="connsiteY1" fmla="*/ 167630 h 178101"/>
                  <a:gd name="connsiteX2" fmla="*/ 19386 w 66512"/>
                  <a:gd name="connsiteY2" fmla="*/ 178038 h 178101"/>
                  <a:gd name="connsiteX3" fmla="*/ 66461 w 66512"/>
                  <a:gd name="connsiteY3" fmla="*/ 27989 h 178101"/>
                  <a:gd name="connsiteX4" fmla="*/ 52676 w 66512"/>
                  <a:gd name="connsiteY4" fmla="*/ -63 h 178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12" h="178101">
                    <a:moveTo>
                      <a:pt x="52676" y="-63"/>
                    </a:moveTo>
                    <a:lnTo>
                      <a:pt x="-51" y="167630"/>
                    </a:lnTo>
                    <a:lnTo>
                      <a:pt x="19386" y="178038"/>
                    </a:lnTo>
                    <a:lnTo>
                      <a:pt x="66461" y="27989"/>
                    </a:lnTo>
                    <a:cubicBezTo>
                      <a:pt x="62519" y="18333"/>
                      <a:pt x="57915" y="8959"/>
                      <a:pt x="52676" y="-63"/>
                    </a:cubicBezTo>
                    <a:close/>
                  </a:path>
                </a:pathLst>
              </a:custGeom>
              <a:grpFill/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371CC6F-D522-4A98-AE2B-F996B7EC89B4}"/>
                  </a:ext>
                </a:extLst>
              </p:cNvPr>
              <p:cNvSpPr/>
              <p:nvPr/>
            </p:nvSpPr>
            <p:spPr>
              <a:xfrm>
                <a:off x="2031025" y="5485121"/>
                <a:ext cx="55001" cy="153770"/>
              </a:xfrm>
              <a:custGeom>
                <a:avLst/>
                <a:gdLst>
                  <a:gd name="connsiteX0" fmla="*/ 44957 w 55001"/>
                  <a:gd name="connsiteY0" fmla="*/ -63 h 153770"/>
                  <a:gd name="connsiteX1" fmla="*/ -51 w 55001"/>
                  <a:gd name="connsiteY1" fmla="*/ 143369 h 153770"/>
                  <a:gd name="connsiteX2" fmla="*/ 19386 w 55001"/>
                  <a:gd name="connsiteY2" fmla="*/ 153707 h 153770"/>
                  <a:gd name="connsiteX3" fmla="*/ 54951 w 55001"/>
                  <a:gd name="connsiteY3" fmla="*/ 40464 h 153770"/>
                  <a:gd name="connsiteX4" fmla="*/ 44957 w 55001"/>
                  <a:gd name="connsiteY4" fmla="*/ -63 h 153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001" h="153770">
                    <a:moveTo>
                      <a:pt x="44957" y="-63"/>
                    </a:moveTo>
                    <a:lnTo>
                      <a:pt x="-51" y="143369"/>
                    </a:lnTo>
                    <a:lnTo>
                      <a:pt x="19386" y="153707"/>
                    </a:lnTo>
                    <a:lnTo>
                      <a:pt x="54951" y="40464"/>
                    </a:lnTo>
                    <a:cubicBezTo>
                      <a:pt x="53035" y="26645"/>
                      <a:pt x="49685" y="13060"/>
                      <a:pt x="44957" y="-63"/>
                    </a:cubicBezTo>
                    <a:close/>
                  </a:path>
                </a:pathLst>
              </a:custGeom>
              <a:grpFill/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6CEB8CCC-0DAF-43AB-AC77-26BEF1C0F6BA}"/>
                  </a:ext>
                </a:extLst>
              </p:cNvPr>
              <p:cNvSpPr/>
              <p:nvPr/>
            </p:nvSpPr>
            <p:spPr>
              <a:xfrm>
                <a:off x="2056527" y="5541847"/>
                <a:ext cx="31515" cy="106281"/>
              </a:xfrm>
              <a:custGeom>
                <a:avLst/>
                <a:gdLst>
                  <a:gd name="connsiteX0" fmla="*/ 31379 w 31515"/>
                  <a:gd name="connsiteY0" fmla="*/ 10826 h 106281"/>
                  <a:gd name="connsiteX1" fmla="*/ 31379 w 31515"/>
                  <a:gd name="connsiteY1" fmla="*/ -63 h 106281"/>
                  <a:gd name="connsiteX2" fmla="*/ -51 w 31515"/>
                  <a:gd name="connsiteY2" fmla="*/ 100084 h 106281"/>
                  <a:gd name="connsiteX3" fmla="*/ 11322 w 31515"/>
                  <a:gd name="connsiteY3" fmla="*/ 106218 h 106281"/>
                  <a:gd name="connsiteX4" fmla="*/ 31379 w 31515"/>
                  <a:gd name="connsiteY4" fmla="*/ 10826 h 10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15" h="106281">
                    <a:moveTo>
                      <a:pt x="31379" y="10826"/>
                    </a:moveTo>
                    <a:cubicBezTo>
                      <a:pt x="31379" y="7174"/>
                      <a:pt x="31379" y="3520"/>
                      <a:pt x="31379" y="-63"/>
                    </a:cubicBezTo>
                    <a:lnTo>
                      <a:pt x="-51" y="100084"/>
                    </a:lnTo>
                    <a:lnTo>
                      <a:pt x="11322" y="106218"/>
                    </a:lnTo>
                    <a:cubicBezTo>
                      <a:pt x="25451" y="76450"/>
                      <a:pt x="32323" y="43759"/>
                      <a:pt x="31379" y="10826"/>
                    </a:cubicBezTo>
                    <a:close/>
                  </a:path>
                </a:pathLst>
              </a:custGeom>
              <a:grpFill/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2BD45F18-CBDE-4BD2-988E-9ED0BC68A943}"/>
                  </a:ext>
                </a:extLst>
              </p:cNvPr>
              <p:cNvSpPr/>
              <p:nvPr/>
            </p:nvSpPr>
            <p:spPr>
              <a:xfrm>
                <a:off x="1955553" y="5404204"/>
                <a:ext cx="77746" cy="194367"/>
              </a:xfrm>
              <a:custGeom>
                <a:avLst/>
                <a:gdLst>
                  <a:gd name="connsiteX0" fmla="*/ 69839 w 77746"/>
                  <a:gd name="connsiteY0" fmla="*/ -63 h 194367"/>
                  <a:gd name="connsiteX1" fmla="*/ 51849 w 77746"/>
                  <a:gd name="connsiteY1" fmla="*/ 18477 h 194367"/>
                  <a:gd name="connsiteX2" fmla="*/ -51 w 77746"/>
                  <a:gd name="connsiteY2" fmla="*/ 183897 h 194367"/>
                  <a:gd name="connsiteX3" fmla="*/ 19317 w 77746"/>
                  <a:gd name="connsiteY3" fmla="*/ 194304 h 194367"/>
                  <a:gd name="connsiteX4" fmla="*/ 77696 w 77746"/>
                  <a:gd name="connsiteY4" fmla="*/ 8208 h 194367"/>
                  <a:gd name="connsiteX5" fmla="*/ 69839 w 77746"/>
                  <a:gd name="connsiteY5" fmla="*/ -63 h 19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746" h="194367">
                    <a:moveTo>
                      <a:pt x="69839" y="-63"/>
                    </a:moveTo>
                    <a:lnTo>
                      <a:pt x="51849" y="18477"/>
                    </a:lnTo>
                    <a:lnTo>
                      <a:pt x="-51" y="183897"/>
                    </a:lnTo>
                    <a:lnTo>
                      <a:pt x="19317" y="194304"/>
                    </a:lnTo>
                    <a:lnTo>
                      <a:pt x="77696" y="8208"/>
                    </a:lnTo>
                    <a:cubicBezTo>
                      <a:pt x="75146" y="5658"/>
                      <a:pt x="72527" y="2694"/>
                      <a:pt x="69839" y="-63"/>
                    </a:cubicBezTo>
                    <a:close/>
                  </a:path>
                </a:pathLst>
              </a:custGeom>
              <a:grpFill/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C567F018-CE10-4ED6-AC48-58A755E73E25}"/>
                  </a:ext>
                </a:extLst>
              </p:cNvPr>
              <p:cNvSpPr/>
              <p:nvPr/>
            </p:nvSpPr>
            <p:spPr>
              <a:xfrm>
                <a:off x="1883871" y="5522134"/>
                <a:ext cx="26811" cy="35840"/>
              </a:xfrm>
              <a:custGeom>
                <a:avLst/>
                <a:gdLst>
                  <a:gd name="connsiteX0" fmla="*/ 0 w 26811"/>
                  <a:gd name="connsiteY0" fmla="*/ 27570 h 35840"/>
                  <a:gd name="connsiteX1" fmla="*/ 15577 w 26811"/>
                  <a:gd name="connsiteY1" fmla="*/ 35841 h 35840"/>
                  <a:gd name="connsiteX2" fmla="*/ 26812 w 26811"/>
                  <a:gd name="connsiteY2" fmla="*/ 0 h 35840"/>
                  <a:gd name="connsiteX3" fmla="*/ 0 w 26811"/>
                  <a:gd name="connsiteY3" fmla="*/ 27570 h 3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811" h="35840">
                    <a:moveTo>
                      <a:pt x="0" y="27570"/>
                    </a:moveTo>
                    <a:lnTo>
                      <a:pt x="15577" y="35841"/>
                    </a:lnTo>
                    <a:lnTo>
                      <a:pt x="26812" y="0"/>
                    </a:lnTo>
                    <a:lnTo>
                      <a:pt x="0" y="27570"/>
                    </a:lnTo>
                    <a:close/>
                  </a:path>
                </a:pathLst>
              </a:custGeom>
              <a:grpFill/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694BC1CD-F632-4133-ACC2-43C91A6AE530}"/>
                  </a:ext>
                </a:extLst>
              </p:cNvPr>
              <p:cNvSpPr/>
              <p:nvPr/>
            </p:nvSpPr>
            <p:spPr>
              <a:xfrm>
                <a:off x="1980710" y="5418333"/>
                <a:ext cx="73335" cy="193609"/>
              </a:xfrm>
              <a:custGeom>
                <a:avLst/>
                <a:gdLst>
                  <a:gd name="connsiteX0" fmla="*/ 57432 w 73335"/>
                  <a:gd name="connsiteY0" fmla="*/ -63 h 193609"/>
                  <a:gd name="connsiteX1" fmla="*/ -51 w 73335"/>
                  <a:gd name="connsiteY1" fmla="*/ 183138 h 193609"/>
                  <a:gd name="connsiteX2" fmla="*/ 19386 w 73335"/>
                  <a:gd name="connsiteY2" fmla="*/ 193546 h 193609"/>
                  <a:gd name="connsiteX3" fmla="*/ 73285 w 73335"/>
                  <a:gd name="connsiteY3" fmla="*/ 21717 h 193609"/>
                  <a:gd name="connsiteX4" fmla="*/ 57432 w 73335"/>
                  <a:gd name="connsiteY4" fmla="*/ -63 h 193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335" h="193609">
                    <a:moveTo>
                      <a:pt x="57432" y="-63"/>
                    </a:moveTo>
                    <a:lnTo>
                      <a:pt x="-51" y="183138"/>
                    </a:lnTo>
                    <a:lnTo>
                      <a:pt x="19386" y="193546"/>
                    </a:lnTo>
                    <a:lnTo>
                      <a:pt x="73285" y="21717"/>
                    </a:lnTo>
                    <a:cubicBezTo>
                      <a:pt x="68474" y="14122"/>
                      <a:pt x="63180" y="6850"/>
                      <a:pt x="57432" y="-63"/>
                    </a:cubicBezTo>
                    <a:close/>
                  </a:path>
                </a:pathLst>
              </a:custGeom>
              <a:grpFill/>
              <a:ln w="6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69343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04547F24-4B67-480D-8F6A-29AC490CF173}"/>
              </a:ext>
            </a:extLst>
          </p:cNvPr>
          <p:cNvGrpSpPr/>
          <p:nvPr/>
        </p:nvGrpSpPr>
        <p:grpSpPr>
          <a:xfrm>
            <a:off x="972028" y="805466"/>
            <a:ext cx="10735624" cy="5511228"/>
            <a:chOff x="979738" y="887538"/>
            <a:chExt cx="10735624" cy="5511228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57314429-7045-4BDE-A705-75CABAD68546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3DDC095-B2BE-435C-ADA5-6336028C1C8A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A15450E-545A-4D80-A54E-C644E93FC615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83E430CB-5B1A-4F60-88E3-60840A04B40B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8D8F2411-8957-41DB-AE37-D087D32F7828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D151982-7F93-4AF8-BF4F-EF2A0C8C87FF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31575038-AF60-48B3-B39A-DEE3064FB134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1D9873D6-8813-4DFF-B1E9-7BB9B4CCCE95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ED1B763-4235-4F57-A388-AD3BB3C4298D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YU SUAN FANG AN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A688CF2-516C-4B9A-BB34-CD7B928C0C70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YU SUAN FANG AN</a:t>
              </a: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ED15168-DC48-4041-936E-EA9DFA2BC16A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7E9F756-B3BE-4C17-BACF-2E6CD590B0BF}"/>
                </a:ext>
              </a:extLst>
            </p:cNvPr>
            <p:cNvSpPr/>
            <p:nvPr/>
          </p:nvSpPr>
          <p:spPr>
            <a:xfrm>
              <a:off x="1072294" y="5313952"/>
              <a:ext cx="528478" cy="550772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B38A0CD-B342-45C2-B5F0-54740D4B4010}"/>
              </a:ext>
            </a:extLst>
          </p:cNvPr>
          <p:cNvGrpSpPr/>
          <p:nvPr/>
        </p:nvGrpSpPr>
        <p:grpSpPr>
          <a:xfrm>
            <a:off x="1357899" y="1494371"/>
            <a:ext cx="9476203" cy="2236826"/>
            <a:chOff x="1306286" y="1617917"/>
            <a:chExt cx="9476203" cy="2236826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436B205-A584-454B-B0F4-B006BEFC4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45663" y="1617917"/>
              <a:ext cx="2236826" cy="223682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84AB06F7-2E22-4079-A7CF-B0A148154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19412" y="1617917"/>
              <a:ext cx="2236826" cy="223682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BBEF7F9-CF62-47EA-AE32-C9FB3C2BD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6286" y="1617917"/>
              <a:ext cx="2236826" cy="223682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A0ADC1C6-DC51-4A5E-A645-B19895A1E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32538" y="1617917"/>
              <a:ext cx="2236826" cy="2236826"/>
            </a:xfrm>
            <a:prstGeom prst="rect">
              <a:avLst/>
            </a:prstGeom>
          </p:spPr>
        </p:pic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1465E924-0909-4DA4-883B-F08259570B14}"/>
              </a:ext>
            </a:extLst>
          </p:cNvPr>
          <p:cNvSpPr txBox="1"/>
          <p:nvPr/>
        </p:nvSpPr>
        <p:spPr>
          <a:xfrm>
            <a:off x="1357899" y="4529269"/>
            <a:ext cx="2236826" cy="6416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FB04D35-4800-49A0-A8B9-407559A230BF}"/>
              </a:ext>
            </a:extLst>
          </p:cNvPr>
          <p:cNvSpPr txBox="1"/>
          <p:nvPr/>
        </p:nvSpPr>
        <p:spPr>
          <a:xfrm>
            <a:off x="1835109" y="407322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5820AD2-4EA6-4B9E-9F6A-7A29869EBEC8}"/>
              </a:ext>
            </a:extLst>
          </p:cNvPr>
          <p:cNvSpPr txBox="1"/>
          <p:nvPr/>
        </p:nvSpPr>
        <p:spPr>
          <a:xfrm>
            <a:off x="3771025" y="4529269"/>
            <a:ext cx="2236826" cy="6416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3D7B49C-5FC1-4A9E-8276-16BF4F6E3E7E}"/>
              </a:ext>
            </a:extLst>
          </p:cNvPr>
          <p:cNvSpPr txBox="1"/>
          <p:nvPr/>
        </p:nvSpPr>
        <p:spPr>
          <a:xfrm>
            <a:off x="4248235" y="407322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5BB8DA5-B132-4910-9497-45CA9D55BB7F}"/>
              </a:ext>
            </a:extLst>
          </p:cNvPr>
          <p:cNvSpPr txBox="1"/>
          <p:nvPr/>
        </p:nvSpPr>
        <p:spPr>
          <a:xfrm>
            <a:off x="6184151" y="4529269"/>
            <a:ext cx="2236826" cy="6416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CE2438F-5816-4867-82C8-C13F4C635251}"/>
              </a:ext>
            </a:extLst>
          </p:cNvPr>
          <p:cNvSpPr txBox="1"/>
          <p:nvPr/>
        </p:nvSpPr>
        <p:spPr>
          <a:xfrm>
            <a:off x="6661361" y="407322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E967C18-EE5C-4D20-AACA-768EAC30E9C8}"/>
              </a:ext>
            </a:extLst>
          </p:cNvPr>
          <p:cNvSpPr txBox="1"/>
          <p:nvPr/>
        </p:nvSpPr>
        <p:spPr>
          <a:xfrm>
            <a:off x="8593147" y="4529269"/>
            <a:ext cx="2236826" cy="6416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743AB02-4213-46FD-BCB0-EAC08890A2F9}"/>
              </a:ext>
            </a:extLst>
          </p:cNvPr>
          <p:cNvSpPr txBox="1"/>
          <p:nvPr/>
        </p:nvSpPr>
        <p:spPr>
          <a:xfrm>
            <a:off x="9070357" y="407322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2091730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0E65CD-CFA5-4CB2-AB33-9E1307566D93}"/>
              </a:ext>
            </a:extLst>
          </p:cNvPr>
          <p:cNvSpPr txBox="1"/>
          <p:nvPr/>
        </p:nvSpPr>
        <p:spPr>
          <a:xfrm>
            <a:off x="929640" y="3412184"/>
            <a:ext cx="3939540" cy="2819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dirty="0">
                <a:solidFill>
                  <a:schemeClr val="accent2">
                    <a:alpha val="5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GAN XIE GUAN KAN</a:t>
            </a:r>
            <a:endParaRPr lang="zh-CN" altLang="en-US" dirty="0">
              <a:solidFill>
                <a:schemeClr val="accent2">
                  <a:alpha val="5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C5791D-60F6-4911-A53F-A453C314C70C}"/>
              </a:ext>
            </a:extLst>
          </p:cNvPr>
          <p:cNvSpPr txBox="1"/>
          <p:nvPr/>
        </p:nvSpPr>
        <p:spPr>
          <a:xfrm>
            <a:off x="358140" y="2815501"/>
            <a:ext cx="3939540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zh-CN" altLang="en-US" sz="5400" spc="600" dirty="0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29272420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F401B4-4B25-B469-E0B0-BBEC3F858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250" y="0"/>
            <a:ext cx="12668250" cy="685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4015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800FDE1-8B3F-0BAE-31DA-2EE4B72D55D5}"/>
              </a:ext>
            </a:extLst>
          </p:cNvPr>
          <p:cNvSpPr/>
          <p:nvPr/>
        </p:nvSpPr>
        <p:spPr>
          <a:xfrm>
            <a:off x="658813" y="356838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Undefined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0295FE-A3C8-6818-05D8-CBFBFC7FABA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483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4F2DB57C-6458-427F-9CA4-3C2B5B6F14B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4388" y="4298928"/>
            <a:ext cx="5872760" cy="5904107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03378C19-C084-448E-87CA-0FDDBB4546D6}"/>
              </a:ext>
            </a:extLst>
          </p:cNvPr>
          <p:cNvGrpSpPr/>
          <p:nvPr/>
        </p:nvGrpSpPr>
        <p:grpSpPr>
          <a:xfrm>
            <a:off x="2478284" y="2029454"/>
            <a:ext cx="7200898" cy="2804132"/>
            <a:chOff x="1605443" y="1291192"/>
            <a:chExt cx="9426540" cy="3412264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EAD6E68-42D5-4A09-A27C-E69972AF6E70}"/>
                </a:ext>
              </a:extLst>
            </p:cNvPr>
            <p:cNvSpPr/>
            <p:nvPr/>
          </p:nvSpPr>
          <p:spPr>
            <a:xfrm>
              <a:off x="1749659" y="1417508"/>
              <a:ext cx="9282324" cy="3285948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8BCDA11E-7B91-4A5B-94DA-29E2B2067518}"/>
                </a:ext>
              </a:extLst>
            </p:cNvPr>
            <p:cNvSpPr/>
            <p:nvPr/>
          </p:nvSpPr>
          <p:spPr>
            <a:xfrm>
              <a:off x="1605443" y="1291192"/>
              <a:ext cx="9282324" cy="3290656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886249D0-51CB-44F2-9E78-0214D9B575D8}"/>
                </a:ext>
              </a:extLst>
            </p:cNvPr>
            <p:cNvSpPr/>
            <p:nvPr/>
          </p:nvSpPr>
          <p:spPr>
            <a:xfrm>
              <a:off x="1605443" y="1783356"/>
              <a:ext cx="9282324" cy="2798492"/>
            </a:xfrm>
            <a:prstGeom prst="rect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4FBDD1C-6801-4B26-BC5F-8EEAA12A01CB}"/>
                </a:ext>
              </a:extLst>
            </p:cNvPr>
            <p:cNvGrpSpPr/>
            <p:nvPr/>
          </p:nvGrpSpPr>
          <p:grpSpPr>
            <a:xfrm>
              <a:off x="1811992" y="1419804"/>
              <a:ext cx="305806" cy="305806"/>
              <a:chOff x="1811992" y="1419804"/>
              <a:chExt cx="305806" cy="305806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E7336018-9578-4D0B-9884-14F24BDAF6DB}"/>
                  </a:ext>
                </a:extLst>
              </p:cNvPr>
              <p:cNvSpPr/>
              <p:nvPr/>
            </p:nvSpPr>
            <p:spPr>
              <a:xfrm>
                <a:off x="1811992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" name="减号 43">
                <a:extLst>
                  <a:ext uri="{FF2B5EF4-FFF2-40B4-BE49-F238E27FC236}">
                    <a16:creationId xmlns:a16="http://schemas.microsoft.com/office/drawing/2014/main" id="{A7F6E00E-D2A3-4746-B810-024A1139E0AC}"/>
                  </a:ext>
                </a:extLst>
              </p:cNvPr>
              <p:cNvSpPr/>
              <p:nvPr/>
            </p:nvSpPr>
            <p:spPr>
              <a:xfrm>
                <a:off x="1856739" y="1500317"/>
                <a:ext cx="216312" cy="144780"/>
              </a:xfrm>
              <a:prstGeom prst="mathMinus">
                <a:avLst>
                  <a:gd name="adj1" fmla="val 30537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6B4F21F6-6C62-4503-A80B-4AF571560D57}"/>
                </a:ext>
              </a:extLst>
            </p:cNvPr>
            <p:cNvGrpSpPr/>
            <p:nvPr/>
          </p:nvGrpSpPr>
          <p:grpSpPr>
            <a:xfrm>
              <a:off x="2193054" y="1419804"/>
              <a:ext cx="305806" cy="305806"/>
              <a:chOff x="2260887" y="1419804"/>
              <a:chExt cx="305806" cy="305806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0B01C1F9-22F5-4555-8424-65DF000FD3B7}"/>
                  </a:ext>
                </a:extLst>
              </p:cNvPr>
              <p:cNvSpPr/>
              <p:nvPr/>
            </p:nvSpPr>
            <p:spPr>
              <a:xfrm>
                <a:off x="2260887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乘号 45">
                <a:extLst>
                  <a:ext uri="{FF2B5EF4-FFF2-40B4-BE49-F238E27FC236}">
                    <a16:creationId xmlns:a16="http://schemas.microsoft.com/office/drawing/2014/main" id="{2984DA58-A3DC-4431-9CA0-7ABAD0D4208E}"/>
                  </a:ext>
                </a:extLst>
              </p:cNvPr>
              <p:cNvSpPr/>
              <p:nvPr/>
            </p:nvSpPr>
            <p:spPr>
              <a:xfrm>
                <a:off x="2303524" y="1462441"/>
                <a:ext cx="220533" cy="220533"/>
              </a:xfrm>
              <a:prstGeom prst="mathMultiply">
                <a:avLst>
                  <a:gd name="adj1" fmla="val 15458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0A2A0B0-9BF3-40C2-B0EA-EB4878F77CE7}"/>
                </a:ext>
              </a:extLst>
            </p:cNvPr>
            <p:cNvGrpSpPr/>
            <p:nvPr/>
          </p:nvGrpSpPr>
          <p:grpSpPr>
            <a:xfrm>
              <a:off x="2574116" y="1419804"/>
              <a:ext cx="305806" cy="305806"/>
              <a:chOff x="2709782" y="1419804"/>
              <a:chExt cx="305806" cy="305806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D4C206B3-D66B-4D7E-9CC5-88567F14DB2F}"/>
                  </a:ext>
                </a:extLst>
              </p:cNvPr>
              <p:cNvSpPr/>
              <p:nvPr/>
            </p:nvSpPr>
            <p:spPr>
              <a:xfrm>
                <a:off x="2709782" y="1419804"/>
                <a:ext cx="305806" cy="305806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3A51B09C-85FA-4AC1-BFCE-294320BBA4D6}"/>
                  </a:ext>
                </a:extLst>
              </p:cNvPr>
              <p:cNvSpPr/>
              <p:nvPr/>
            </p:nvSpPr>
            <p:spPr>
              <a:xfrm>
                <a:off x="2814237" y="1520449"/>
                <a:ext cx="104516" cy="104516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5BBF921-396D-4B58-B8BA-EFDEBC5B0E01}"/>
              </a:ext>
            </a:extLst>
          </p:cNvPr>
          <p:cNvGrpSpPr/>
          <p:nvPr/>
        </p:nvGrpSpPr>
        <p:grpSpPr>
          <a:xfrm>
            <a:off x="4042889" y="3242892"/>
            <a:ext cx="4106222" cy="1044431"/>
            <a:chOff x="4549572" y="3242892"/>
            <a:chExt cx="4106222" cy="104443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15D0045-2D3A-4F75-AF00-B3DC6075BCE0}"/>
                </a:ext>
              </a:extLst>
            </p:cNvPr>
            <p:cNvSpPr txBox="1"/>
            <p:nvPr/>
          </p:nvSpPr>
          <p:spPr>
            <a:xfrm>
              <a:off x="4573715" y="3271467"/>
              <a:ext cx="4082079" cy="10158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7200" spc="6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活动目标</a:t>
              </a:r>
              <a:endParaRPr lang="en-US" altLang="zh-CN" sz="72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B0E5655-F8EF-4B6C-A980-0916F0A8AA8A}"/>
                </a:ext>
              </a:extLst>
            </p:cNvPr>
            <p:cNvSpPr txBox="1"/>
            <p:nvPr/>
          </p:nvSpPr>
          <p:spPr>
            <a:xfrm>
              <a:off x="4549572" y="3242892"/>
              <a:ext cx="4082079" cy="10158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7200" spc="600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活动目标</a:t>
              </a:r>
              <a:endParaRPr lang="en-US" altLang="zh-CN" sz="7200" spc="6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A03852A-37D0-4606-B36D-57B81DC8F0A7}"/>
              </a:ext>
            </a:extLst>
          </p:cNvPr>
          <p:cNvSpPr txBox="1"/>
          <p:nvPr/>
        </p:nvSpPr>
        <p:spPr>
          <a:xfrm>
            <a:off x="2624132" y="2532214"/>
            <a:ext cx="1739027" cy="100655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90000"/>
              </a:lnSpc>
              <a:spcBef>
                <a:spcPct val="0"/>
              </a:spcBef>
            </a:pPr>
            <a:r>
              <a:rPr lang="en-US" altLang="zh-CN" sz="3600" spc="600" dirty="0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1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5265FBFA-058B-42F5-87CC-17399819D5F7}"/>
              </a:ext>
            </a:extLst>
          </p:cNvPr>
          <p:cNvSpPr txBox="1"/>
          <p:nvPr/>
        </p:nvSpPr>
        <p:spPr>
          <a:xfrm>
            <a:off x="8485714" y="4430777"/>
            <a:ext cx="976192" cy="24096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1566" dirty="0">
                <a:solidFill>
                  <a:schemeClr val="bg1">
                    <a:alpha val="48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Goal</a:t>
            </a:r>
          </a:p>
        </p:txBody>
      </p:sp>
    </p:spTree>
    <p:extLst>
      <p:ext uri="{BB962C8B-B14F-4D97-AF65-F5344CB8AC3E}">
        <p14:creationId xmlns:p14="http://schemas.microsoft.com/office/powerpoint/2010/main" val="1928005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39205204-3255-43C3-B1D6-5BE362A306D9}"/>
              </a:ext>
            </a:extLst>
          </p:cNvPr>
          <p:cNvSpPr/>
          <p:nvPr/>
        </p:nvSpPr>
        <p:spPr>
          <a:xfrm>
            <a:off x="1050858" y="948498"/>
            <a:ext cx="10232525" cy="5082925"/>
          </a:xfrm>
          <a:prstGeom prst="roundRect">
            <a:avLst>
              <a:gd name="adj" fmla="val 1424"/>
            </a:avLst>
          </a:prstGeom>
          <a:solidFill>
            <a:schemeClr val="bg1"/>
          </a:solid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9B9468EF-A0CA-43C9-A6C4-B65E4A64D428}"/>
              </a:ext>
            </a:extLst>
          </p:cNvPr>
          <p:cNvSpPr/>
          <p:nvPr/>
        </p:nvSpPr>
        <p:spPr>
          <a:xfrm>
            <a:off x="979738" y="887538"/>
            <a:ext cx="10232525" cy="5082925"/>
          </a:xfrm>
          <a:prstGeom prst="roundRect">
            <a:avLst>
              <a:gd name="adj" fmla="val 1424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4412669-7BBB-4DFB-A62F-2ADC1F7FEB7A}"/>
              </a:ext>
            </a:extLst>
          </p:cNvPr>
          <p:cNvSpPr/>
          <p:nvPr/>
        </p:nvSpPr>
        <p:spPr>
          <a:xfrm>
            <a:off x="8252749" y="886892"/>
            <a:ext cx="2961654" cy="5084796"/>
          </a:xfrm>
          <a:custGeom>
            <a:avLst/>
            <a:gdLst>
              <a:gd name="connsiteX0" fmla="*/ 0 w 2959514"/>
              <a:gd name="connsiteY0" fmla="*/ 0 h 5082925"/>
              <a:gd name="connsiteX1" fmla="*/ 2775360 w 2959514"/>
              <a:gd name="connsiteY1" fmla="*/ 0 h 5082925"/>
              <a:gd name="connsiteX2" fmla="*/ 2959514 w 2959514"/>
              <a:gd name="connsiteY2" fmla="*/ 184154 h 5082925"/>
              <a:gd name="connsiteX3" fmla="*/ 2959514 w 2959514"/>
              <a:gd name="connsiteY3" fmla="*/ 4898771 h 5082925"/>
              <a:gd name="connsiteX4" fmla="*/ 2775360 w 2959514"/>
              <a:gd name="connsiteY4" fmla="*/ 5082925 h 5082925"/>
              <a:gd name="connsiteX5" fmla="*/ 0 w 2959514"/>
              <a:gd name="connsiteY5" fmla="*/ 5082925 h 5082925"/>
              <a:gd name="connsiteX0" fmla="*/ 0 w 2961654"/>
              <a:gd name="connsiteY0" fmla="*/ 451 h 5083376"/>
              <a:gd name="connsiteX1" fmla="*/ 2775360 w 2961654"/>
              <a:gd name="connsiteY1" fmla="*/ 451 h 5083376"/>
              <a:gd name="connsiteX2" fmla="*/ 2959514 w 2961654"/>
              <a:gd name="connsiteY2" fmla="*/ 184605 h 5083376"/>
              <a:gd name="connsiteX3" fmla="*/ 2959514 w 2961654"/>
              <a:gd name="connsiteY3" fmla="*/ 4899222 h 5083376"/>
              <a:gd name="connsiteX4" fmla="*/ 2775360 w 2961654"/>
              <a:gd name="connsiteY4" fmla="*/ 5083376 h 5083376"/>
              <a:gd name="connsiteX5" fmla="*/ 0 w 2961654"/>
              <a:gd name="connsiteY5" fmla="*/ 5083376 h 5083376"/>
              <a:gd name="connsiteX6" fmla="*/ 0 w 2961654"/>
              <a:gd name="connsiteY6" fmla="*/ 451 h 5083376"/>
              <a:gd name="connsiteX0" fmla="*/ 0 w 2961654"/>
              <a:gd name="connsiteY0" fmla="*/ 646 h 5083571"/>
              <a:gd name="connsiteX1" fmla="*/ 2775360 w 2961654"/>
              <a:gd name="connsiteY1" fmla="*/ 646 h 5083571"/>
              <a:gd name="connsiteX2" fmla="*/ 2959514 w 2961654"/>
              <a:gd name="connsiteY2" fmla="*/ 184800 h 5083571"/>
              <a:gd name="connsiteX3" fmla="*/ 2959514 w 2961654"/>
              <a:gd name="connsiteY3" fmla="*/ 4899417 h 5083571"/>
              <a:gd name="connsiteX4" fmla="*/ 2775360 w 2961654"/>
              <a:gd name="connsiteY4" fmla="*/ 5083571 h 5083571"/>
              <a:gd name="connsiteX5" fmla="*/ 0 w 2961654"/>
              <a:gd name="connsiteY5" fmla="*/ 5083571 h 5083571"/>
              <a:gd name="connsiteX6" fmla="*/ 0 w 2961654"/>
              <a:gd name="connsiteY6" fmla="*/ 646 h 5083571"/>
              <a:gd name="connsiteX0" fmla="*/ 0 w 2961654"/>
              <a:gd name="connsiteY0" fmla="*/ 646 h 5084796"/>
              <a:gd name="connsiteX1" fmla="*/ 2775360 w 2961654"/>
              <a:gd name="connsiteY1" fmla="*/ 646 h 5084796"/>
              <a:gd name="connsiteX2" fmla="*/ 2959514 w 2961654"/>
              <a:gd name="connsiteY2" fmla="*/ 184800 h 5084796"/>
              <a:gd name="connsiteX3" fmla="*/ 2959514 w 2961654"/>
              <a:gd name="connsiteY3" fmla="*/ 4899417 h 5084796"/>
              <a:gd name="connsiteX4" fmla="*/ 2775360 w 2961654"/>
              <a:gd name="connsiteY4" fmla="*/ 5083571 h 5084796"/>
              <a:gd name="connsiteX5" fmla="*/ 0 w 2961654"/>
              <a:gd name="connsiteY5" fmla="*/ 5083571 h 5084796"/>
              <a:gd name="connsiteX6" fmla="*/ 0 w 2961654"/>
              <a:gd name="connsiteY6" fmla="*/ 646 h 5084796"/>
              <a:gd name="connsiteX0" fmla="*/ 0 w 2961654"/>
              <a:gd name="connsiteY0" fmla="*/ 646 h 5084796"/>
              <a:gd name="connsiteX1" fmla="*/ 2775360 w 2961654"/>
              <a:gd name="connsiteY1" fmla="*/ 646 h 5084796"/>
              <a:gd name="connsiteX2" fmla="*/ 2959514 w 2961654"/>
              <a:gd name="connsiteY2" fmla="*/ 184800 h 5084796"/>
              <a:gd name="connsiteX3" fmla="*/ 2959514 w 2961654"/>
              <a:gd name="connsiteY3" fmla="*/ 4899417 h 5084796"/>
              <a:gd name="connsiteX4" fmla="*/ 2775360 w 2961654"/>
              <a:gd name="connsiteY4" fmla="*/ 5083571 h 5084796"/>
              <a:gd name="connsiteX5" fmla="*/ 0 w 2961654"/>
              <a:gd name="connsiteY5" fmla="*/ 5083571 h 5084796"/>
              <a:gd name="connsiteX6" fmla="*/ 0 w 2961654"/>
              <a:gd name="connsiteY6" fmla="*/ 646 h 508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61654" h="5084796">
                <a:moveTo>
                  <a:pt x="0" y="646"/>
                </a:moveTo>
                <a:lnTo>
                  <a:pt x="2775360" y="646"/>
                </a:lnTo>
                <a:cubicBezTo>
                  <a:pt x="2995175" y="-6974"/>
                  <a:pt x="2959514" y="52615"/>
                  <a:pt x="2959514" y="184800"/>
                </a:cubicBezTo>
                <a:lnTo>
                  <a:pt x="2959514" y="4899417"/>
                </a:lnTo>
                <a:cubicBezTo>
                  <a:pt x="2955704" y="5111612"/>
                  <a:pt x="2949455" y="5083571"/>
                  <a:pt x="2775360" y="5083571"/>
                </a:cubicBezTo>
                <a:lnTo>
                  <a:pt x="0" y="5083571"/>
                </a:lnTo>
                <a:lnTo>
                  <a:pt x="0" y="646"/>
                </a:lnTo>
                <a:close/>
              </a:path>
            </a:pathLst>
          </a:custGeom>
          <a:solidFill>
            <a:schemeClr val="accent1"/>
          </a:solid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1849CE9-ADA7-4A38-981E-A619FB114494}"/>
              </a:ext>
            </a:extLst>
          </p:cNvPr>
          <p:cNvSpPr txBox="1"/>
          <p:nvPr/>
        </p:nvSpPr>
        <p:spPr>
          <a:xfrm>
            <a:off x="8731557" y="3956560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538CF5E-3782-42EA-BE69-ECE562FC5C46}"/>
              </a:ext>
            </a:extLst>
          </p:cNvPr>
          <p:cNvSpPr txBox="1"/>
          <p:nvPr/>
        </p:nvSpPr>
        <p:spPr>
          <a:xfrm>
            <a:off x="8731557" y="4493056"/>
            <a:ext cx="2113725" cy="10966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03227F7E-45AE-4888-AA04-A7753A2D0211}"/>
              </a:ext>
            </a:extLst>
          </p:cNvPr>
          <p:cNvSpPr/>
          <p:nvPr/>
        </p:nvSpPr>
        <p:spPr>
          <a:xfrm>
            <a:off x="7223220" y="1618888"/>
            <a:ext cx="2149459" cy="185273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3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0537ECE-A309-43EC-B74E-291131B9A568}"/>
              </a:ext>
            </a:extLst>
          </p:cNvPr>
          <p:cNvSpPr/>
          <p:nvPr/>
        </p:nvSpPr>
        <p:spPr>
          <a:xfrm>
            <a:off x="7165345" y="1549438"/>
            <a:ext cx="2149459" cy="1852737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E086F922-B1F5-432C-9566-C03CC5481BCF}"/>
              </a:ext>
            </a:extLst>
          </p:cNvPr>
          <p:cNvCxnSpPr>
            <a:cxnSpLocks/>
          </p:cNvCxnSpPr>
          <p:nvPr/>
        </p:nvCxnSpPr>
        <p:spPr>
          <a:xfrm>
            <a:off x="8731557" y="3753519"/>
            <a:ext cx="62801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77FB1635-1DF0-46E2-AFC8-85CCA052D787}"/>
              </a:ext>
            </a:extLst>
          </p:cNvPr>
          <p:cNvSpPr txBox="1"/>
          <p:nvPr/>
        </p:nvSpPr>
        <p:spPr>
          <a:xfrm>
            <a:off x="7392451" y="2295793"/>
            <a:ext cx="1695246" cy="94000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18C64B04-AAE6-4B91-84EF-2D8FBB8AC90B}"/>
              </a:ext>
            </a:extLst>
          </p:cNvPr>
          <p:cNvSpPr/>
          <p:nvPr/>
        </p:nvSpPr>
        <p:spPr>
          <a:xfrm>
            <a:off x="8354431" y="2006510"/>
            <a:ext cx="198337" cy="206704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1E41C8A5-2ECE-493E-9D3B-142410951E23}"/>
              </a:ext>
            </a:extLst>
          </p:cNvPr>
          <p:cNvSpPr/>
          <p:nvPr/>
        </p:nvSpPr>
        <p:spPr>
          <a:xfrm>
            <a:off x="7887076" y="1660431"/>
            <a:ext cx="566523" cy="590421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E0FC57E-1E74-4CE1-AC24-CF6E2DAC8BC6}"/>
              </a:ext>
            </a:extLst>
          </p:cNvPr>
          <p:cNvSpPr txBox="1"/>
          <p:nvPr/>
        </p:nvSpPr>
        <p:spPr>
          <a:xfrm>
            <a:off x="10837683" y="887537"/>
            <a:ext cx="246221" cy="2234337"/>
          </a:xfrm>
          <a:prstGeom prst="rect">
            <a:avLst/>
          </a:prstGeom>
          <a:noFill/>
        </p:spPr>
        <p:txBody>
          <a:bodyPr vert="eaVert" wrap="square" lIns="0" tIns="0" rIns="0" bIns="0" rtlCol="0" anchor="t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HUO HONG MU BIAO </a:t>
            </a:r>
            <a:endParaRPr lang="zh-CN" altLang="en-US" sz="1600" dirty="0">
              <a:solidFill>
                <a:schemeClr val="bg1">
                  <a:alpha val="7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8210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8769116F-87EF-495A-B2AA-4529DB5C68B0}"/>
              </a:ext>
            </a:extLst>
          </p:cNvPr>
          <p:cNvGrpSpPr/>
          <p:nvPr/>
        </p:nvGrpSpPr>
        <p:grpSpPr>
          <a:xfrm>
            <a:off x="979738" y="887538"/>
            <a:ext cx="10303645" cy="5143885"/>
            <a:chOff x="979738" y="887538"/>
            <a:chExt cx="10303645" cy="5143885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EDC13EAA-1560-44FC-ADF7-18C83E2178D7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2A1A20AB-21F0-4637-BE80-AA8BBE0136F2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22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E340594D-1CCB-4455-886C-ECA6435D56ED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HUO HONG MU BIAO </a:t>
              </a:r>
              <a:endParaRPr lang="zh-CN" altLang="en-US" sz="1600" dirty="0">
                <a:solidFill>
                  <a:schemeClr val="accent1">
                    <a:alpha val="7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1F1362D9-63F0-4AB2-8E52-661E656E8E89}"/>
                </a:ext>
              </a:extLst>
            </p:cNvPr>
            <p:cNvGrpSpPr/>
            <p:nvPr/>
          </p:nvGrpSpPr>
          <p:grpSpPr>
            <a:xfrm>
              <a:off x="996315" y="1095351"/>
              <a:ext cx="1647214" cy="271298"/>
              <a:chOff x="965835" y="1064871"/>
              <a:chExt cx="1647214" cy="271298"/>
            </a:xfrm>
            <a:solidFill>
              <a:schemeClr val="accent3"/>
            </a:solidFill>
          </p:grpSpPr>
          <p:sp>
            <p:nvSpPr>
              <p:cNvPr id="131" name="矩形: 圆角 130">
                <a:extLst>
                  <a:ext uri="{FF2B5EF4-FFF2-40B4-BE49-F238E27FC236}">
                    <a16:creationId xmlns:a16="http://schemas.microsoft.com/office/drawing/2014/main" id="{7EADFD1D-5203-4E7B-A82F-0ED99DEC2D5D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32" name="矩形: 圆角 131">
                <a:extLst>
                  <a:ext uri="{FF2B5EF4-FFF2-40B4-BE49-F238E27FC236}">
                    <a16:creationId xmlns:a16="http://schemas.microsoft.com/office/drawing/2014/main" id="{96B81E43-A681-4250-86E6-291218C4D7DC}"/>
                  </a:ext>
                </a:extLst>
              </p:cNvPr>
              <p:cNvSpPr/>
              <p:nvPr/>
            </p:nvSpPr>
            <p:spPr>
              <a:xfrm>
                <a:off x="96583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8E2B42C9-DF8D-47BE-B90F-DB3AF72EEEBE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126" name="矩形: 圆角 125">
                <a:extLst>
                  <a:ext uri="{FF2B5EF4-FFF2-40B4-BE49-F238E27FC236}">
                    <a16:creationId xmlns:a16="http://schemas.microsoft.com/office/drawing/2014/main" id="{C6A9479B-ACD7-4562-B727-46209DAD1417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27" name="矩形: 圆角 126">
                <a:extLst>
                  <a:ext uri="{FF2B5EF4-FFF2-40B4-BE49-F238E27FC236}">
                    <a16:creationId xmlns:a16="http://schemas.microsoft.com/office/drawing/2014/main" id="{B5B21ABD-22B4-4269-879A-9A8705431C8D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93511095-4A5C-4044-AB04-084CD4F0A4CF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HUO HONG MU BIAO 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03755C6A-EE28-4963-B6AC-F50B7A5B8A72}"/>
              </a:ext>
            </a:extLst>
          </p:cNvPr>
          <p:cNvSpPr/>
          <p:nvPr/>
        </p:nvSpPr>
        <p:spPr>
          <a:xfrm>
            <a:off x="10776440" y="5420237"/>
            <a:ext cx="938922" cy="978529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FE7AE7F-CB3B-4C67-A6B1-A08671BB4436}"/>
              </a:ext>
            </a:extLst>
          </p:cNvPr>
          <p:cNvSpPr txBox="1"/>
          <p:nvPr/>
        </p:nvSpPr>
        <p:spPr>
          <a:xfrm>
            <a:off x="3714822" y="2184834"/>
            <a:ext cx="6460218" cy="93320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  <a:r>
              <a:rPr lang="en-US" altLang="zh-CN" sz="16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.</a:t>
            </a:r>
            <a:r>
              <a:rPr lang="zh-CN" altLang="en-US" sz="16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F28DBE3-5BDD-44FC-8A6F-DF0DF2E37917}"/>
              </a:ext>
            </a:extLst>
          </p:cNvPr>
          <p:cNvSpPr txBox="1"/>
          <p:nvPr/>
        </p:nvSpPr>
        <p:spPr>
          <a:xfrm>
            <a:off x="3714822" y="4372027"/>
            <a:ext cx="6460218" cy="6138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51PPT</a:t>
            </a:r>
            <a:r>
              <a:rPr lang="zh-CN" altLang="en-US" sz="16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51PPT</a:t>
            </a:r>
            <a:r>
              <a:rPr lang="zh-CN" altLang="en-US" sz="16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模板网 官网唯一网址：</a:t>
            </a:r>
            <a:r>
              <a:rPr lang="en-US" altLang="zh-CN" sz="16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www.51pptmoban.com</a:t>
            </a:r>
            <a:endParaRPr lang="zh-CN" altLang="en-US" sz="1600" dirty="0">
              <a:solidFill>
                <a:schemeClr val="accent5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42A98DBA-2304-43CA-8EA0-C0EC302AF36E}"/>
              </a:ext>
            </a:extLst>
          </p:cNvPr>
          <p:cNvSpPr/>
          <p:nvPr/>
        </p:nvSpPr>
        <p:spPr>
          <a:xfrm>
            <a:off x="2016960" y="1754543"/>
            <a:ext cx="1363496" cy="136349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E6F9CACB-A4BB-4C70-8DA9-AADDCD2C82EB}"/>
              </a:ext>
            </a:extLst>
          </p:cNvPr>
          <p:cNvGrpSpPr/>
          <p:nvPr/>
        </p:nvGrpSpPr>
        <p:grpSpPr>
          <a:xfrm>
            <a:off x="2439968" y="2092060"/>
            <a:ext cx="517480" cy="688462"/>
            <a:chOff x="1807578" y="6305776"/>
            <a:chExt cx="416787" cy="554498"/>
          </a:xfrm>
          <a:solidFill>
            <a:schemeClr val="accent3"/>
          </a:solidFill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1B7758B-7109-4B99-A89B-0B4D93584A0D}"/>
                </a:ext>
              </a:extLst>
            </p:cNvPr>
            <p:cNvSpPr/>
            <p:nvPr/>
          </p:nvSpPr>
          <p:spPr>
            <a:xfrm>
              <a:off x="1807578" y="6731868"/>
              <a:ext cx="257088" cy="128406"/>
            </a:xfrm>
            <a:custGeom>
              <a:avLst/>
              <a:gdLst>
                <a:gd name="connsiteX0" fmla="*/ 201622 w 257088"/>
                <a:gd name="connsiteY0" fmla="*/ 557 h 128406"/>
                <a:gd name="connsiteX1" fmla="*/ 199003 w 257088"/>
                <a:gd name="connsiteY1" fmla="*/ 2762 h 128406"/>
                <a:gd name="connsiteX2" fmla="*/ 196315 w 257088"/>
                <a:gd name="connsiteY2" fmla="*/ 5037 h 128406"/>
                <a:gd name="connsiteX3" fmla="*/ 190526 w 257088"/>
                <a:gd name="connsiteY3" fmla="*/ 9379 h 128406"/>
                <a:gd name="connsiteX4" fmla="*/ 149653 w 257088"/>
                <a:gd name="connsiteY4" fmla="*/ 93398 h 128406"/>
                <a:gd name="connsiteX5" fmla="*/ 141520 w 257088"/>
                <a:gd name="connsiteY5" fmla="*/ 45151 h 128406"/>
                <a:gd name="connsiteX6" fmla="*/ 153582 w 257088"/>
                <a:gd name="connsiteY6" fmla="*/ 25714 h 128406"/>
                <a:gd name="connsiteX7" fmla="*/ 149171 w 257088"/>
                <a:gd name="connsiteY7" fmla="*/ 26610 h 128406"/>
                <a:gd name="connsiteX8" fmla="*/ 137523 w 257088"/>
                <a:gd name="connsiteY8" fmla="*/ 27989 h 128406"/>
                <a:gd name="connsiteX9" fmla="*/ 130630 w 257088"/>
                <a:gd name="connsiteY9" fmla="*/ 27989 h 128406"/>
                <a:gd name="connsiteX10" fmla="*/ 106231 w 257088"/>
                <a:gd name="connsiteY10" fmla="*/ 25094 h 128406"/>
                <a:gd name="connsiteX11" fmla="*/ 118499 w 257088"/>
                <a:gd name="connsiteY11" fmla="*/ 44945 h 128406"/>
                <a:gd name="connsiteX12" fmla="*/ 110849 w 257088"/>
                <a:gd name="connsiteY12" fmla="*/ 94225 h 128406"/>
                <a:gd name="connsiteX13" fmla="*/ 65565 w 257088"/>
                <a:gd name="connsiteY13" fmla="*/ 5175 h 128406"/>
                <a:gd name="connsiteX14" fmla="*/ 59500 w 257088"/>
                <a:gd name="connsiteY14" fmla="*/ -63 h 128406"/>
                <a:gd name="connsiteX15" fmla="*/ 58673 w 257088"/>
                <a:gd name="connsiteY15" fmla="*/ 695 h 128406"/>
                <a:gd name="connsiteX16" fmla="*/ -51 w 257088"/>
                <a:gd name="connsiteY16" fmla="*/ 128343 h 128406"/>
                <a:gd name="connsiteX17" fmla="*/ 257038 w 257088"/>
                <a:gd name="connsiteY17" fmla="*/ 128343 h 128406"/>
                <a:gd name="connsiteX18" fmla="*/ 201622 w 257088"/>
                <a:gd name="connsiteY18" fmla="*/ 557 h 12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7088" h="128406">
                  <a:moveTo>
                    <a:pt x="201622" y="557"/>
                  </a:moveTo>
                  <a:lnTo>
                    <a:pt x="199003" y="2762"/>
                  </a:lnTo>
                  <a:lnTo>
                    <a:pt x="196315" y="5037"/>
                  </a:lnTo>
                  <a:cubicBezTo>
                    <a:pt x="194432" y="6553"/>
                    <a:pt x="192502" y="8000"/>
                    <a:pt x="190526" y="9379"/>
                  </a:cubicBezTo>
                  <a:lnTo>
                    <a:pt x="149653" y="93398"/>
                  </a:lnTo>
                  <a:lnTo>
                    <a:pt x="141520" y="45151"/>
                  </a:lnTo>
                  <a:lnTo>
                    <a:pt x="153582" y="25714"/>
                  </a:lnTo>
                  <a:lnTo>
                    <a:pt x="149171" y="26610"/>
                  </a:lnTo>
                  <a:cubicBezTo>
                    <a:pt x="145311" y="27231"/>
                    <a:pt x="141451" y="27713"/>
                    <a:pt x="137523" y="27989"/>
                  </a:cubicBezTo>
                  <a:cubicBezTo>
                    <a:pt x="135317" y="27989"/>
                    <a:pt x="133180" y="27989"/>
                    <a:pt x="130630" y="27989"/>
                  </a:cubicBezTo>
                  <a:cubicBezTo>
                    <a:pt x="122412" y="27989"/>
                    <a:pt x="114223" y="27024"/>
                    <a:pt x="106231" y="25094"/>
                  </a:cubicBezTo>
                  <a:lnTo>
                    <a:pt x="118499" y="44945"/>
                  </a:lnTo>
                  <a:lnTo>
                    <a:pt x="110849" y="94225"/>
                  </a:lnTo>
                  <a:lnTo>
                    <a:pt x="65565" y="5175"/>
                  </a:lnTo>
                  <a:cubicBezTo>
                    <a:pt x="63498" y="3521"/>
                    <a:pt x="61430" y="1798"/>
                    <a:pt x="59500" y="-63"/>
                  </a:cubicBezTo>
                  <a:lnTo>
                    <a:pt x="58673" y="695"/>
                  </a:lnTo>
                  <a:cubicBezTo>
                    <a:pt x="14630" y="38741"/>
                    <a:pt x="3051" y="97189"/>
                    <a:pt x="-51" y="128343"/>
                  </a:cubicBezTo>
                  <a:lnTo>
                    <a:pt x="257038" y="128343"/>
                  </a:lnTo>
                  <a:cubicBezTo>
                    <a:pt x="248905" y="38120"/>
                    <a:pt x="211341" y="7104"/>
                    <a:pt x="201622" y="557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FFFA59C-F96E-47FC-B375-93D2C9099979}"/>
                </a:ext>
              </a:extLst>
            </p:cNvPr>
            <p:cNvSpPr/>
            <p:nvPr/>
          </p:nvSpPr>
          <p:spPr>
            <a:xfrm>
              <a:off x="1841144" y="6557971"/>
              <a:ext cx="194918" cy="194918"/>
            </a:xfrm>
            <a:custGeom>
              <a:avLst/>
              <a:gdLst>
                <a:gd name="connsiteX0" fmla="*/ 97408 w 194918"/>
                <a:gd name="connsiteY0" fmla="*/ -63 h 194918"/>
                <a:gd name="connsiteX1" fmla="*/ -51 w 194918"/>
                <a:gd name="connsiteY1" fmla="*/ 97396 h 194918"/>
                <a:gd name="connsiteX2" fmla="*/ 97408 w 194918"/>
                <a:gd name="connsiteY2" fmla="*/ 194855 h 194918"/>
                <a:gd name="connsiteX3" fmla="*/ 194868 w 194918"/>
                <a:gd name="connsiteY3" fmla="*/ 97396 h 194918"/>
                <a:gd name="connsiteX4" fmla="*/ 97408 w 194918"/>
                <a:gd name="connsiteY4" fmla="*/ -63 h 19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18" h="194918">
                  <a:moveTo>
                    <a:pt x="97408" y="-63"/>
                  </a:moveTo>
                  <a:cubicBezTo>
                    <a:pt x="43583" y="-63"/>
                    <a:pt x="-51" y="43566"/>
                    <a:pt x="-51" y="97396"/>
                  </a:cubicBezTo>
                  <a:cubicBezTo>
                    <a:pt x="-51" y="151226"/>
                    <a:pt x="43583" y="194855"/>
                    <a:pt x="97408" y="194855"/>
                  </a:cubicBezTo>
                  <a:cubicBezTo>
                    <a:pt x="151234" y="194855"/>
                    <a:pt x="194868" y="151226"/>
                    <a:pt x="194868" y="97396"/>
                  </a:cubicBezTo>
                  <a:cubicBezTo>
                    <a:pt x="194792" y="43635"/>
                    <a:pt x="151202" y="6"/>
                    <a:pt x="97408" y="-63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1D04D59-329A-4B49-895F-26E39DAFABA7}"/>
                </a:ext>
              </a:extLst>
            </p:cNvPr>
            <p:cNvSpPr/>
            <p:nvPr/>
          </p:nvSpPr>
          <p:spPr>
            <a:xfrm>
              <a:off x="2043833" y="6609937"/>
              <a:ext cx="180532" cy="250268"/>
            </a:xfrm>
            <a:custGeom>
              <a:avLst/>
              <a:gdLst>
                <a:gd name="connsiteX0" fmla="*/ 173796 w 180532"/>
                <a:gd name="connsiteY0" fmla="*/ 186173 h 250268"/>
                <a:gd name="connsiteX1" fmla="*/ 174623 w 180532"/>
                <a:gd name="connsiteY1" fmla="*/ 184450 h 250268"/>
                <a:gd name="connsiteX2" fmla="*/ 173520 w 180532"/>
                <a:gd name="connsiteY2" fmla="*/ 182865 h 250268"/>
                <a:gd name="connsiteX3" fmla="*/ 152843 w 180532"/>
                <a:gd name="connsiteY3" fmla="*/ 162877 h 250268"/>
                <a:gd name="connsiteX4" fmla="*/ 174279 w 180532"/>
                <a:gd name="connsiteY4" fmla="*/ 172458 h 250268"/>
                <a:gd name="connsiteX5" fmla="*/ 176071 w 180532"/>
                <a:gd name="connsiteY5" fmla="*/ 171768 h 250268"/>
                <a:gd name="connsiteX6" fmla="*/ 176415 w 180532"/>
                <a:gd name="connsiteY6" fmla="*/ 169838 h 250268"/>
                <a:gd name="connsiteX7" fmla="*/ 159598 w 180532"/>
                <a:gd name="connsiteY7" fmla="*/ 100914 h 250268"/>
                <a:gd name="connsiteX8" fmla="*/ 151396 w 180532"/>
                <a:gd name="connsiteY8" fmla="*/ 59559 h 250268"/>
                <a:gd name="connsiteX9" fmla="*/ 146433 w 180532"/>
                <a:gd name="connsiteY9" fmla="*/ 43913 h 250268"/>
                <a:gd name="connsiteX10" fmla="*/ 137886 w 180532"/>
                <a:gd name="connsiteY10" fmla="*/ 27371 h 250268"/>
                <a:gd name="connsiteX11" fmla="*/ 101770 w 180532"/>
                <a:gd name="connsiteY11" fmla="*/ 3661 h 250268"/>
                <a:gd name="connsiteX12" fmla="*/ 78818 w 180532"/>
                <a:gd name="connsiteY12" fmla="*/ -61 h 250268"/>
                <a:gd name="connsiteX13" fmla="*/ 37050 w 180532"/>
                <a:gd name="connsiteY13" fmla="*/ 14207 h 250268"/>
                <a:gd name="connsiteX14" fmla="*/ 11823 w 180532"/>
                <a:gd name="connsiteY14" fmla="*/ 46739 h 250268"/>
                <a:gd name="connsiteX15" fmla="*/ 3277 w 180532"/>
                <a:gd name="connsiteY15" fmla="*/ 74309 h 250268"/>
                <a:gd name="connsiteX16" fmla="*/ 2381 w 180532"/>
                <a:gd name="connsiteY16" fmla="*/ 82097 h 250268"/>
                <a:gd name="connsiteX17" fmla="*/ 864 w 180532"/>
                <a:gd name="connsiteY17" fmla="*/ 91885 h 250268"/>
                <a:gd name="connsiteX18" fmla="*/ 3277 w 180532"/>
                <a:gd name="connsiteY18" fmla="*/ 148265 h 250268"/>
                <a:gd name="connsiteX19" fmla="*/ 33535 w 180532"/>
                <a:gd name="connsiteY19" fmla="*/ 250205 h 250268"/>
                <a:gd name="connsiteX20" fmla="*/ 180482 w 180532"/>
                <a:gd name="connsiteY20" fmla="*/ 250205 h 250268"/>
                <a:gd name="connsiteX21" fmla="*/ 165663 w 180532"/>
                <a:gd name="connsiteY21" fmla="*/ 190654 h 250268"/>
                <a:gd name="connsiteX22" fmla="*/ 173796 w 180532"/>
                <a:gd name="connsiteY22" fmla="*/ 186173 h 250268"/>
                <a:gd name="connsiteX23" fmla="*/ 128582 w 180532"/>
                <a:gd name="connsiteY23" fmla="*/ 174457 h 250268"/>
                <a:gd name="connsiteX24" fmla="*/ 104458 w 180532"/>
                <a:gd name="connsiteY24" fmla="*/ 190861 h 250268"/>
                <a:gd name="connsiteX25" fmla="*/ 115762 w 180532"/>
                <a:gd name="connsiteY25" fmla="*/ 206300 h 250268"/>
                <a:gd name="connsiteX26" fmla="*/ 79921 w 180532"/>
                <a:gd name="connsiteY26" fmla="*/ 234421 h 250268"/>
                <a:gd name="connsiteX27" fmla="*/ 79921 w 180532"/>
                <a:gd name="connsiteY27" fmla="*/ 234421 h 250268"/>
                <a:gd name="connsiteX28" fmla="*/ 79921 w 180532"/>
                <a:gd name="connsiteY28" fmla="*/ 234421 h 250268"/>
                <a:gd name="connsiteX29" fmla="*/ 79921 w 180532"/>
                <a:gd name="connsiteY29" fmla="*/ 234421 h 250268"/>
                <a:gd name="connsiteX30" fmla="*/ 44080 w 180532"/>
                <a:gd name="connsiteY30" fmla="*/ 206300 h 250268"/>
                <a:gd name="connsiteX31" fmla="*/ 55384 w 180532"/>
                <a:gd name="connsiteY31" fmla="*/ 190861 h 250268"/>
                <a:gd name="connsiteX32" fmla="*/ 31191 w 180532"/>
                <a:gd name="connsiteY32" fmla="*/ 174457 h 250268"/>
                <a:gd name="connsiteX33" fmla="*/ 41530 w 180532"/>
                <a:gd name="connsiteY33" fmla="*/ 160051 h 250268"/>
                <a:gd name="connsiteX34" fmla="*/ 79921 w 180532"/>
                <a:gd name="connsiteY34" fmla="*/ 234352 h 250268"/>
                <a:gd name="connsiteX35" fmla="*/ 118381 w 180532"/>
                <a:gd name="connsiteY35" fmla="*/ 160051 h 250268"/>
                <a:gd name="connsiteX36" fmla="*/ 128582 w 180532"/>
                <a:gd name="connsiteY36" fmla="*/ 174457 h 25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80532" h="250268">
                  <a:moveTo>
                    <a:pt x="173796" y="186173"/>
                  </a:moveTo>
                  <a:cubicBezTo>
                    <a:pt x="174334" y="185760"/>
                    <a:pt x="174644" y="185139"/>
                    <a:pt x="174623" y="184450"/>
                  </a:cubicBezTo>
                  <a:cubicBezTo>
                    <a:pt x="174568" y="183761"/>
                    <a:pt x="174148" y="183141"/>
                    <a:pt x="173520" y="182865"/>
                  </a:cubicBezTo>
                  <a:cubicBezTo>
                    <a:pt x="173520" y="182865"/>
                    <a:pt x="157047" y="174319"/>
                    <a:pt x="152843" y="162877"/>
                  </a:cubicBezTo>
                  <a:cubicBezTo>
                    <a:pt x="158798" y="168253"/>
                    <a:pt x="166304" y="171630"/>
                    <a:pt x="174279" y="172458"/>
                  </a:cubicBezTo>
                  <a:cubicBezTo>
                    <a:pt x="174961" y="172665"/>
                    <a:pt x="175685" y="172389"/>
                    <a:pt x="176071" y="171768"/>
                  </a:cubicBezTo>
                  <a:cubicBezTo>
                    <a:pt x="176526" y="171217"/>
                    <a:pt x="176663" y="170527"/>
                    <a:pt x="176415" y="169838"/>
                  </a:cubicBezTo>
                  <a:cubicBezTo>
                    <a:pt x="168406" y="147507"/>
                    <a:pt x="162768" y="124417"/>
                    <a:pt x="159598" y="100914"/>
                  </a:cubicBezTo>
                  <a:cubicBezTo>
                    <a:pt x="157116" y="86440"/>
                    <a:pt x="154704" y="72310"/>
                    <a:pt x="151396" y="59559"/>
                  </a:cubicBezTo>
                  <a:cubicBezTo>
                    <a:pt x="150314" y="54183"/>
                    <a:pt x="148652" y="48944"/>
                    <a:pt x="146433" y="43913"/>
                  </a:cubicBezTo>
                  <a:cubicBezTo>
                    <a:pt x="144276" y="38055"/>
                    <a:pt x="141402" y="32540"/>
                    <a:pt x="137886" y="27371"/>
                  </a:cubicBezTo>
                  <a:cubicBezTo>
                    <a:pt x="129526" y="14896"/>
                    <a:pt x="116506" y="6349"/>
                    <a:pt x="101770" y="3661"/>
                  </a:cubicBezTo>
                  <a:cubicBezTo>
                    <a:pt x="94367" y="1180"/>
                    <a:pt x="86620" y="-61"/>
                    <a:pt x="78818" y="-61"/>
                  </a:cubicBezTo>
                  <a:cubicBezTo>
                    <a:pt x="63682" y="-199"/>
                    <a:pt x="48953" y="4833"/>
                    <a:pt x="37050" y="14207"/>
                  </a:cubicBezTo>
                  <a:cubicBezTo>
                    <a:pt x="25303" y="21995"/>
                    <a:pt x="16440" y="33436"/>
                    <a:pt x="11823" y="46739"/>
                  </a:cubicBezTo>
                  <a:cubicBezTo>
                    <a:pt x="7741" y="55493"/>
                    <a:pt x="4866" y="64797"/>
                    <a:pt x="3277" y="74309"/>
                  </a:cubicBezTo>
                  <a:cubicBezTo>
                    <a:pt x="2812" y="76859"/>
                    <a:pt x="2513" y="79478"/>
                    <a:pt x="2381" y="82097"/>
                  </a:cubicBezTo>
                  <a:cubicBezTo>
                    <a:pt x="1829" y="85268"/>
                    <a:pt x="1347" y="88507"/>
                    <a:pt x="864" y="91885"/>
                  </a:cubicBezTo>
                  <a:cubicBezTo>
                    <a:pt x="-912" y="110701"/>
                    <a:pt x="-100" y="129656"/>
                    <a:pt x="3277" y="148265"/>
                  </a:cubicBezTo>
                  <a:cubicBezTo>
                    <a:pt x="16165" y="168942"/>
                    <a:pt x="29054" y="201130"/>
                    <a:pt x="33535" y="250205"/>
                  </a:cubicBezTo>
                  <a:lnTo>
                    <a:pt x="180482" y="250205"/>
                  </a:lnTo>
                  <a:cubicBezTo>
                    <a:pt x="178986" y="229665"/>
                    <a:pt x="173968" y="209539"/>
                    <a:pt x="165663" y="190654"/>
                  </a:cubicBezTo>
                  <a:cubicBezTo>
                    <a:pt x="168454" y="189276"/>
                    <a:pt x="171170" y="187828"/>
                    <a:pt x="173796" y="186173"/>
                  </a:cubicBezTo>
                  <a:close/>
                  <a:moveTo>
                    <a:pt x="128582" y="174457"/>
                  </a:moveTo>
                  <a:cubicBezTo>
                    <a:pt x="127410" y="175835"/>
                    <a:pt x="104458" y="190861"/>
                    <a:pt x="104458" y="190861"/>
                  </a:cubicBezTo>
                  <a:lnTo>
                    <a:pt x="115762" y="206300"/>
                  </a:lnTo>
                  <a:lnTo>
                    <a:pt x="79921" y="234421"/>
                  </a:lnTo>
                  <a:lnTo>
                    <a:pt x="79921" y="234421"/>
                  </a:lnTo>
                  <a:lnTo>
                    <a:pt x="79921" y="234421"/>
                  </a:lnTo>
                  <a:lnTo>
                    <a:pt x="79921" y="234421"/>
                  </a:lnTo>
                  <a:lnTo>
                    <a:pt x="44080" y="206300"/>
                  </a:lnTo>
                  <a:lnTo>
                    <a:pt x="55384" y="190861"/>
                  </a:lnTo>
                  <a:cubicBezTo>
                    <a:pt x="55384" y="190861"/>
                    <a:pt x="32363" y="175835"/>
                    <a:pt x="31191" y="174457"/>
                  </a:cubicBezTo>
                  <a:cubicBezTo>
                    <a:pt x="29123" y="171837"/>
                    <a:pt x="41530" y="160051"/>
                    <a:pt x="41530" y="160051"/>
                  </a:cubicBezTo>
                  <a:lnTo>
                    <a:pt x="79921" y="234352"/>
                  </a:lnTo>
                  <a:lnTo>
                    <a:pt x="118381" y="160051"/>
                  </a:lnTo>
                  <a:cubicBezTo>
                    <a:pt x="118381" y="160051"/>
                    <a:pt x="130443" y="171837"/>
                    <a:pt x="128582" y="174457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A6DB785-1B12-4865-AD27-660D70C50E5C}"/>
                </a:ext>
              </a:extLst>
            </p:cNvPr>
            <p:cNvSpPr/>
            <p:nvPr/>
          </p:nvSpPr>
          <p:spPr>
            <a:xfrm>
              <a:off x="1817779" y="6305776"/>
              <a:ext cx="311332" cy="235584"/>
            </a:xfrm>
            <a:custGeom>
              <a:avLst/>
              <a:gdLst>
                <a:gd name="connsiteX0" fmla="*/ 285573 w 311332"/>
                <a:gd name="connsiteY0" fmla="*/ -63 h 235584"/>
                <a:gd name="connsiteX1" fmla="*/ 25658 w 311332"/>
                <a:gd name="connsiteY1" fmla="*/ -63 h 235584"/>
                <a:gd name="connsiteX2" fmla="*/ -51 w 311332"/>
                <a:gd name="connsiteY2" fmla="*/ 25645 h 235584"/>
                <a:gd name="connsiteX3" fmla="*/ -51 w 311332"/>
                <a:gd name="connsiteY3" fmla="*/ 165769 h 235584"/>
                <a:gd name="connsiteX4" fmla="*/ 25658 w 311332"/>
                <a:gd name="connsiteY4" fmla="*/ 191478 h 235584"/>
                <a:gd name="connsiteX5" fmla="*/ 129941 w 311332"/>
                <a:gd name="connsiteY5" fmla="*/ 191478 h 235584"/>
                <a:gd name="connsiteX6" fmla="*/ 126426 w 311332"/>
                <a:gd name="connsiteY6" fmla="*/ 235521 h 235584"/>
                <a:gd name="connsiteX7" fmla="*/ 164748 w 311332"/>
                <a:gd name="connsiteY7" fmla="*/ 191478 h 235584"/>
                <a:gd name="connsiteX8" fmla="*/ 285573 w 311332"/>
                <a:gd name="connsiteY8" fmla="*/ 191478 h 235584"/>
                <a:gd name="connsiteX9" fmla="*/ 311282 w 311332"/>
                <a:gd name="connsiteY9" fmla="*/ 165769 h 235584"/>
                <a:gd name="connsiteX10" fmla="*/ 311282 w 311332"/>
                <a:gd name="connsiteY10" fmla="*/ 25645 h 235584"/>
                <a:gd name="connsiteX11" fmla="*/ 285573 w 311332"/>
                <a:gd name="connsiteY11" fmla="*/ -63 h 235584"/>
                <a:gd name="connsiteX12" fmla="*/ 167367 w 311332"/>
                <a:gd name="connsiteY12" fmla="*/ 124001 h 235584"/>
                <a:gd name="connsiteX13" fmla="*/ 37444 w 311332"/>
                <a:gd name="connsiteY13" fmla="*/ 124001 h 235584"/>
                <a:gd name="connsiteX14" fmla="*/ 32370 w 311332"/>
                <a:gd name="connsiteY14" fmla="*/ 120044 h 235584"/>
                <a:gd name="connsiteX15" fmla="*/ 36326 w 311332"/>
                <a:gd name="connsiteY15" fmla="*/ 114972 h 235584"/>
                <a:gd name="connsiteX16" fmla="*/ 37444 w 311332"/>
                <a:gd name="connsiteY16" fmla="*/ 114972 h 235584"/>
                <a:gd name="connsiteX17" fmla="*/ 167367 w 311332"/>
                <a:gd name="connsiteY17" fmla="*/ 114972 h 235584"/>
                <a:gd name="connsiteX18" fmla="*/ 171323 w 311332"/>
                <a:gd name="connsiteY18" fmla="*/ 120044 h 235584"/>
                <a:gd name="connsiteX19" fmla="*/ 167367 w 311332"/>
                <a:gd name="connsiteY19" fmla="*/ 124001 h 235584"/>
                <a:gd name="connsiteX20" fmla="*/ 270203 w 311332"/>
                <a:gd name="connsiteY20" fmla="*/ 92847 h 235584"/>
                <a:gd name="connsiteX21" fmla="*/ 37444 w 311332"/>
                <a:gd name="connsiteY21" fmla="*/ 92847 h 235584"/>
                <a:gd name="connsiteX22" fmla="*/ 32896 w 311332"/>
                <a:gd name="connsiteY22" fmla="*/ 88436 h 235584"/>
                <a:gd name="connsiteX23" fmla="*/ 32895 w 311332"/>
                <a:gd name="connsiteY23" fmla="*/ 88367 h 235584"/>
                <a:gd name="connsiteX24" fmla="*/ 37444 w 311332"/>
                <a:gd name="connsiteY24" fmla="*/ 83818 h 235584"/>
                <a:gd name="connsiteX25" fmla="*/ 270203 w 311332"/>
                <a:gd name="connsiteY25" fmla="*/ 83818 h 235584"/>
                <a:gd name="connsiteX26" fmla="*/ 274752 w 311332"/>
                <a:gd name="connsiteY26" fmla="*/ 88367 h 235584"/>
                <a:gd name="connsiteX27" fmla="*/ 270272 w 311332"/>
                <a:gd name="connsiteY27" fmla="*/ 92985 h 235584"/>
                <a:gd name="connsiteX28" fmla="*/ 270203 w 311332"/>
                <a:gd name="connsiteY28" fmla="*/ 92985 h 235584"/>
                <a:gd name="connsiteX29" fmla="*/ 270203 w 311332"/>
                <a:gd name="connsiteY29" fmla="*/ 61693 h 235584"/>
                <a:gd name="connsiteX30" fmla="*/ 37444 w 311332"/>
                <a:gd name="connsiteY30" fmla="*/ 61693 h 235584"/>
                <a:gd name="connsiteX31" fmla="*/ 32964 w 311332"/>
                <a:gd name="connsiteY31" fmla="*/ 57213 h 235584"/>
                <a:gd name="connsiteX32" fmla="*/ 37444 w 311332"/>
                <a:gd name="connsiteY32" fmla="*/ 52733 h 235584"/>
                <a:gd name="connsiteX33" fmla="*/ 270203 w 311332"/>
                <a:gd name="connsiteY33" fmla="*/ 52733 h 235584"/>
                <a:gd name="connsiteX34" fmla="*/ 274683 w 311332"/>
                <a:gd name="connsiteY34" fmla="*/ 57213 h 235584"/>
                <a:gd name="connsiteX35" fmla="*/ 270203 w 311332"/>
                <a:gd name="connsiteY35" fmla="*/ 61693 h 235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11332" h="235584">
                  <a:moveTo>
                    <a:pt x="285573" y="-63"/>
                  </a:moveTo>
                  <a:lnTo>
                    <a:pt x="25658" y="-63"/>
                  </a:lnTo>
                  <a:cubicBezTo>
                    <a:pt x="11459" y="-63"/>
                    <a:pt x="-51" y="11447"/>
                    <a:pt x="-51" y="25645"/>
                  </a:cubicBezTo>
                  <a:lnTo>
                    <a:pt x="-51" y="165769"/>
                  </a:lnTo>
                  <a:cubicBezTo>
                    <a:pt x="-51" y="179968"/>
                    <a:pt x="11459" y="191478"/>
                    <a:pt x="25658" y="191478"/>
                  </a:cubicBezTo>
                  <a:lnTo>
                    <a:pt x="129941" y="191478"/>
                  </a:lnTo>
                  <a:lnTo>
                    <a:pt x="126426" y="235521"/>
                  </a:lnTo>
                  <a:lnTo>
                    <a:pt x="164748" y="191478"/>
                  </a:lnTo>
                  <a:lnTo>
                    <a:pt x="285573" y="191478"/>
                  </a:lnTo>
                  <a:cubicBezTo>
                    <a:pt x="299757" y="191409"/>
                    <a:pt x="311247" y="179968"/>
                    <a:pt x="311282" y="165769"/>
                  </a:cubicBezTo>
                  <a:lnTo>
                    <a:pt x="311282" y="25645"/>
                  </a:lnTo>
                  <a:cubicBezTo>
                    <a:pt x="311247" y="11461"/>
                    <a:pt x="299757" y="-22"/>
                    <a:pt x="285573" y="-63"/>
                  </a:cubicBezTo>
                  <a:close/>
                  <a:moveTo>
                    <a:pt x="167367" y="124001"/>
                  </a:moveTo>
                  <a:lnTo>
                    <a:pt x="37444" y="124001"/>
                  </a:lnTo>
                  <a:cubicBezTo>
                    <a:pt x="34951" y="124311"/>
                    <a:pt x="32679" y="122540"/>
                    <a:pt x="32370" y="120044"/>
                  </a:cubicBezTo>
                  <a:cubicBezTo>
                    <a:pt x="32062" y="117549"/>
                    <a:pt x="33833" y="115282"/>
                    <a:pt x="36326" y="114972"/>
                  </a:cubicBezTo>
                  <a:cubicBezTo>
                    <a:pt x="36698" y="114924"/>
                    <a:pt x="37073" y="114924"/>
                    <a:pt x="37444" y="114972"/>
                  </a:cubicBezTo>
                  <a:lnTo>
                    <a:pt x="167367" y="114972"/>
                  </a:lnTo>
                  <a:cubicBezTo>
                    <a:pt x="169860" y="115282"/>
                    <a:pt x="171631" y="117549"/>
                    <a:pt x="171323" y="120044"/>
                  </a:cubicBezTo>
                  <a:cubicBezTo>
                    <a:pt x="171066" y="122112"/>
                    <a:pt x="169436" y="123746"/>
                    <a:pt x="167367" y="124001"/>
                  </a:cubicBezTo>
                  <a:close/>
                  <a:moveTo>
                    <a:pt x="270203" y="92847"/>
                  </a:moveTo>
                  <a:lnTo>
                    <a:pt x="37444" y="92847"/>
                  </a:lnTo>
                  <a:cubicBezTo>
                    <a:pt x="34970" y="92881"/>
                    <a:pt x="32934" y="90910"/>
                    <a:pt x="32896" y="88436"/>
                  </a:cubicBezTo>
                  <a:cubicBezTo>
                    <a:pt x="32895" y="88415"/>
                    <a:pt x="32895" y="88388"/>
                    <a:pt x="32895" y="88367"/>
                  </a:cubicBezTo>
                  <a:cubicBezTo>
                    <a:pt x="32895" y="85858"/>
                    <a:pt x="34932" y="83818"/>
                    <a:pt x="37444" y="83818"/>
                  </a:cubicBezTo>
                  <a:lnTo>
                    <a:pt x="270203" y="83818"/>
                  </a:lnTo>
                  <a:cubicBezTo>
                    <a:pt x="272700" y="83852"/>
                    <a:pt x="274714" y="85872"/>
                    <a:pt x="274752" y="88367"/>
                  </a:cubicBezTo>
                  <a:cubicBezTo>
                    <a:pt x="274789" y="90876"/>
                    <a:pt x="272784" y="92943"/>
                    <a:pt x="270272" y="92985"/>
                  </a:cubicBezTo>
                  <a:cubicBezTo>
                    <a:pt x="270249" y="92985"/>
                    <a:pt x="270226" y="92985"/>
                    <a:pt x="270203" y="92985"/>
                  </a:cubicBezTo>
                  <a:close/>
                  <a:moveTo>
                    <a:pt x="270203" y="61693"/>
                  </a:moveTo>
                  <a:lnTo>
                    <a:pt x="37444" y="61693"/>
                  </a:lnTo>
                  <a:cubicBezTo>
                    <a:pt x="34970" y="61693"/>
                    <a:pt x="32964" y="59687"/>
                    <a:pt x="32964" y="57213"/>
                  </a:cubicBezTo>
                  <a:cubicBezTo>
                    <a:pt x="32964" y="54739"/>
                    <a:pt x="34970" y="52733"/>
                    <a:pt x="37444" y="52733"/>
                  </a:cubicBezTo>
                  <a:lnTo>
                    <a:pt x="270203" y="52733"/>
                  </a:lnTo>
                  <a:cubicBezTo>
                    <a:pt x="272677" y="52733"/>
                    <a:pt x="274683" y="54739"/>
                    <a:pt x="274683" y="57213"/>
                  </a:cubicBezTo>
                  <a:cubicBezTo>
                    <a:pt x="274683" y="59687"/>
                    <a:pt x="272677" y="61693"/>
                    <a:pt x="270203" y="61693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35A1951-63CF-43FA-AC23-099CB78A5FE3}"/>
                </a:ext>
              </a:extLst>
            </p:cNvPr>
            <p:cNvSpPr/>
            <p:nvPr/>
          </p:nvSpPr>
          <p:spPr>
            <a:xfrm>
              <a:off x="2034892" y="6429977"/>
              <a:ext cx="181065" cy="155493"/>
            </a:xfrm>
            <a:custGeom>
              <a:avLst/>
              <a:gdLst>
                <a:gd name="connsiteX0" fmla="*/ 164955 w 181065"/>
                <a:gd name="connsiteY0" fmla="*/ -63 h 155493"/>
                <a:gd name="connsiteX1" fmla="*/ 105748 w 181065"/>
                <a:gd name="connsiteY1" fmla="*/ -63 h 155493"/>
                <a:gd name="connsiteX2" fmla="*/ 105748 w 181065"/>
                <a:gd name="connsiteY2" fmla="*/ 50528 h 155493"/>
                <a:gd name="connsiteX3" fmla="*/ 78179 w 181065"/>
                <a:gd name="connsiteY3" fmla="*/ 78097 h 155493"/>
                <a:gd name="connsiteX4" fmla="*/ -51 w 181065"/>
                <a:gd name="connsiteY4" fmla="*/ 78097 h 155493"/>
                <a:gd name="connsiteX5" fmla="*/ -51 w 181065"/>
                <a:gd name="connsiteY5" fmla="*/ 111802 h 155493"/>
                <a:gd name="connsiteX6" fmla="*/ 16008 w 181065"/>
                <a:gd name="connsiteY6" fmla="*/ 127861 h 155493"/>
                <a:gd name="connsiteX7" fmla="*/ 16077 w 181065"/>
                <a:gd name="connsiteY7" fmla="*/ 127861 h 155493"/>
                <a:gd name="connsiteX8" fmla="*/ 95479 w 181065"/>
                <a:gd name="connsiteY8" fmla="*/ 127861 h 155493"/>
                <a:gd name="connsiteX9" fmla="*/ 119395 w 181065"/>
                <a:gd name="connsiteY9" fmla="*/ 155431 h 155493"/>
                <a:gd name="connsiteX10" fmla="*/ 117259 w 181065"/>
                <a:gd name="connsiteY10" fmla="*/ 127861 h 155493"/>
                <a:gd name="connsiteX11" fmla="*/ 164955 w 181065"/>
                <a:gd name="connsiteY11" fmla="*/ 127861 h 155493"/>
                <a:gd name="connsiteX12" fmla="*/ 181014 w 181065"/>
                <a:gd name="connsiteY12" fmla="*/ 111802 h 155493"/>
                <a:gd name="connsiteX13" fmla="*/ 181014 w 181065"/>
                <a:gd name="connsiteY13" fmla="*/ 15996 h 155493"/>
                <a:gd name="connsiteX14" fmla="*/ 164955 w 181065"/>
                <a:gd name="connsiteY14" fmla="*/ -63 h 155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065" h="155493">
                  <a:moveTo>
                    <a:pt x="164955" y="-63"/>
                  </a:moveTo>
                  <a:lnTo>
                    <a:pt x="105748" y="-63"/>
                  </a:lnTo>
                  <a:lnTo>
                    <a:pt x="105748" y="50528"/>
                  </a:lnTo>
                  <a:cubicBezTo>
                    <a:pt x="105748" y="65760"/>
                    <a:pt x="93404" y="78097"/>
                    <a:pt x="78179" y="78097"/>
                  </a:cubicBezTo>
                  <a:lnTo>
                    <a:pt x="-51" y="78097"/>
                  </a:lnTo>
                  <a:lnTo>
                    <a:pt x="-51" y="111802"/>
                  </a:lnTo>
                  <a:cubicBezTo>
                    <a:pt x="-51" y="120693"/>
                    <a:pt x="7139" y="127861"/>
                    <a:pt x="16008" y="127861"/>
                  </a:cubicBezTo>
                  <a:cubicBezTo>
                    <a:pt x="16031" y="127861"/>
                    <a:pt x="16055" y="127861"/>
                    <a:pt x="16077" y="127861"/>
                  </a:cubicBezTo>
                  <a:lnTo>
                    <a:pt x="95479" y="127861"/>
                  </a:lnTo>
                  <a:lnTo>
                    <a:pt x="119395" y="155431"/>
                  </a:lnTo>
                  <a:lnTo>
                    <a:pt x="117259" y="127861"/>
                  </a:lnTo>
                  <a:lnTo>
                    <a:pt x="164955" y="127861"/>
                  </a:lnTo>
                  <a:cubicBezTo>
                    <a:pt x="173825" y="127861"/>
                    <a:pt x="181014" y="120693"/>
                    <a:pt x="181014" y="111802"/>
                  </a:cubicBezTo>
                  <a:lnTo>
                    <a:pt x="181014" y="15996"/>
                  </a:lnTo>
                  <a:cubicBezTo>
                    <a:pt x="181014" y="7126"/>
                    <a:pt x="173825" y="-63"/>
                    <a:pt x="164955" y="-63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122" name="椭圆 121">
            <a:extLst>
              <a:ext uri="{FF2B5EF4-FFF2-40B4-BE49-F238E27FC236}">
                <a16:creationId xmlns:a16="http://schemas.microsoft.com/office/drawing/2014/main" id="{BCF38F3C-14F8-452A-A9CA-E145BB26891C}"/>
              </a:ext>
            </a:extLst>
          </p:cNvPr>
          <p:cNvSpPr/>
          <p:nvPr/>
        </p:nvSpPr>
        <p:spPr>
          <a:xfrm>
            <a:off x="2016960" y="3975506"/>
            <a:ext cx="1363496" cy="136349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EE7DD0AF-5A18-4BCE-B240-160018B07549}"/>
              </a:ext>
            </a:extLst>
          </p:cNvPr>
          <p:cNvGrpSpPr/>
          <p:nvPr/>
        </p:nvGrpSpPr>
        <p:grpSpPr>
          <a:xfrm>
            <a:off x="2386068" y="4346057"/>
            <a:ext cx="625280" cy="622396"/>
            <a:chOff x="1620924" y="5333419"/>
            <a:chExt cx="467118" cy="464965"/>
          </a:xfrm>
          <a:solidFill>
            <a:schemeClr val="accent3"/>
          </a:solidFill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03E0BC9-A5FD-4C97-ABC4-D70887AB7564}"/>
                </a:ext>
              </a:extLst>
            </p:cNvPr>
            <p:cNvSpPr/>
            <p:nvPr/>
          </p:nvSpPr>
          <p:spPr>
            <a:xfrm>
              <a:off x="1877116" y="5334659"/>
              <a:ext cx="128061" cy="181340"/>
            </a:xfrm>
            <a:custGeom>
              <a:avLst/>
              <a:gdLst>
                <a:gd name="connsiteX0" fmla="*/ 128011 w 128061"/>
                <a:gd name="connsiteY0" fmla="*/ 49287 h 181340"/>
                <a:gd name="connsiteX1" fmla="*/ 1121 w 128061"/>
                <a:gd name="connsiteY1" fmla="*/ -63 h 181340"/>
                <a:gd name="connsiteX2" fmla="*/ -51 w 128061"/>
                <a:gd name="connsiteY2" fmla="*/ 181277 h 181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061" h="181340">
                  <a:moveTo>
                    <a:pt x="128011" y="49287"/>
                  </a:moveTo>
                  <a:cubicBezTo>
                    <a:pt x="92983" y="18181"/>
                    <a:pt x="47960" y="674"/>
                    <a:pt x="1121" y="-63"/>
                  </a:cubicBezTo>
                  <a:lnTo>
                    <a:pt x="-51" y="181277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16C26C8-2273-43D6-A04E-B63FADBB357C}"/>
                </a:ext>
              </a:extLst>
            </p:cNvPr>
            <p:cNvSpPr/>
            <p:nvPr/>
          </p:nvSpPr>
          <p:spPr>
            <a:xfrm>
              <a:off x="1620924" y="5333419"/>
              <a:ext cx="437051" cy="464965"/>
            </a:xfrm>
            <a:custGeom>
              <a:avLst/>
              <a:gdLst>
                <a:gd name="connsiteX0" fmla="*/ 223196 w 437051"/>
                <a:gd name="connsiteY0" fmla="*/ -63 h 464965"/>
                <a:gd name="connsiteX1" fmla="*/ -51 w 437051"/>
                <a:gd name="connsiteY1" fmla="*/ 232419 h 464965"/>
                <a:gd name="connsiteX2" fmla="*/ 232432 w 437051"/>
                <a:gd name="connsiteY2" fmla="*/ 464902 h 464965"/>
                <a:gd name="connsiteX3" fmla="*/ 437000 w 437051"/>
                <a:gd name="connsiteY3" fmla="*/ 343112 h 464965"/>
                <a:gd name="connsiteX4" fmla="*/ 227883 w 437051"/>
                <a:gd name="connsiteY4" fmla="*/ 232419 h 464965"/>
                <a:gd name="connsiteX5" fmla="*/ 227883 w 437051"/>
                <a:gd name="connsiteY5" fmla="*/ 74 h 464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051" h="464965">
                  <a:moveTo>
                    <a:pt x="223196" y="-63"/>
                  </a:moveTo>
                  <a:cubicBezTo>
                    <a:pt x="94789" y="-63"/>
                    <a:pt x="-51" y="104013"/>
                    <a:pt x="-51" y="232419"/>
                  </a:cubicBezTo>
                  <a:cubicBezTo>
                    <a:pt x="-51" y="360819"/>
                    <a:pt x="104035" y="464902"/>
                    <a:pt x="232432" y="464902"/>
                  </a:cubicBezTo>
                  <a:cubicBezTo>
                    <a:pt x="322447" y="464902"/>
                    <a:pt x="406191" y="411692"/>
                    <a:pt x="437000" y="343112"/>
                  </a:cubicBezTo>
                  <a:lnTo>
                    <a:pt x="227883" y="232419"/>
                  </a:lnTo>
                  <a:lnTo>
                    <a:pt x="227883" y="74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0CC534D-CCFF-4AFA-A2F7-8C95269F5E6A}"/>
                </a:ext>
              </a:extLst>
            </p:cNvPr>
            <p:cNvSpPr/>
            <p:nvPr/>
          </p:nvSpPr>
          <p:spPr>
            <a:xfrm>
              <a:off x="1930326" y="5432877"/>
              <a:ext cx="67132" cy="152116"/>
            </a:xfrm>
            <a:custGeom>
              <a:avLst/>
              <a:gdLst>
                <a:gd name="connsiteX0" fmla="*/ 33704 w 67132"/>
                <a:gd name="connsiteY0" fmla="*/ 34462 h 152116"/>
                <a:gd name="connsiteX1" fmla="*/ 0 w 67132"/>
                <a:gd name="connsiteY1" fmla="*/ 141709 h 152116"/>
                <a:gd name="connsiteX2" fmla="*/ 19437 w 67132"/>
                <a:gd name="connsiteY2" fmla="*/ 152117 h 152116"/>
                <a:gd name="connsiteX3" fmla="*/ 67133 w 67132"/>
                <a:gd name="connsiteY3" fmla="*/ 0 h 152116"/>
                <a:gd name="connsiteX4" fmla="*/ 33704 w 67132"/>
                <a:gd name="connsiteY4" fmla="*/ 34462 h 15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32" h="152116">
                  <a:moveTo>
                    <a:pt x="33704" y="34462"/>
                  </a:moveTo>
                  <a:lnTo>
                    <a:pt x="0" y="141709"/>
                  </a:lnTo>
                  <a:lnTo>
                    <a:pt x="19437" y="152117"/>
                  </a:lnTo>
                  <a:lnTo>
                    <a:pt x="67133" y="0"/>
                  </a:lnTo>
                  <a:lnTo>
                    <a:pt x="33704" y="34462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9DFEAD0-95CC-41BD-BD74-1A6C47F3BD47}"/>
                </a:ext>
              </a:extLst>
            </p:cNvPr>
            <p:cNvSpPr/>
            <p:nvPr/>
          </p:nvSpPr>
          <p:spPr>
            <a:xfrm>
              <a:off x="1905169" y="5477540"/>
              <a:ext cx="48936" cy="93944"/>
            </a:xfrm>
            <a:custGeom>
              <a:avLst/>
              <a:gdLst>
                <a:gd name="connsiteX0" fmla="*/ 15439 w 48936"/>
                <a:gd name="connsiteY0" fmla="*/ 34393 h 93944"/>
                <a:gd name="connsiteX1" fmla="*/ 0 w 48936"/>
                <a:gd name="connsiteY1" fmla="*/ 83537 h 93944"/>
                <a:gd name="connsiteX2" fmla="*/ 19437 w 48936"/>
                <a:gd name="connsiteY2" fmla="*/ 93944 h 93944"/>
                <a:gd name="connsiteX3" fmla="*/ 48937 w 48936"/>
                <a:gd name="connsiteY3" fmla="*/ 0 h 93944"/>
                <a:gd name="connsiteX4" fmla="*/ 15439 w 48936"/>
                <a:gd name="connsiteY4" fmla="*/ 34393 h 93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36" h="93944">
                  <a:moveTo>
                    <a:pt x="15439" y="34393"/>
                  </a:moveTo>
                  <a:lnTo>
                    <a:pt x="0" y="83537"/>
                  </a:lnTo>
                  <a:lnTo>
                    <a:pt x="19437" y="93944"/>
                  </a:lnTo>
                  <a:lnTo>
                    <a:pt x="48937" y="0"/>
                  </a:lnTo>
                  <a:lnTo>
                    <a:pt x="15439" y="34393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C9EEDD8-6462-4DA9-B233-261EDAD19762}"/>
                </a:ext>
              </a:extLst>
            </p:cNvPr>
            <p:cNvSpPr/>
            <p:nvPr/>
          </p:nvSpPr>
          <p:spPr>
            <a:xfrm>
              <a:off x="2005799" y="5447351"/>
              <a:ext cx="66512" cy="178101"/>
            </a:xfrm>
            <a:custGeom>
              <a:avLst/>
              <a:gdLst>
                <a:gd name="connsiteX0" fmla="*/ 52676 w 66512"/>
                <a:gd name="connsiteY0" fmla="*/ -63 h 178101"/>
                <a:gd name="connsiteX1" fmla="*/ -51 w 66512"/>
                <a:gd name="connsiteY1" fmla="*/ 167630 h 178101"/>
                <a:gd name="connsiteX2" fmla="*/ 19386 w 66512"/>
                <a:gd name="connsiteY2" fmla="*/ 178038 h 178101"/>
                <a:gd name="connsiteX3" fmla="*/ 66461 w 66512"/>
                <a:gd name="connsiteY3" fmla="*/ 27989 h 178101"/>
                <a:gd name="connsiteX4" fmla="*/ 52676 w 66512"/>
                <a:gd name="connsiteY4" fmla="*/ -63 h 17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512" h="178101">
                  <a:moveTo>
                    <a:pt x="52676" y="-63"/>
                  </a:moveTo>
                  <a:lnTo>
                    <a:pt x="-51" y="167630"/>
                  </a:lnTo>
                  <a:lnTo>
                    <a:pt x="19386" y="178038"/>
                  </a:lnTo>
                  <a:lnTo>
                    <a:pt x="66461" y="27989"/>
                  </a:lnTo>
                  <a:cubicBezTo>
                    <a:pt x="62519" y="18333"/>
                    <a:pt x="57915" y="8959"/>
                    <a:pt x="52676" y="-63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949C7F9-8759-4BFA-B9D6-75C70CF0FBB2}"/>
                </a:ext>
              </a:extLst>
            </p:cNvPr>
            <p:cNvSpPr/>
            <p:nvPr/>
          </p:nvSpPr>
          <p:spPr>
            <a:xfrm>
              <a:off x="2031025" y="5485121"/>
              <a:ext cx="55001" cy="153770"/>
            </a:xfrm>
            <a:custGeom>
              <a:avLst/>
              <a:gdLst>
                <a:gd name="connsiteX0" fmla="*/ 44957 w 55001"/>
                <a:gd name="connsiteY0" fmla="*/ -63 h 153770"/>
                <a:gd name="connsiteX1" fmla="*/ -51 w 55001"/>
                <a:gd name="connsiteY1" fmla="*/ 143369 h 153770"/>
                <a:gd name="connsiteX2" fmla="*/ 19386 w 55001"/>
                <a:gd name="connsiteY2" fmla="*/ 153707 h 153770"/>
                <a:gd name="connsiteX3" fmla="*/ 54951 w 55001"/>
                <a:gd name="connsiteY3" fmla="*/ 40464 h 153770"/>
                <a:gd name="connsiteX4" fmla="*/ 44957 w 55001"/>
                <a:gd name="connsiteY4" fmla="*/ -63 h 15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01" h="153770">
                  <a:moveTo>
                    <a:pt x="44957" y="-63"/>
                  </a:moveTo>
                  <a:lnTo>
                    <a:pt x="-51" y="143369"/>
                  </a:lnTo>
                  <a:lnTo>
                    <a:pt x="19386" y="153707"/>
                  </a:lnTo>
                  <a:lnTo>
                    <a:pt x="54951" y="40464"/>
                  </a:lnTo>
                  <a:cubicBezTo>
                    <a:pt x="53035" y="26645"/>
                    <a:pt x="49685" y="13060"/>
                    <a:pt x="44957" y="-63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5D3A585-608E-44A8-A98A-27928565C6BA}"/>
                </a:ext>
              </a:extLst>
            </p:cNvPr>
            <p:cNvSpPr/>
            <p:nvPr/>
          </p:nvSpPr>
          <p:spPr>
            <a:xfrm>
              <a:off x="2056527" y="5541847"/>
              <a:ext cx="31515" cy="106281"/>
            </a:xfrm>
            <a:custGeom>
              <a:avLst/>
              <a:gdLst>
                <a:gd name="connsiteX0" fmla="*/ 31379 w 31515"/>
                <a:gd name="connsiteY0" fmla="*/ 10826 h 106281"/>
                <a:gd name="connsiteX1" fmla="*/ 31379 w 31515"/>
                <a:gd name="connsiteY1" fmla="*/ -63 h 106281"/>
                <a:gd name="connsiteX2" fmla="*/ -51 w 31515"/>
                <a:gd name="connsiteY2" fmla="*/ 100084 h 106281"/>
                <a:gd name="connsiteX3" fmla="*/ 11322 w 31515"/>
                <a:gd name="connsiteY3" fmla="*/ 106218 h 106281"/>
                <a:gd name="connsiteX4" fmla="*/ 31379 w 31515"/>
                <a:gd name="connsiteY4" fmla="*/ 10826 h 106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15" h="106281">
                  <a:moveTo>
                    <a:pt x="31379" y="10826"/>
                  </a:moveTo>
                  <a:cubicBezTo>
                    <a:pt x="31379" y="7174"/>
                    <a:pt x="31379" y="3520"/>
                    <a:pt x="31379" y="-63"/>
                  </a:cubicBezTo>
                  <a:lnTo>
                    <a:pt x="-51" y="100084"/>
                  </a:lnTo>
                  <a:lnTo>
                    <a:pt x="11322" y="106218"/>
                  </a:lnTo>
                  <a:cubicBezTo>
                    <a:pt x="25451" y="76450"/>
                    <a:pt x="32323" y="43759"/>
                    <a:pt x="31379" y="10826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D8EFEC7F-66FA-4F2E-9877-C8649AB14B91}"/>
                </a:ext>
              </a:extLst>
            </p:cNvPr>
            <p:cNvSpPr/>
            <p:nvPr/>
          </p:nvSpPr>
          <p:spPr>
            <a:xfrm>
              <a:off x="1955553" y="5404204"/>
              <a:ext cx="77746" cy="194367"/>
            </a:xfrm>
            <a:custGeom>
              <a:avLst/>
              <a:gdLst>
                <a:gd name="connsiteX0" fmla="*/ 69839 w 77746"/>
                <a:gd name="connsiteY0" fmla="*/ -63 h 194367"/>
                <a:gd name="connsiteX1" fmla="*/ 51849 w 77746"/>
                <a:gd name="connsiteY1" fmla="*/ 18477 h 194367"/>
                <a:gd name="connsiteX2" fmla="*/ -51 w 77746"/>
                <a:gd name="connsiteY2" fmla="*/ 183897 h 194367"/>
                <a:gd name="connsiteX3" fmla="*/ 19317 w 77746"/>
                <a:gd name="connsiteY3" fmla="*/ 194304 h 194367"/>
                <a:gd name="connsiteX4" fmla="*/ 77696 w 77746"/>
                <a:gd name="connsiteY4" fmla="*/ 8208 h 194367"/>
                <a:gd name="connsiteX5" fmla="*/ 69839 w 77746"/>
                <a:gd name="connsiteY5" fmla="*/ -63 h 19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746" h="194367">
                  <a:moveTo>
                    <a:pt x="69839" y="-63"/>
                  </a:moveTo>
                  <a:lnTo>
                    <a:pt x="51849" y="18477"/>
                  </a:lnTo>
                  <a:lnTo>
                    <a:pt x="-51" y="183897"/>
                  </a:lnTo>
                  <a:lnTo>
                    <a:pt x="19317" y="194304"/>
                  </a:lnTo>
                  <a:lnTo>
                    <a:pt x="77696" y="8208"/>
                  </a:lnTo>
                  <a:cubicBezTo>
                    <a:pt x="75146" y="5658"/>
                    <a:pt x="72527" y="2694"/>
                    <a:pt x="69839" y="-63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4D718703-E5C7-47B9-8912-E8DC24A732E4}"/>
                </a:ext>
              </a:extLst>
            </p:cNvPr>
            <p:cNvSpPr/>
            <p:nvPr/>
          </p:nvSpPr>
          <p:spPr>
            <a:xfrm>
              <a:off x="1883871" y="5522134"/>
              <a:ext cx="26811" cy="35840"/>
            </a:xfrm>
            <a:custGeom>
              <a:avLst/>
              <a:gdLst>
                <a:gd name="connsiteX0" fmla="*/ 0 w 26811"/>
                <a:gd name="connsiteY0" fmla="*/ 27570 h 35840"/>
                <a:gd name="connsiteX1" fmla="*/ 15577 w 26811"/>
                <a:gd name="connsiteY1" fmla="*/ 35841 h 35840"/>
                <a:gd name="connsiteX2" fmla="*/ 26812 w 26811"/>
                <a:gd name="connsiteY2" fmla="*/ 0 h 35840"/>
                <a:gd name="connsiteX3" fmla="*/ 0 w 26811"/>
                <a:gd name="connsiteY3" fmla="*/ 27570 h 35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11" h="35840">
                  <a:moveTo>
                    <a:pt x="0" y="27570"/>
                  </a:moveTo>
                  <a:lnTo>
                    <a:pt x="15577" y="35841"/>
                  </a:lnTo>
                  <a:lnTo>
                    <a:pt x="26812" y="0"/>
                  </a:lnTo>
                  <a:lnTo>
                    <a:pt x="0" y="27570"/>
                  </a:ln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9FD0306-10E2-4E53-96B6-4A32CAAB7E5E}"/>
                </a:ext>
              </a:extLst>
            </p:cNvPr>
            <p:cNvSpPr/>
            <p:nvPr/>
          </p:nvSpPr>
          <p:spPr>
            <a:xfrm>
              <a:off x="1980710" y="5418333"/>
              <a:ext cx="73335" cy="193609"/>
            </a:xfrm>
            <a:custGeom>
              <a:avLst/>
              <a:gdLst>
                <a:gd name="connsiteX0" fmla="*/ 57432 w 73335"/>
                <a:gd name="connsiteY0" fmla="*/ -63 h 193609"/>
                <a:gd name="connsiteX1" fmla="*/ -51 w 73335"/>
                <a:gd name="connsiteY1" fmla="*/ 183138 h 193609"/>
                <a:gd name="connsiteX2" fmla="*/ 19386 w 73335"/>
                <a:gd name="connsiteY2" fmla="*/ 193546 h 193609"/>
                <a:gd name="connsiteX3" fmla="*/ 73285 w 73335"/>
                <a:gd name="connsiteY3" fmla="*/ 21717 h 193609"/>
                <a:gd name="connsiteX4" fmla="*/ 57432 w 73335"/>
                <a:gd name="connsiteY4" fmla="*/ -63 h 19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335" h="193609">
                  <a:moveTo>
                    <a:pt x="57432" y="-63"/>
                  </a:moveTo>
                  <a:lnTo>
                    <a:pt x="-51" y="183138"/>
                  </a:lnTo>
                  <a:lnTo>
                    <a:pt x="19386" y="193546"/>
                  </a:lnTo>
                  <a:lnTo>
                    <a:pt x="73285" y="21717"/>
                  </a:lnTo>
                  <a:cubicBezTo>
                    <a:pt x="68474" y="14122"/>
                    <a:pt x="63180" y="6850"/>
                    <a:pt x="57432" y="-63"/>
                  </a:cubicBezTo>
                  <a:close/>
                </a:path>
              </a:pathLst>
            </a:custGeom>
            <a:grpFill/>
            <a:ln w="6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138" name="矩形: 圆角 137">
            <a:extLst>
              <a:ext uri="{FF2B5EF4-FFF2-40B4-BE49-F238E27FC236}">
                <a16:creationId xmlns:a16="http://schemas.microsoft.com/office/drawing/2014/main" id="{478C24BC-26BF-4472-9A07-CBC8A74292B6}"/>
              </a:ext>
            </a:extLst>
          </p:cNvPr>
          <p:cNvSpPr/>
          <p:nvPr/>
        </p:nvSpPr>
        <p:spPr>
          <a:xfrm>
            <a:off x="3890154" y="1877936"/>
            <a:ext cx="1612991" cy="26621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4096D72-3157-4674-8122-2A35D18CC378}"/>
              </a:ext>
            </a:extLst>
          </p:cNvPr>
          <p:cNvSpPr txBox="1"/>
          <p:nvPr/>
        </p:nvSpPr>
        <p:spPr>
          <a:xfrm>
            <a:off x="3714822" y="1754542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652FB8B5-FFEC-433B-A688-4CC600FCC2CA}"/>
              </a:ext>
            </a:extLst>
          </p:cNvPr>
          <p:cNvSpPr/>
          <p:nvPr/>
        </p:nvSpPr>
        <p:spPr>
          <a:xfrm>
            <a:off x="3890154" y="4044849"/>
            <a:ext cx="1612991" cy="26621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EA4E75A-D554-41E2-8B73-A83159BDB733}"/>
              </a:ext>
            </a:extLst>
          </p:cNvPr>
          <p:cNvSpPr txBox="1"/>
          <p:nvPr/>
        </p:nvSpPr>
        <p:spPr>
          <a:xfrm>
            <a:off x="3714822" y="3941735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398205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8F616BA5-8C2D-4F23-AB7B-C2F98CA01E25}"/>
              </a:ext>
            </a:extLst>
          </p:cNvPr>
          <p:cNvSpPr/>
          <p:nvPr/>
        </p:nvSpPr>
        <p:spPr>
          <a:xfrm>
            <a:off x="1050858" y="948498"/>
            <a:ext cx="10232525" cy="5082925"/>
          </a:xfrm>
          <a:prstGeom prst="roundRect">
            <a:avLst>
              <a:gd name="adj" fmla="val 1424"/>
            </a:avLst>
          </a:prstGeom>
          <a:solidFill>
            <a:schemeClr val="bg1"/>
          </a:solid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880D156-410F-4190-A191-F5D8A8FF4EDA}"/>
              </a:ext>
            </a:extLst>
          </p:cNvPr>
          <p:cNvSpPr txBox="1"/>
          <p:nvPr/>
        </p:nvSpPr>
        <p:spPr>
          <a:xfrm>
            <a:off x="10837683" y="999509"/>
            <a:ext cx="246221" cy="2234337"/>
          </a:xfrm>
          <a:prstGeom prst="rect">
            <a:avLst/>
          </a:prstGeom>
          <a:noFill/>
        </p:spPr>
        <p:txBody>
          <a:bodyPr vert="eaVert" wrap="square" lIns="0" tIns="0" rIns="0" bIns="0" rtlCol="0" anchor="t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>
                    <a:alpha val="7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HUO HONG MU BIAO </a:t>
            </a:r>
            <a:endParaRPr lang="zh-CN" altLang="en-US" sz="1600" dirty="0">
              <a:solidFill>
                <a:schemeClr val="accent1">
                  <a:alpha val="7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CC5D37C8-61EB-4B5C-ACD2-DA9F7BBD2BE2}"/>
              </a:ext>
            </a:extLst>
          </p:cNvPr>
          <p:cNvSpPr/>
          <p:nvPr/>
        </p:nvSpPr>
        <p:spPr>
          <a:xfrm>
            <a:off x="979738" y="887538"/>
            <a:ext cx="10232525" cy="5082925"/>
          </a:xfrm>
          <a:prstGeom prst="roundRect">
            <a:avLst>
              <a:gd name="adj" fmla="val 1424"/>
            </a:avLst>
          </a:prstGeom>
          <a:blipFill dpi="0" rotWithShape="1">
            <a:blip r:embed="rId2">
              <a:alphaModFix amt="22000"/>
            </a:blip>
            <a:srcRect/>
            <a:tile tx="0" ty="0" sx="100000" sy="100000" flip="none" algn="tl"/>
          </a:blip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51FA9EC-8148-43EA-8C37-EE3A5FE822DC}"/>
              </a:ext>
            </a:extLst>
          </p:cNvPr>
          <p:cNvSpPr/>
          <p:nvPr/>
        </p:nvSpPr>
        <p:spPr>
          <a:xfrm>
            <a:off x="4530622" y="2934134"/>
            <a:ext cx="968415" cy="968415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44DCA1D-1A80-42B7-9E58-6B3F0E75F524}"/>
              </a:ext>
            </a:extLst>
          </p:cNvPr>
          <p:cNvSpPr txBox="1"/>
          <p:nvPr/>
        </p:nvSpPr>
        <p:spPr>
          <a:xfrm>
            <a:off x="3910393" y="1681765"/>
            <a:ext cx="2142161" cy="10966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0EE73CE-FA51-4E39-AEA6-742706E78779}"/>
              </a:ext>
            </a:extLst>
          </p:cNvPr>
          <p:cNvSpPr txBox="1"/>
          <p:nvPr/>
        </p:nvSpPr>
        <p:spPr>
          <a:xfrm>
            <a:off x="4341871" y="1314822"/>
            <a:ext cx="127920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41AF828-66A5-49EC-8094-EBC3F03EAE6D}"/>
              </a:ext>
            </a:extLst>
          </p:cNvPr>
          <p:cNvSpPr/>
          <p:nvPr/>
        </p:nvSpPr>
        <p:spPr>
          <a:xfrm>
            <a:off x="4801104" y="3188937"/>
            <a:ext cx="427450" cy="458808"/>
          </a:xfrm>
          <a:custGeom>
            <a:avLst/>
            <a:gdLst>
              <a:gd name="connsiteX0" fmla="*/ 26279 w 204247"/>
              <a:gd name="connsiteY0" fmla="*/ 49787 h 219231"/>
              <a:gd name="connsiteX1" fmla="*/ 24120 w 204247"/>
              <a:gd name="connsiteY1" fmla="*/ 51730 h 219231"/>
              <a:gd name="connsiteX2" fmla="*/ 24120 w 204247"/>
              <a:gd name="connsiteY2" fmla="*/ 51730 h 219231"/>
              <a:gd name="connsiteX3" fmla="*/ 18795 w 204247"/>
              <a:gd name="connsiteY3" fmla="*/ 56191 h 219231"/>
              <a:gd name="connsiteX4" fmla="*/ 19227 w 204247"/>
              <a:gd name="connsiteY4" fmla="*/ 56191 h 219231"/>
              <a:gd name="connsiteX5" fmla="*/ 300 w 204247"/>
              <a:gd name="connsiteY5" fmla="*/ 94475 h 219231"/>
              <a:gd name="connsiteX6" fmla="*/ 300 w 204247"/>
              <a:gd name="connsiteY6" fmla="*/ 94475 h 219231"/>
              <a:gd name="connsiteX7" fmla="*/ -59 w 204247"/>
              <a:gd name="connsiteY7" fmla="*/ 101672 h 219231"/>
              <a:gd name="connsiteX8" fmla="*/ -59 w 204247"/>
              <a:gd name="connsiteY8" fmla="*/ 104478 h 219231"/>
              <a:gd name="connsiteX9" fmla="*/ -59 w 204247"/>
              <a:gd name="connsiteY9" fmla="*/ 104910 h 219231"/>
              <a:gd name="connsiteX10" fmla="*/ -59 w 204247"/>
              <a:gd name="connsiteY10" fmla="*/ 106349 h 219231"/>
              <a:gd name="connsiteX11" fmla="*/ 444 w 204247"/>
              <a:gd name="connsiteY11" fmla="*/ 109803 h 219231"/>
              <a:gd name="connsiteX12" fmla="*/ 444 w 204247"/>
              <a:gd name="connsiteY12" fmla="*/ 111530 h 219231"/>
              <a:gd name="connsiteX13" fmla="*/ 1308 w 204247"/>
              <a:gd name="connsiteY13" fmla="*/ 115129 h 219231"/>
              <a:gd name="connsiteX14" fmla="*/ 1308 w 204247"/>
              <a:gd name="connsiteY14" fmla="*/ 115129 h 219231"/>
              <a:gd name="connsiteX15" fmla="*/ 7569 w 204247"/>
              <a:gd name="connsiteY15" fmla="*/ 131248 h 219231"/>
              <a:gd name="connsiteX16" fmla="*/ 13901 w 204247"/>
              <a:gd name="connsiteY16" fmla="*/ 143410 h 219231"/>
              <a:gd name="connsiteX17" fmla="*/ 16708 w 204247"/>
              <a:gd name="connsiteY17" fmla="*/ 148519 h 219231"/>
              <a:gd name="connsiteX18" fmla="*/ 46644 w 204247"/>
              <a:gd name="connsiteY18" fmla="*/ 197813 h 219231"/>
              <a:gd name="connsiteX19" fmla="*/ 47004 w 204247"/>
              <a:gd name="connsiteY19" fmla="*/ 198245 h 219231"/>
              <a:gd name="connsiteX20" fmla="*/ 83921 w 204247"/>
              <a:gd name="connsiteY20" fmla="*/ 219114 h 219231"/>
              <a:gd name="connsiteX21" fmla="*/ 102055 w 204247"/>
              <a:gd name="connsiteY21" fmla="*/ 212637 h 219231"/>
              <a:gd name="connsiteX22" fmla="*/ 120189 w 204247"/>
              <a:gd name="connsiteY22" fmla="*/ 219114 h 219231"/>
              <a:gd name="connsiteX23" fmla="*/ 122420 w 204247"/>
              <a:gd name="connsiteY23" fmla="*/ 219114 h 219231"/>
              <a:gd name="connsiteX24" fmla="*/ 158401 w 204247"/>
              <a:gd name="connsiteY24" fmla="*/ 199108 h 219231"/>
              <a:gd name="connsiteX25" fmla="*/ 158401 w 204247"/>
              <a:gd name="connsiteY25" fmla="*/ 199108 h 219231"/>
              <a:gd name="connsiteX26" fmla="*/ 182509 w 204247"/>
              <a:gd name="connsiteY26" fmla="*/ 158234 h 219231"/>
              <a:gd name="connsiteX27" fmla="*/ 190209 w 204247"/>
              <a:gd name="connsiteY27" fmla="*/ 143841 h 219231"/>
              <a:gd name="connsiteX28" fmla="*/ 196541 w 204247"/>
              <a:gd name="connsiteY28" fmla="*/ 131680 h 219231"/>
              <a:gd name="connsiteX29" fmla="*/ 202730 w 204247"/>
              <a:gd name="connsiteY29" fmla="*/ 115560 h 219231"/>
              <a:gd name="connsiteX30" fmla="*/ 202730 w 204247"/>
              <a:gd name="connsiteY30" fmla="*/ 115560 h 219231"/>
              <a:gd name="connsiteX31" fmla="*/ 203594 w 204247"/>
              <a:gd name="connsiteY31" fmla="*/ 111890 h 219231"/>
              <a:gd name="connsiteX32" fmla="*/ 203594 w 204247"/>
              <a:gd name="connsiteY32" fmla="*/ 110163 h 219231"/>
              <a:gd name="connsiteX33" fmla="*/ 204097 w 204247"/>
              <a:gd name="connsiteY33" fmla="*/ 106781 h 219231"/>
              <a:gd name="connsiteX34" fmla="*/ 204097 w 204247"/>
              <a:gd name="connsiteY34" fmla="*/ 105270 h 219231"/>
              <a:gd name="connsiteX35" fmla="*/ 204097 w 204247"/>
              <a:gd name="connsiteY35" fmla="*/ 104622 h 219231"/>
              <a:gd name="connsiteX36" fmla="*/ 204097 w 204247"/>
              <a:gd name="connsiteY36" fmla="*/ 102031 h 219231"/>
              <a:gd name="connsiteX37" fmla="*/ 203738 w 204247"/>
              <a:gd name="connsiteY37" fmla="*/ 94835 h 219231"/>
              <a:gd name="connsiteX38" fmla="*/ 184812 w 204247"/>
              <a:gd name="connsiteY38" fmla="*/ 56551 h 219231"/>
              <a:gd name="connsiteX39" fmla="*/ 184812 w 204247"/>
              <a:gd name="connsiteY39" fmla="*/ 56551 h 219231"/>
              <a:gd name="connsiteX40" fmla="*/ 179558 w 204247"/>
              <a:gd name="connsiteY40" fmla="*/ 52090 h 219231"/>
              <a:gd name="connsiteX41" fmla="*/ 179558 w 204247"/>
              <a:gd name="connsiteY41" fmla="*/ 52090 h 219231"/>
              <a:gd name="connsiteX42" fmla="*/ 177256 w 204247"/>
              <a:gd name="connsiteY42" fmla="*/ 50075 h 219231"/>
              <a:gd name="connsiteX43" fmla="*/ 177256 w 204247"/>
              <a:gd name="connsiteY43" fmla="*/ 50075 h 219231"/>
              <a:gd name="connsiteX44" fmla="*/ 147031 w 204247"/>
              <a:gd name="connsiteY44" fmla="*/ 39856 h 219231"/>
              <a:gd name="connsiteX45" fmla="*/ 145664 w 204247"/>
              <a:gd name="connsiteY45" fmla="*/ 39856 h 219231"/>
              <a:gd name="connsiteX46" fmla="*/ 125011 w 204247"/>
              <a:gd name="connsiteY46" fmla="*/ 43886 h 219231"/>
              <a:gd name="connsiteX47" fmla="*/ 118319 w 204247"/>
              <a:gd name="connsiteY47" fmla="*/ 47268 h 219231"/>
              <a:gd name="connsiteX48" fmla="*/ 133934 w 204247"/>
              <a:gd name="connsiteY48" fmla="*/ 20642 h 219231"/>
              <a:gd name="connsiteX49" fmla="*/ 136669 w 204247"/>
              <a:gd name="connsiteY49" fmla="*/ 17620 h 219231"/>
              <a:gd name="connsiteX50" fmla="*/ 139547 w 204247"/>
              <a:gd name="connsiteY50" fmla="*/ 14597 h 219231"/>
              <a:gd name="connsiteX51" fmla="*/ 136885 w 204247"/>
              <a:gd name="connsiteY51" fmla="*/ 11431 h 219231"/>
              <a:gd name="connsiteX52" fmla="*/ 130264 w 204247"/>
              <a:gd name="connsiteY52" fmla="*/ 3659 h 219231"/>
              <a:gd name="connsiteX53" fmla="*/ 126882 w 204247"/>
              <a:gd name="connsiteY53" fmla="*/ -83 h 219231"/>
              <a:gd name="connsiteX54" fmla="*/ 123356 w 204247"/>
              <a:gd name="connsiteY54" fmla="*/ 3515 h 219231"/>
              <a:gd name="connsiteX55" fmla="*/ 107812 w 204247"/>
              <a:gd name="connsiteY55" fmla="*/ 24240 h 219231"/>
              <a:gd name="connsiteX56" fmla="*/ 107812 w 204247"/>
              <a:gd name="connsiteY56" fmla="*/ 24240 h 219231"/>
              <a:gd name="connsiteX57" fmla="*/ 73918 w 204247"/>
              <a:gd name="connsiteY57" fmla="*/ 5098 h 219231"/>
              <a:gd name="connsiteX58" fmla="*/ 71183 w 204247"/>
              <a:gd name="connsiteY58" fmla="*/ 5098 h 219231"/>
              <a:gd name="connsiteX59" fmla="*/ 69816 w 204247"/>
              <a:gd name="connsiteY59" fmla="*/ 7473 h 219231"/>
              <a:gd name="connsiteX60" fmla="*/ 67585 w 204247"/>
              <a:gd name="connsiteY60" fmla="*/ 41007 h 219231"/>
              <a:gd name="connsiteX61" fmla="*/ 56431 w 204247"/>
              <a:gd name="connsiteY61" fmla="*/ 39856 h 219231"/>
              <a:gd name="connsiteX62" fmla="*/ 55064 w 204247"/>
              <a:gd name="connsiteY62" fmla="*/ 39856 h 219231"/>
              <a:gd name="connsiteX63" fmla="*/ 24840 w 204247"/>
              <a:gd name="connsiteY63" fmla="*/ 50075 h 219231"/>
              <a:gd name="connsiteX64" fmla="*/ 128249 w 204247"/>
              <a:gd name="connsiteY64" fmla="*/ 13806 h 219231"/>
              <a:gd name="connsiteX65" fmla="*/ 128609 w 204247"/>
              <a:gd name="connsiteY65" fmla="*/ 14309 h 219231"/>
              <a:gd name="connsiteX66" fmla="*/ 128609 w 204247"/>
              <a:gd name="connsiteY66" fmla="*/ 14309 h 219231"/>
              <a:gd name="connsiteX67" fmla="*/ 114217 w 204247"/>
              <a:gd name="connsiteY67" fmla="*/ 36546 h 219231"/>
              <a:gd name="connsiteX68" fmla="*/ 114217 w 204247"/>
              <a:gd name="connsiteY68" fmla="*/ 35682 h 219231"/>
              <a:gd name="connsiteX69" fmla="*/ 128249 w 204247"/>
              <a:gd name="connsiteY69" fmla="*/ 13590 h 219231"/>
              <a:gd name="connsiteX70" fmla="*/ 78308 w 204247"/>
              <a:gd name="connsiteY70" fmla="*/ 14525 h 219231"/>
              <a:gd name="connsiteX71" fmla="*/ 101263 w 204247"/>
              <a:gd name="connsiteY71" fmla="*/ 28918 h 219231"/>
              <a:gd name="connsiteX72" fmla="*/ 104430 w 204247"/>
              <a:gd name="connsiteY72" fmla="*/ 36114 h 219231"/>
              <a:gd name="connsiteX73" fmla="*/ 103782 w 204247"/>
              <a:gd name="connsiteY73" fmla="*/ 53241 h 219231"/>
              <a:gd name="connsiteX74" fmla="*/ 102631 w 204247"/>
              <a:gd name="connsiteY74" fmla="*/ 53241 h 219231"/>
              <a:gd name="connsiteX75" fmla="*/ 95434 w 204247"/>
              <a:gd name="connsiteY75" fmla="*/ 51442 h 219231"/>
              <a:gd name="connsiteX76" fmla="*/ 90901 w 204247"/>
              <a:gd name="connsiteY76" fmla="*/ 49499 h 219231"/>
              <a:gd name="connsiteX77" fmla="*/ 88814 w 204247"/>
              <a:gd name="connsiteY77" fmla="*/ 48564 h 219231"/>
              <a:gd name="connsiteX78" fmla="*/ 87663 w 204247"/>
              <a:gd name="connsiteY78" fmla="*/ 48060 h 219231"/>
              <a:gd name="connsiteX79" fmla="*/ 85504 w 204247"/>
              <a:gd name="connsiteY79" fmla="*/ 46764 h 219231"/>
              <a:gd name="connsiteX80" fmla="*/ 84712 w 204247"/>
              <a:gd name="connsiteY80" fmla="*/ 46333 h 219231"/>
              <a:gd name="connsiteX81" fmla="*/ 83489 w 204247"/>
              <a:gd name="connsiteY81" fmla="*/ 45613 h 219231"/>
              <a:gd name="connsiteX82" fmla="*/ 80179 w 204247"/>
              <a:gd name="connsiteY82" fmla="*/ 41151 h 219231"/>
              <a:gd name="connsiteX83" fmla="*/ 78308 w 204247"/>
              <a:gd name="connsiteY83" fmla="*/ 14309 h 219231"/>
              <a:gd name="connsiteX84" fmla="*/ 31604 w 204247"/>
              <a:gd name="connsiteY84" fmla="*/ 57703 h 219231"/>
              <a:gd name="connsiteX85" fmla="*/ 31604 w 204247"/>
              <a:gd name="connsiteY85" fmla="*/ 57703 h 219231"/>
              <a:gd name="connsiteX86" fmla="*/ 56863 w 204247"/>
              <a:gd name="connsiteY86" fmla="*/ 49067 h 219231"/>
              <a:gd name="connsiteX87" fmla="*/ 58014 w 204247"/>
              <a:gd name="connsiteY87" fmla="*/ 49067 h 219231"/>
              <a:gd name="connsiteX88" fmla="*/ 75141 w 204247"/>
              <a:gd name="connsiteY88" fmla="*/ 52449 h 219231"/>
              <a:gd name="connsiteX89" fmla="*/ 78092 w 204247"/>
              <a:gd name="connsiteY89" fmla="*/ 53889 h 219231"/>
              <a:gd name="connsiteX90" fmla="*/ 82553 w 204247"/>
              <a:gd name="connsiteY90" fmla="*/ 56407 h 219231"/>
              <a:gd name="connsiteX91" fmla="*/ 83417 w 204247"/>
              <a:gd name="connsiteY91" fmla="*/ 56911 h 219231"/>
              <a:gd name="connsiteX92" fmla="*/ 86799 w 204247"/>
              <a:gd name="connsiteY92" fmla="*/ 58350 h 219231"/>
              <a:gd name="connsiteX93" fmla="*/ 102487 w 204247"/>
              <a:gd name="connsiteY93" fmla="*/ 62884 h 219231"/>
              <a:gd name="connsiteX94" fmla="*/ 102487 w 204247"/>
              <a:gd name="connsiteY94" fmla="*/ 62884 h 219231"/>
              <a:gd name="connsiteX95" fmla="*/ 105725 w 204247"/>
              <a:gd name="connsiteY95" fmla="*/ 62884 h 219231"/>
              <a:gd name="connsiteX96" fmla="*/ 105725 w 204247"/>
              <a:gd name="connsiteY96" fmla="*/ 63819 h 219231"/>
              <a:gd name="connsiteX97" fmla="*/ 114073 w 204247"/>
              <a:gd name="connsiteY97" fmla="*/ 60509 h 219231"/>
              <a:gd name="connsiteX98" fmla="*/ 118319 w 204247"/>
              <a:gd name="connsiteY98" fmla="*/ 58638 h 219231"/>
              <a:gd name="connsiteX99" fmla="*/ 121773 w 204247"/>
              <a:gd name="connsiteY99" fmla="*/ 57199 h 219231"/>
              <a:gd name="connsiteX100" fmla="*/ 122636 w 204247"/>
              <a:gd name="connsiteY100" fmla="*/ 56695 h 219231"/>
              <a:gd name="connsiteX101" fmla="*/ 129832 w 204247"/>
              <a:gd name="connsiteY101" fmla="*/ 52737 h 219231"/>
              <a:gd name="connsiteX102" fmla="*/ 146888 w 204247"/>
              <a:gd name="connsiteY102" fmla="*/ 49355 h 219231"/>
              <a:gd name="connsiteX103" fmla="*/ 148039 w 204247"/>
              <a:gd name="connsiteY103" fmla="*/ 49355 h 219231"/>
              <a:gd name="connsiteX104" fmla="*/ 173298 w 204247"/>
              <a:gd name="connsiteY104" fmla="*/ 57991 h 219231"/>
              <a:gd name="connsiteX105" fmla="*/ 173298 w 204247"/>
              <a:gd name="connsiteY105" fmla="*/ 57991 h 219231"/>
              <a:gd name="connsiteX106" fmla="*/ 176032 w 204247"/>
              <a:gd name="connsiteY106" fmla="*/ 60293 h 219231"/>
              <a:gd name="connsiteX107" fmla="*/ 195390 w 204247"/>
              <a:gd name="connsiteY107" fmla="*/ 96274 h 219231"/>
              <a:gd name="connsiteX108" fmla="*/ 195390 w 204247"/>
              <a:gd name="connsiteY108" fmla="*/ 102031 h 219231"/>
              <a:gd name="connsiteX109" fmla="*/ 195390 w 204247"/>
              <a:gd name="connsiteY109" fmla="*/ 104262 h 219231"/>
              <a:gd name="connsiteX110" fmla="*/ 195390 w 204247"/>
              <a:gd name="connsiteY110" fmla="*/ 104766 h 219231"/>
              <a:gd name="connsiteX111" fmla="*/ 195390 w 204247"/>
              <a:gd name="connsiteY111" fmla="*/ 105845 h 219231"/>
              <a:gd name="connsiteX112" fmla="*/ 195030 w 204247"/>
              <a:gd name="connsiteY112" fmla="*/ 108652 h 219231"/>
              <a:gd name="connsiteX113" fmla="*/ 195030 w 204247"/>
              <a:gd name="connsiteY113" fmla="*/ 110091 h 219231"/>
              <a:gd name="connsiteX114" fmla="*/ 194239 w 204247"/>
              <a:gd name="connsiteY114" fmla="*/ 113330 h 219231"/>
              <a:gd name="connsiteX115" fmla="*/ 188554 w 204247"/>
              <a:gd name="connsiteY115" fmla="*/ 127722 h 219231"/>
              <a:gd name="connsiteX116" fmla="*/ 182509 w 204247"/>
              <a:gd name="connsiteY116" fmla="*/ 139308 h 219231"/>
              <a:gd name="connsiteX117" fmla="*/ 174665 w 204247"/>
              <a:gd name="connsiteY117" fmla="*/ 154276 h 219231"/>
              <a:gd name="connsiteX118" fmla="*/ 151493 w 204247"/>
              <a:gd name="connsiteY118" fmla="*/ 193567 h 219231"/>
              <a:gd name="connsiteX119" fmla="*/ 121269 w 204247"/>
              <a:gd name="connsiteY119" fmla="*/ 210263 h 219231"/>
              <a:gd name="connsiteX120" fmla="*/ 105293 w 204247"/>
              <a:gd name="connsiteY120" fmla="*/ 203642 h 219231"/>
              <a:gd name="connsiteX121" fmla="*/ 102487 w 204247"/>
              <a:gd name="connsiteY121" fmla="*/ 201483 h 219231"/>
              <a:gd name="connsiteX122" fmla="*/ 99680 w 204247"/>
              <a:gd name="connsiteY122" fmla="*/ 203642 h 219231"/>
              <a:gd name="connsiteX123" fmla="*/ 83705 w 204247"/>
              <a:gd name="connsiteY123" fmla="*/ 210263 h 219231"/>
              <a:gd name="connsiteX124" fmla="*/ 54920 w 204247"/>
              <a:gd name="connsiteY124" fmla="*/ 192704 h 219231"/>
              <a:gd name="connsiteX125" fmla="*/ 25631 w 204247"/>
              <a:gd name="connsiteY125" fmla="*/ 144417 h 219231"/>
              <a:gd name="connsiteX126" fmla="*/ 22825 w 204247"/>
              <a:gd name="connsiteY126" fmla="*/ 139308 h 219231"/>
              <a:gd name="connsiteX127" fmla="*/ 16708 w 204247"/>
              <a:gd name="connsiteY127" fmla="*/ 127722 h 219231"/>
              <a:gd name="connsiteX128" fmla="*/ 11095 w 204247"/>
              <a:gd name="connsiteY128" fmla="*/ 113330 h 219231"/>
              <a:gd name="connsiteX129" fmla="*/ 11095 w 204247"/>
              <a:gd name="connsiteY129" fmla="*/ 113330 h 219231"/>
              <a:gd name="connsiteX130" fmla="*/ 10303 w 204247"/>
              <a:gd name="connsiteY130" fmla="*/ 110163 h 219231"/>
              <a:gd name="connsiteX131" fmla="*/ 10303 w 204247"/>
              <a:gd name="connsiteY131" fmla="*/ 108724 h 219231"/>
              <a:gd name="connsiteX132" fmla="*/ 9871 w 204247"/>
              <a:gd name="connsiteY132" fmla="*/ 105917 h 219231"/>
              <a:gd name="connsiteX133" fmla="*/ 9871 w 204247"/>
              <a:gd name="connsiteY133" fmla="*/ 104910 h 219231"/>
              <a:gd name="connsiteX134" fmla="*/ 9871 w 204247"/>
              <a:gd name="connsiteY134" fmla="*/ 104190 h 219231"/>
              <a:gd name="connsiteX135" fmla="*/ 9871 w 204247"/>
              <a:gd name="connsiteY135" fmla="*/ 102103 h 219231"/>
              <a:gd name="connsiteX136" fmla="*/ 9871 w 204247"/>
              <a:gd name="connsiteY136" fmla="*/ 96346 h 219231"/>
              <a:gd name="connsiteX137" fmla="*/ 29229 w 204247"/>
              <a:gd name="connsiteY137" fmla="*/ 60365 h 219231"/>
              <a:gd name="connsiteX138" fmla="*/ 31604 w 204247"/>
              <a:gd name="connsiteY138" fmla="*/ 57775 h 219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204247" h="219231">
                <a:moveTo>
                  <a:pt x="26279" y="49787"/>
                </a:moveTo>
                <a:lnTo>
                  <a:pt x="24120" y="51730"/>
                </a:lnTo>
                <a:lnTo>
                  <a:pt x="24120" y="51730"/>
                </a:lnTo>
                <a:lnTo>
                  <a:pt x="18795" y="56191"/>
                </a:lnTo>
                <a:lnTo>
                  <a:pt x="19227" y="56191"/>
                </a:lnTo>
                <a:cubicBezTo>
                  <a:pt x="8814" y="66482"/>
                  <a:pt x="2157" y="79961"/>
                  <a:pt x="300" y="94475"/>
                </a:cubicBezTo>
                <a:lnTo>
                  <a:pt x="300" y="94475"/>
                </a:lnTo>
                <a:cubicBezTo>
                  <a:pt x="-2" y="96864"/>
                  <a:pt x="-124" y="99268"/>
                  <a:pt x="-59" y="101672"/>
                </a:cubicBezTo>
                <a:cubicBezTo>
                  <a:pt x="-59" y="102535"/>
                  <a:pt x="-59" y="103399"/>
                  <a:pt x="-59" y="104478"/>
                </a:cubicBezTo>
                <a:lnTo>
                  <a:pt x="-59" y="104910"/>
                </a:lnTo>
                <a:cubicBezTo>
                  <a:pt x="-95" y="105392"/>
                  <a:pt x="-95" y="105867"/>
                  <a:pt x="-59" y="106349"/>
                </a:cubicBezTo>
                <a:cubicBezTo>
                  <a:pt x="-59" y="107501"/>
                  <a:pt x="-59" y="108652"/>
                  <a:pt x="444" y="109803"/>
                </a:cubicBezTo>
                <a:cubicBezTo>
                  <a:pt x="948" y="110955"/>
                  <a:pt x="444" y="110883"/>
                  <a:pt x="444" y="111530"/>
                </a:cubicBezTo>
                <a:cubicBezTo>
                  <a:pt x="444" y="112178"/>
                  <a:pt x="1020" y="114049"/>
                  <a:pt x="1308" y="115129"/>
                </a:cubicBezTo>
                <a:lnTo>
                  <a:pt x="1308" y="115129"/>
                </a:lnTo>
                <a:cubicBezTo>
                  <a:pt x="2884" y="120684"/>
                  <a:pt x="4978" y="126081"/>
                  <a:pt x="7569" y="131248"/>
                </a:cubicBezTo>
                <a:cubicBezTo>
                  <a:pt x="9296" y="134918"/>
                  <a:pt x="11383" y="138948"/>
                  <a:pt x="13901" y="143410"/>
                </a:cubicBezTo>
                <a:lnTo>
                  <a:pt x="16708" y="148519"/>
                </a:lnTo>
                <a:cubicBezTo>
                  <a:pt x="25055" y="163415"/>
                  <a:pt x="34482" y="180326"/>
                  <a:pt x="46644" y="197813"/>
                </a:cubicBezTo>
                <a:lnTo>
                  <a:pt x="47004" y="198245"/>
                </a:lnTo>
                <a:cubicBezTo>
                  <a:pt x="56647" y="209111"/>
                  <a:pt x="68593" y="219834"/>
                  <a:pt x="83921" y="219114"/>
                </a:cubicBezTo>
                <a:cubicBezTo>
                  <a:pt x="90419" y="218545"/>
                  <a:pt x="96665" y="216315"/>
                  <a:pt x="102055" y="212637"/>
                </a:cubicBezTo>
                <a:cubicBezTo>
                  <a:pt x="107445" y="216315"/>
                  <a:pt x="113691" y="218545"/>
                  <a:pt x="120189" y="219114"/>
                </a:cubicBezTo>
                <a:lnTo>
                  <a:pt x="122420" y="219114"/>
                </a:lnTo>
                <a:cubicBezTo>
                  <a:pt x="134438" y="219114"/>
                  <a:pt x="146456" y="212349"/>
                  <a:pt x="158401" y="199108"/>
                </a:cubicBezTo>
                <a:lnTo>
                  <a:pt x="158401" y="199108"/>
                </a:lnTo>
                <a:cubicBezTo>
                  <a:pt x="167634" y="186227"/>
                  <a:pt x="175701" y="172547"/>
                  <a:pt x="182509" y="158234"/>
                </a:cubicBezTo>
                <a:cubicBezTo>
                  <a:pt x="185171" y="153053"/>
                  <a:pt x="187618" y="148159"/>
                  <a:pt x="190209" y="143841"/>
                </a:cubicBezTo>
                <a:cubicBezTo>
                  <a:pt x="192799" y="139524"/>
                  <a:pt x="194814" y="135278"/>
                  <a:pt x="196541" y="131680"/>
                </a:cubicBezTo>
                <a:cubicBezTo>
                  <a:pt x="199082" y="126506"/>
                  <a:pt x="201154" y="121109"/>
                  <a:pt x="202730" y="115560"/>
                </a:cubicBezTo>
                <a:lnTo>
                  <a:pt x="202730" y="115560"/>
                </a:lnTo>
                <a:cubicBezTo>
                  <a:pt x="203083" y="114351"/>
                  <a:pt x="203378" y="113128"/>
                  <a:pt x="203594" y="111890"/>
                </a:cubicBezTo>
                <a:cubicBezTo>
                  <a:pt x="203630" y="111315"/>
                  <a:pt x="203630" y="110739"/>
                  <a:pt x="203594" y="110163"/>
                </a:cubicBezTo>
                <a:cubicBezTo>
                  <a:pt x="203594" y="109012"/>
                  <a:pt x="203954" y="107860"/>
                  <a:pt x="204097" y="106781"/>
                </a:cubicBezTo>
                <a:cubicBezTo>
                  <a:pt x="204241" y="105702"/>
                  <a:pt x="204097" y="105773"/>
                  <a:pt x="204097" y="105270"/>
                </a:cubicBezTo>
                <a:lnTo>
                  <a:pt x="204097" y="104622"/>
                </a:lnTo>
                <a:cubicBezTo>
                  <a:pt x="204097" y="103759"/>
                  <a:pt x="204097" y="102895"/>
                  <a:pt x="204097" y="102031"/>
                </a:cubicBezTo>
                <a:cubicBezTo>
                  <a:pt x="204169" y="99628"/>
                  <a:pt x="204047" y="97224"/>
                  <a:pt x="203738" y="94835"/>
                </a:cubicBezTo>
                <a:cubicBezTo>
                  <a:pt x="201881" y="80320"/>
                  <a:pt x="195225" y="66842"/>
                  <a:pt x="184812" y="56551"/>
                </a:cubicBezTo>
                <a:lnTo>
                  <a:pt x="184812" y="56551"/>
                </a:lnTo>
                <a:lnTo>
                  <a:pt x="179558" y="52090"/>
                </a:lnTo>
                <a:lnTo>
                  <a:pt x="179558" y="52090"/>
                </a:lnTo>
                <a:lnTo>
                  <a:pt x="177256" y="50075"/>
                </a:lnTo>
                <a:lnTo>
                  <a:pt x="177256" y="50075"/>
                </a:lnTo>
                <a:cubicBezTo>
                  <a:pt x="168476" y="43634"/>
                  <a:pt x="157919" y="40065"/>
                  <a:pt x="147031" y="39856"/>
                </a:cubicBezTo>
                <a:lnTo>
                  <a:pt x="145664" y="39856"/>
                </a:lnTo>
                <a:cubicBezTo>
                  <a:pt x="138583" y="39849"/>
                  <a:pt x="131567" y="41216"/>
                  <a:pt x="125011" y="43886"/>
                </a:cubicBezTo>
                <a:cubicBezTo>
                  <a:pt x="122708" y="44872"/>
                  <a:pt x="120477" y="46002"/>
                  <a:pt x="118319" y="47268"/>
                </a:cubicBezTo>
                <a:cubicBezTo>
                  <a:pt x="121852" y="37510"/>
                  <a:pt x="127148" y="28486"/>
                  <a:pt x="133934" y="20642"/>
                </a:cubicBezTo>
                <a:lnTo>
                  <a:pt x="136669" y="17620"/>
                </a:lnTo>
                <a:lnTo>
                  <a:pt x="139547" y="14597"/>
                </a:lnTo>
                <a:lnTo>
                  <a:pt x="136885" y="11431"/>
                </a:lnTo>
                <a:cubicBezTo>
                  <a:pt x="134510" y="8553"/>
                  <a:pt x="132351" y="5962"/>
                  <a:pt x="130264" y="3659"/>
                </a:cubicBezTo>
                <a:lnTo>
                  <a:pt x="126882" y="-83"/>
                </a:lnTo>
                <a:lnTo>
                  <a:pt x="123356" y="3515"/>
                </a:lnTo>
                <a:cubicBezTo>
                  <a:pt x="117340" y="9754"/>
                  <a:pt x="112115" y="16713"/>
                  <a:pt x="107812" y="24240"/>
                </a:cubicBezTo>
                <a:lnTo>
                  <a:pt x="107812" y="24240"/>
                </a:lnTo>
                <a:cubicBezTo>
                  <a:pt x="100709" y="12294"/>
                  <a:pt x="87814" y="5012"/>
                  <a:pt x="73918" y="5098"/>
                </a:cubicBezTo>
                <a:lnTo>
                  <a:pt x="71183" y="5098"/>
                </a:lnTo>
                <a:lnTo>
                  <a:pt x="69816" y="7473"/>
                </a:lnTo>
                <a:cubicBezTo>
                  <a:pt x="64045" y="17742"/>
                  <a:pt x="63224" y="30069"/>
                  <a:pt x="67585" y="41007"/>
                </a:cubicBezTo>
                <a:cubicBezTo>
                  <a:pt x="63922" y="40223"/>
                  <a:pt x="60180" y="39842"/>
                  <a:pt x="56431" y="39856"/>
                </a:cubicBezTo>
                <a:lnTo>
                  <a:pt x="55064" y="39856"/>
                </a:lnTo>
                <a:cubicBezTo>
                  <a:pt x="44176" y="40065"/>
                  <a:pt x="33619" y="43634"/>
                  <a:pt x="24840" y="50075"/>
                </a:cubicBezTo>
                <a:close/>
                <a:moveTo>
                  <a:pt x="128249" y="13806"/>
                </a:moveTo>
                <a:lnTo>
                  <a:pt x="128609" y="14309"/>
                </a:lnTo>
                <a:lnTo>
                  <a:pt x="128609" y="14309"/>
                </a:lnTo>
                <a:cubicBezTo>
                  <a:pt x="122823" y="21038"/>
                  <a:pt x="117980" y="28515"/>
                  <a:pt x="114217" y="36546"/>
                </a:cubicBezTo>
                <a:cubicBezTo>
                  <a:pt x="114217" y="36546"/>
                  <a:pt x="114217" y="35970"/>
                  <a:pt x="114217" y="35682"/>
                </a:cubicBezTo>
                <a:cubicBezTo>
                  <a:pt x="117815" y="27687"/>
                  <a:pt x="122543" y="20246"/>
                  <a:pt x="128249" y="13590"/>
                </a:cubicBezTo>
                <a:close/>
                <a:moveTo>
                  <a:pt x="78308" y="14525"/>
                </a:moveTo>
                <a:cubicBezTo>
                  <a:pt x="87835" y="15339"/>
                  <a:pt x="96377" y="20700"/>
                  <a:pt x="101263" y="28918"/>
                </a:cubicBezTo>
                <a:cubicBezTo>
                  <a:pt x="102645" y="31163"/>
                  <a:pt x="103710" y="33581"/>
                  <a:pt x="104430" y="36114"/>
                </a:cubicBezTo>
                <a:cubicBezTo>
                  <a:pt x="105869" y="41763"/>
                  <a:pt x="105646" y="47714"/>
                  <a:pt x="103782" y="53241"/>
                </a:cubicBezTo>
                <a:lnTo>
                  <a:pt x="102631" y="53241"/>
                </a:lnTo>
                <a:cubicBezTo>
                  <a:pt x="100155" y="52989"/>
                  <a:pt x="97737" y="52385"/>
                  <a:pt x="95434" y="51442"/>
                </a:cubicBezTo>
                <a:lnTo>
                  <a:pt x="90901" y="49499"/>
                </a:lnTo>
                <a:lnTo>
                  <a:pt x="88814" y="48564"/>
                </a:lnTo>
                <a:lnTo>
                  <a:pt x="87663" y="48060"/>
                </a:lnTo>
                <a:lnTo>
                  <a:pt x="85504" y="46764"/>
                </a:lnTo>
                <a:lnTo>
                  <a:pt x="84712" y="46333"/>
                </a:lnTo>
                <a:lnTo>
                  <a:pt x="83489" y="45613"/>
                </a:lnTo>
                <a:cubicBezTo>
                  <a:pt x="82229" y="44253"/>
                  <a:pt x="81114" y="42756"/>
                  <a:pt x="80179" y="41151"/>
                </a:cubicBezTo>
                <a:cubicBezTo>
                  <a:pt x="75307" y="33012"/>
                  <a:pt x="74616" y="23046"/>
                  <a:pt x="78308" y="14309"/>
                </a:cubicBezTo>
                <a:close/>
                <a:moveTo>
                  <a:pt x="31604" y="57703"/>
                </a:moveTo>
                <a:lnTo>
                  <a:pt x="31604" y="57703"/>
                </a:lnTo>
                <a:cubicBezTo>
                  <a:pt x="38915" y="52255"/>
                  <a:pt x="47745" y="49233"/>
                  <a:pt x="56863" y="49067"/>
                </a:cubicBezTo>
                <a:lnTo>
                  <a:pt x="58014" y="49067"/>
                </a:lnTo>
                <a:cubicBezTo>
                  <a:pt x="63886" y="49067"/>
                  <a:pt x="69708" y="50219"/>
                  <a:pt x="75141" y="52449"/>
                </a:cubicBezTo>
                <a:lnTo>
                  <a:pt x="78092" y="53889"/>
                </a:lnTo>
                <a:cubicBezTo>
                  <a:pt x="79632" y="54630"/>
                  <a:pt x="81121" y="55472"/>
                  <a:pt x="82553" y="56407"/>
                </a:cubicBezTo>
                <a:lnTo>
                  <a:pt x="83417" y="56911"/>
                </a:lnTo>
                <a:lnTo>
                  <a:pt x="86799" y="58350"/>
                </a:lnTo>
                <a:cubicBezTo>
                  <a:pt x="91671" y="60891"/>
                  <a:pt x="97011" y="62438"/>
                  <a:pt x="102487" y="62884"/>
                </a:cubicBezTo>
                <a:lnTo>
                  <a:pt x="102487" y="62884"/>
                </a:lnTo>
                <a:cubicBezTo>
                  <a:pt x="103566" y="62956"/>
                  <a:pt x="104646" y="62956"/>
                  <a:pt x="105725" y="62884"/>
                </a:cubicBezTo>
                <a:lnTo>
                  <a:pt x="105725" y="63819"/>
                </a:lnTo>
                <a:lnTo>
                  <a:pt x="114073" y="60509"/>
                </a:lnTo>
                <a:lnTo>
                  <a:pt x="118319" y="58638"/>
                </a:lnTo>
                <a:lnTo>
                  <a:pt x="121773" y="57199"/>
                </a:lnTo>
                <a:lnTo>
                  <a:pt x="122636" y="56695"/>
                </a:lnTo>
                <a:cubicBezTo>
                  <a:pt x="124903" y="55155"/>
                  <a:pt x="127314" y="53824"/>
                  <a:pt x="129832" y="52737"/>
                </a:cubicBezTo>
                <a:cubicBezTo>
                  <a:pt x="135237" y="50499"/>
                  <a:pt x="141037" y="49348"/>
                  <a:pt x="146888" y="49355"/>
                </a:cubicBezTo>
                <a:lnTo>
                  <a:pt x="148039" y="49355"/>
                </a:lnTo>
                <a:cubicBezTo>
                  <a:pt x="157157" y="49492"/>
                  <a:pt x="166001" y="52514"/>
                  <a:pt x="173298" y="57991"/>
                </a:cubicBezTo>
                <a:lnTo>
                  <a:pt x="173298" y="57991"/>
                </a:lnTo>
                <a:cubicBezTo>
                  <a:pt x="173895" y="59070"/>
                  <a:pt x="174866" y="59890"/>
                  <a:pt x="176032" y="60293"/>
                </a:cubicBezTo>
                <a:cubicBezTo>
                  <a:pt x="186625" y="69548"/>
                  <a:pt x="193505" y="82335"/>
                  <a:pt x="195390" y="96274"/>
                </a:cubicBezTo>
                <a:cubicBezTo>
                  <a:pt x="195491" y="98189"/>
                  <a:pt x="195491" y="100117"/>
                  <a:pt x="195390" y="102031"/>
                </a:cubicBezTo>
                <a:cubicBezTo>
                  <a:pt x="195390" y="102751"/>
                  <a:pt x="195390" y="103471"/>
                  <a:pt x="195390" y="104262"/>
                </a:cubicBezTo>
                <a:lnTo>
                  <a:pt x="195390" y="104766"/>
                </a:lnTo>
                <a:cubicBezTo>
                  <a:pt x="195390" y="104766"/>
                  <a:pt x="195390" y="105486"/>
                  <a:pt x="195390" y="105845"/>
                </a:cubicBezTo>
                <a:cubicBezTo>
                  <a:pt x="195390" y="106205"/>
                  <a:pt x="195390" y="107716"/>
                  <a:pt x="195030" y="108652"/>
                </a:cubicBezTo>
                <a:cubicBezTo>
                  <a:pt x="194987" y="109134"/>
                  <a:pt x="194987" y="109609"/>
                  <a:pt x="195030" y="110091"/>
                </a:cubicBezTo>
                <a:cubicBezTo>
                  <a:pt x="195030" y="111099"/>
                  <a:pt x="194526" y="112178"/>
                  <a:pt x="194239" y="113330"/>
                </a:cubicBezTo>
                <a:cubicBezTo>
                  <a:pt x="192771" y="118288"/>
                  <a:pt x="190871" y="123102"/>
                  <a:pt x="188554" y="127722"/>
                </a:cubicBezTo>
                <a:cubicBezTo>
                  <a:pt x="186899" y="131104"/>
                  <a:pt x="184955" y="134918"/>
                  <a:pt x="182509" y="139308"/>
                </a:cubicBezTo>
                <a:cubicBezTo>
                  <a:pt x="180062" y="143698"/>
                  <a:pt x="177328" y="149023"/>
                  <a:pt x="174665" y="154276"/>
                </a:cubicBezTo>
                <a:cubicBezTo>
                  <a:pt x="168095" y="168021"/>
                  <a:pt x="160344" y="181168"/>
                  <a:pt x="151493" y="193567"/>
                </a:cubicBezTo>
                <a:cubicBezTo>
                  <a:pt x="141131" y="205297"/>
                  <a:pt x="130984" y="210910"/>
                  <a:pt x="121269" y="210263"/>
                </a:cubicBezTo>
                <a:cubicBezTo>
                  <a:pt x="115411" y="209651"/>
                  <a:pt x="109863" y="207348"/>
                  <a:pt x="105293" y="203642"/>
                </a:cubicBezTo>
                <a:lnTo>
                  <a:pt x="102487" y="201483"/>
                </a:lnTo>
                <a:lnTo>
                  <a:pt x="99680" y="203642"/>
                </a:lnTo>
                <a:cubicBezTo>
                  <a:pt x="95111" y="207348"/>
                  <a:pt x="89562" y="209651"/>
                  <a:pt x="83705" y="210263"/>
                </a:cubicBezTo>
                <a:cubicBezTo>
                  <a:pt x="74781" y="210838"/>
                  <a:pt x="66074" y="205585"/>
                  <a:pt x="54920" y="192704"/>
                </a:cubicBezTo>
                <a:cubicBezTo>
                  <a:pt x="44327" y="177124"/>
                  <a:pt x="34554" y="161004"/>
                  <a:pt x="25631" y="144417"/>
                </a:cubicBezTo>
                <a:lnTo>
                  <a:pt x="22825" y="139308"/>
                </a:lnTo>
                <a:cubicBezTo>
                  <a:pt x="20378" y="134990"/>
                  <a:pt x="18363" y="131176"/>
                  <a:pt x="16708" y="127722"/>
                </a:cubicBezTo>
                <a:cubicBezTo>
                  <a:pt x="14434" y="123088"/>
                  <a:pt x="12563" y="118273"/>
                  <a:pt x="11095" y="113330"/>
                </a:cubicBezTo>
                <a:lnTo>
                  <a:pt x="11095" y="113330"/>
                </a:lnTo>
                <a:cubicBezTo>
                  <a:pt x="11095" y="112250"/>
                  <a:pt x="10519" y="111171"/>
                  <a:pt x="10303" y="110163"/>
                </a:cubicBezTo>
                <a:lnTo>
                  <a:pt x="10303" y="108724"/>
                </a:lnTo>
                <a:cubicBezTo>
                  <a:pt x="10087" y="107803"/>
                  <a:pt x="9943" y="106860"/>
                  <a:pt x="9871" y="105917"/>
                </a:cubicBezTo>
                <a:cubicBezTo>
                  <a:pt x="9835" y="105579"/>
                  <a:pt x="9835" y="105248"/>
                  <a:pt x="9871" y="104910"/>
                </a:cubicBezTo>
                <a:lnTo>
                  <a:pt x="9871" y="104190"/>
                </a:lnTo>
                <a:cubicBezTo>
                  <a:pt x="9871" y="103471"/>
                  <a:pt x="9871" y="102751"/>
                  <a:pt x="9871" y="102103"/>
                </a:cubicBezTo>
                <a:cubicBezTo>
                  <a:pt x="9771" y="100189"/>
                  <a:pt x="9771" y="98261"/>
                  <a:pt x="9871" y="96346"/>
                </a:cubicBezTo>
                <a:cubicBezTo>
                  <a:pt x="11742" y="82400"/>
                  <a:pt x="18622" y="69612"/>
                  <a:pt x="29229" y="60365"/>
                </a:cubicBezTo>
                <a:cubicBezTo>
                  <a:pt x="30294" y="59797"/>
                  <a:pt x="31129" y="58883"/>
                  <a:pt x="31604" y="57775"/>
                </a:cubicBezTo>
                <a:close/>
              </a:path>
            </a:pathLst>
          </a:custGeom>
          <a:solidFill>
            <a:schemeClr val="accent3"/>
          </a:solidFill>
          <a:ln w="71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858463B-B323-4BD7-BC27-AE8861428F3C}"/>
              </a:ext>
            </a:extLst>
          </p:cNvPr>
          <p:cNvSpPr/>
          <p:nvPr/>
        </p:nvSpPr>
        <p:spPr>
          <a:xfrm>
            <a:off x="6760185" y="3193718"/>
            <a:ext cx="968415" cy="96841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C4BFBD-ED2D-4331-A4FC-CFCE83E9AAA7}"/>
              </a:ext>
            </a:extLst>
          </p:cNvPr>
          <p:cNvSpPr txBox="1"/>
          <p:nvPr/>
        </p:nvSpPr>
        <p:spPr>
          <a:xfrm>
            <a:off x="5857140" y="4611006"/>
            <a:ext cx="2890254" cy="109728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51PPT</a:t>
            </a: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模板网，幻灯片演示模板及素材免费下载！</a:t>
            </a:r>
          </a:p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51PPT</a:t>
            </a: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模板网 官网唯一网址：</a:t>
            </a:r>
            <a:r>
              <a:rPr lang="en-US" altLang="zh-CN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www.51pptmoban.com</a:t>
            </a:r>
            <a:endParaRPr lang="zh-CN" altLang="en-US" sz="1400" dirty="0">
              <a:solidFill>
                <a:schemeClr val="accent5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E2EA5A1-88BC-4B11-B396-280DD67D548B}"/>
              </a:ext>
            </a:extLst>
          </p:cNvPr>
          <p:cNvSpPr txBox="1"/>
          <p:nvPr/>
        </p:nvSpPr>
        <p:spPr>
          <a:xfrm>
            <a:off x="6662664" y="4267213"/>
            <a:ext cx="127920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F46ADAE-D4BA-421F-BF42-4A823B62D5E5}"/>
              </a:ext>
            </a:extLst>
          </p:cNvPr>
          <p:cNvGrpSpPr/>
          <p:nvPr/>
        </p:nvGrpSpPr>
        <p:grpSpPr>
          <a:xfrm>
            <a:off x="6992886" y="3442157"/>
            <a:ext cx="503012" cy="471536"/>
            <a:chOff x="3656264" y="508916"/>
            <a:chExt cx="240353" cy="225314"/>
          </a:xfrm>
          <a:solidFill>
            <a:schemeClr val="accent3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3F120DC-F3A5-4C37-A06F-6A9F8DE924BF}"/>
                </a:ext>
              </a:extLst>
            </p:cNvPr>
            <p:cNvSpPr/>
            <p:nvPr/>
          </p:nvSpPr>
          <p:spPr>
            <a:xfrm>
              <a:off x="3666699" y="700048"/>
              <a:ext cx="39147" cy="30871"/>
            </a:xfrm>
            <a:custGeom>
              <a:avLst/>
              <a:gdLst>
                <a:gd name="connsiteX0" fmla="*/ 29418 w 39147"/>
                <a:gd name="connsiteY0" fmla="*/ 14309 h 30871"/>
                <a:gd name="connsiteX1" fmla="*/ 22798 w 39147"/>
                <a:gd name="connsiteY1" fmla="*/ 20858 h 30871"/>
                <a:gd name="connsiteX2" fmla="*/ 15601 w 39147"/>
                <a:gd name="connsiteY2" fmla="*/ 20858 h 30871"/>
                <a:gd name="connsiteX3" fmla="*/ 8981 w 39147"/>
                <a:gd name="connsiteY3" fmla="*/ 14309 h 30871"/>
                <a:gd name="connsiteX4" fmla="*/ 8981 w 39147"/>
                <a:gd name="connsiteY4" fmla="*/ -83 h 30871"/>
                <a:gd name="connsiteX5" fmla="*/ 1713 w 39147"/>
                <a:gd name="connsiteY5" fmla="*/ -83 h 30871"/>
                <a:gd name="connsiteX6" fmla="*/ -86 w 39147"/>
                <a:gd name="connsiteY6" fmla="*/ -83 h 30871"/>
                <a:gd name="connsiteX7" fmla="*/ -86 w 39147"/>
                <a:gd name="connsiteY7" fmla="*/ 14813 h 30871"/>
                <a:gd name="connsiteX8" fmla="*/ 15889 w 39147"/>
                <a:gd name="connsiteY8" fmla="*/ 30789 h 30871"/>
                <a:gd name="connsiteX9" fmla="*/ 23086 w 39147"/>
                <a:gd name="connsiteY9" fmla="*/ 30789 h 30871"/>
                <a:gd name="connsiteX10" fmla="*/ 39061 w 39147"/>
                <a:gd name="connsiteY10" fmla="*/ 14813 h 30871"/>
                <a:gd name="connsiteX11" fmla="*/ 39061 w 39147"/>
                <a:gd name="connsiteY11" fmla="*/ 421 h 30871"/>
                <a:gd name="connsiteX12" fmla="*/ 29706 w 39147"/>
                <a:gd name="connsiteY12" fmla="*/ 421 h 3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47" h="30871">
                  <a:moveTo>
                    <a:pt x="29418" y="14309"/>
                  </a:moveTo>
                  <a:cubicBezTo>
                    <a:pt x="29382" y="17936"/>
                    <a:pt x="26425" y="20858"/>
                    <a:pt x="22798" y="20858"/>
                  </a:cubicBezTo>
                  <a:lnTo>
                    <a:pt x="15601" y="20858"/>
                  </a:lnTo>
                  <a:cubicBezTo>
                    <a:pt x="11975" y="20858"/>
                    <a:pt x="9017" y="17936"/>
                    <a:pt x="8981" y="14309"/>
                  </a:cubicBezTo>
                  <a:lnTo>
                    <a:pt x="8981" y="-83"/>
                  </a:lnTo>
                  <a:lnTo>
                    <a:pt x="1713" y="-83"/>
                  </a:lnTo>
                  <a:cubicBezTo>
                    <a:pt x="1115" y="-11"/>
                    <a:pt x="511" y="-11"/>
                    <a:pt x="-86" y="-83"/>
                  </a:cubicBezTo>
                  <a:lnTo>
                    <a:pt x="-86" y="14813"/>
                  </a:lnTo>
                  <a:cubicBezTo>
                    <a:pt x="-86" y="23636"/>
                    <a:pt x="7067" y="30789"/>
                    <a:pt x="15889" y="30789"/>
                  </a:cubicBezTo>
                  <a:lnTo>
                    <a:pt x="23086" y="30789"/>
                  </a:lnTo>
                  <a:cubicBezTo>
                    <a:pt x="31894" y="30753"/>
                    <a:pt x="39025" y="23621"/>
                    <a:pt x="39061" y="14813"/>
                  </a:cubicBezTo>
                  <a:lnTo>
                    <a:pt x="39061" y="421"/>
                  </a:lnTo>
                  <a:lnTo>
                    <a:pt x="29706" y="421"/>
                  </a:ln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1A89307-3842-4AB8-B14B-151D448F6B5E}"/>
                </a:ext>
              </a:extLst>
            </p:cNvPr>
            <p:cNvSpPr/>
            <p:nvPr/>
          </p:nvSpPr>
          <p:spPr>
            <a:xfrm>
              <a:off x="3850778" y="698465"/>
              <a:ext cx="39147" cy="35765"/>
            </a:xfrm>
            <a:custGeom>
              <a:avLst/>
              <a:gdLst>
                <a:gd name="connsiteX0" fmla="*/ 29706 w 39147"/>
                <a:gd name="connsiteY0" fmla="*/ 1212 h 35765"/>
                <a:gd name="connsiteX1" fmla="*/ 29706 w 39147"/>
                <a:gd name="connsiteY1" fmla="*/ 19707 h 35765"/>
                <a:gd name="connsiteX2" fmla="*/ 23086 w 39147"/>
                <a:gd name="connsiteY2" fmla="*/ 26255 h 35765"/>
                <a:gd name="connsiteX3" fmla="*/ 15889 w 39147"/>
                <a:gd name="connsiteY3" fmla="*/ 26255 h 35765"/>
                <a:gd name="connsiteX4" fmla="*/ 9341 w 39147"/>
                <a:gd name="connsiteY4" fmla="*/ 19707 h 35765"/>
                <a:gd name="connsiteX5" fmla="*/ 9341 w 39147"/>
                <a:gd name="connsiteY5" fmla="*/ 1212 h 35765"/>
                <a:gd name="connsiteX6" fmla="*/ -86 w 39147"/>
                <a:gd name="connsiteY6" fmla="*/ 1212 h 35765"/>
                <a:gd name="connsiteX7" fmla="*/ -86 w 39147"/>
                <a:gd name="connsiteY7" fmla="*/ 19707 h 35765"/>
                <a:gd name="connsiteX8" fmla="*/ 15889 w 39147"/>
                <a:gd name="connsiteY8" fmla="*/ 35682 h 35765"/>
                <a:gd name="connsiteX9" fmla="*/ 23086 w 39147"/>
                <a:gd name="connsiteY9" fmla="*/ 35682 h 35765"/>
                <a:gd name="connsiteX10" fmla="*/ 39061 w 39147"/>
                <a:gd name="connsiteY10" fmla="*/ 19707 h 35765"/>
                <a:gd name="connsiteX11" fmla="*/ 39061 w 39147"/>
                <a:gd name="connsiteY11" fmla="*/ -83 h 35765"/>
                <a:gd name="connsiteX12" fmla="*/ 33664 w 39147"/>
                <a:gd name="connsiteY12" fmla="*/ 1212 h 3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47" h="35765">
                  <a:moveTo>
                    <a:pt x="29706" y="1212"/>
                  </a:moveTo>
                  <a:lnTo>
                    <a:pt x="29706" y="19707"/>
                  </a:lnTo>
                  <a:cubicBezTo>
                    <a:pt x="29670" y="23333"/>
                    <a:pt x="26712" y="26255"/>
                    <a:pt x="23086" y="26255"/>
                  </a:cubicBezTo>
                  <a:lnTo>
                    <a:pt x="15889" y="26255"/>
                  </a:lnTo>
                  <a:cubicBezTo>
                    <a:pt x="12270" y="26255"/>
                    <a:pt x="9341" y="23326"/>
                    <a:pt x="9341" y="19707"/>
                  </a:cubicBezTo>
                  <a:lnTo>
                    <a:pt x="9341" y="1212"/>
                  </a:lnTo>
                  <a:lnTo>
                    <a:pt x="-86" y="1212"/>
                  </a:lnTo>
                  <a:lnTo>
                    <a:pt x="-86" y="19707"/>
                  </a:lnTo>
                  <a:cubicBezTo>
                    <a:pt x="-50" y="28515"/>
                    <a:pt x="7081" y="35646"/>
                    <a:pt x="15889" y="35682"/>
                  </a:cubicBezTo>
                  <a:lnTo>
                    <a:pt x="23086" y="35682"/>
                  </a:lnTo>
                  <a:cubicBezTo>
                    <a:pt x="31894" y="35646"/>
                    <a:pt x="39025" y="28515"/>
                    <a:pt x="39061" y="19707"/>
                  </a:cubicBezTo>
                  <a:lnTo>
                    <a:pt x="39061" y="-83"/>
                  </a:lnTo>
                  <a:cubicBezTo>
                    <a:pt x="37384" y="752"/>
                    <a:pt x="35535" y="1191"/>
                    <a:pt x="33664" y="1212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6216FA6-7799-4040-92A3-8AEB7E4FDD41}"/>
                </a:ext>
              </a:extLst>
            </p:cNvPr>
            <p:cNvSpPr/>
            <p:nvPr/>
          </p:nvSpPr>
          <p:spPr>
            <a:xfrm>
              <a:off x="3665044" y="508916"/>
              <a:ext cx="226321" cy="162130"/>
            </a:xfrm>
            <a:custGeom>
              <a:avLst/>
              <a:gdLst>
                <a:gd name="connsiteX0" fmla="*/ 10564 w 226321"/>
                <a:gd name="connsiteY0" fmla="*/ 160393 h 162130"/>
                <a:gd name="connsiteX1" fmla="*/ 10564 w 226321"/>
                <a:gd name="connsiteY1" fmla="*/ 109659 h 162130"/>
                <a:gd name="connsiteX2" fmla="*/ 16753 w 226321"/>
                <a:gd name="connsiteY2" fmla="*/ 102895 h 162130"/>
                <a:gd name="connsiteX3" fmla="*/ 209180 w 226321"/>
                <a:gd name="connsiteY3" fmla="*/ 102895 h 162130"/>
                <a:gd name="connsiteX4" fmla="*/ 215441 w 226321"/>
                <a:gd name="connsiteY4" fmla="*/ 109659 h 162130"/>
                <a:gd name="connsiteX5" fmla="*/ 215441 w 226321"/>
                <a:gd name="connsiteY5" fmla="*/ 160681 h 162130"/>
                <a:gd name="connsiteX6" fmla="*/ 219254 w 226321"/>
                <a:gd name="connsiteY6" fmla="*/ 160681 h 162130"/>
                <a:gd name="connsiteX7" fmla="*/ 224652 w 226321"/>
                <a:gd name="connsiteY7" fmla="*/ 162048 h 162130"/>
                <a:gd name="connsiteX8" fmla="*/ 224652 w 226321"/>
                <a:gd name="connsiteY8" fmla="*/ 109659 h 162130"/>
                <a:gd name="connsiteX9" fmla="*/ 209115 w 226321"/>
                <a:gd name="connsiteY9" fmla="*/ 93540 h 162130"/>
                <a:gd name="connsiteX10" fmla="*/ 209036 w 226321"/>
                <a:gd name="connsiteY10" fmla="*/ 93540 h 162130"/>
                <a:gd name="connsiteX11" fmla="*/ 205150 w 226321"/>
                <a:gd name="connsiteY11" fmla="*/ 93540 h 162130"/>
                <a:gd name="connsiteX12" fmla="*/ 205150 w 226321"/>
                <a:gd name="connsiteY12" fmla="*/ 69792 h 162130"/>
                <a:gd name="connsiteX13" fmla="*/ 212346 w 226321"/>
                <a:gd name="connsiteY13" fmla="*/ 71375 h 162130"/>
                <a:gd name="connsiteX14" fmla="*/ 226235 w 226321"/>
                <a:gd name="connsiteY14" fmla="*/ 59933 h 162130"/>
                <a:gd name="connsiteX15" fmla="*/ 226235 w 226321"/>
                <a:gd name="connsiteY15" fmla="*/ 40216 h 162130"/>
                <a:gd name="connsiteX16" fmla="*/ 212396 w 226321"/>
                <a:gd name="connsiteY16" fmla="*/ 28839 h 162130"/>
                <a:gd name="connsiteX17" fmla="*/ 212346 w 226321"/>
                <a:gd name="connsiteY17" fmla="*/ 28846 h 162130"/>
                <a:gd name="connsiteX18" fmla="*/ 205150 w 226321"/>
                <a:gd name="connsiteY18" fmla="*/ 30357 h 162130"/>
                <a:gd name="connsiteX19" fmla="*/ 205150 w 226321"/>
                <a:gd name="connsiteY19" fmla="*/ 18771 h 162130"/>
                <a:gd name="connsiteX20" fmla="*/ 189102 w 226321"/>
                <a:gd name="connsiteY20" fmla="*/ -83 h 162130"/>
                <a:gd name="connsiteX21" fmla="*/ 36902 w 226321"/>
                <a:gd name="connsiteY21" fmla="*/ -83 h 162130"/>
                <a:gd name="connsiteX22" fmla="*/ 20927 w 226321"/>
                <a:gd name="connsiteY22" fmla="*/ 18771 h 162130"/>
                <a:gd name="connsiteX23" fmla="*/ 20927 w 226321"/>
                <a:gd name="connsiteY23" fmla="*/ 30069 h 162130"/>
                <a:gd name="connsiteX24" fmla="*/ 14306 w 226321"/>
                <a:gd name="connsiteY24" fmla="*/ 28846 h 162130"/>
                <a:gd name="connsiteX25" fmla="*/ -86 w 226321"/>
                <a:gd name="connsiteY25" fmla="*/ 40216 h 162130"/>
                <a:gd name="connsiteX26" fmla="*/ -86 w 226321"/>
                <a:gd name="connsiteY26" fmla="*/ 59933 h 162130"/>
                <a:gd name="connsiteX27" fmla="*/ 14306 w 226321"/>
                <a:gd name="connsiteY27" fmla="*/ 71375 h 162130"/>
                <a:gd name="connsiteX28" fmla="*/ 20927 w 226321"/>
                <a:gd name="connsiteY28" fmla="*/ 70152 h 162130"/>
                <a:gd name="connsiteX29" fmla="*/ 20927 w 226321"/>
                <a:gd name="connsiteY29" fmla="*/ 93540 h 162130"/>
                <a:gd name="connsiteX30" fmla="*/ 16969 w 226321"/>
                <a:gd name="connsiteY30" fmla="*/ 93540 h 162130"/>
                <a:gd name="connsiteX31" fmla="*/ 1425 w 226321"/>
                <a:gd name="connsiteY31" fmla="*/ 109652 h 162130"/>
                <a:gd name="connsiteX32" fmla="*/ 1425 w 226321"/>
                <a:gd name="connsiteY32" fmla="*/ 109659 h 162130"/>
                <a:gd name="connsiteX33" fmla="*/ 1425 w 226321"/>
                <a:gd name="connsiteY33" fmla="*/ 160896 h 162130"/>
                <a:gd name="connsiteX34" fmla="*/ 3224 w 226321"/>
                <a:gd name="connsiteY34" fmla="*/ 160896 h 162130"/>
                <a:gd name="connsiteX35" fmla="*/ 207597 w 226321"/>
                <a:gd name="connsiteY35" fmla="*/ 39928 h 162130"/>
                <a:gd name="connsiteX36" fmla="*/ 212058 w 226321"/>
                <a:gd name="connsiteY36" fmla="*/ 37913 h 162130"/>
                <a:gd name="connsiteX37" fmla="*/ 216520 w 226321"/>
                <a:gd name="connsiteY37" fmla="*/ 39928 h 162130"/>
                <a:gd name="connsiteX38" fmla="*/ 216520 w 226321"/>
                <a:gd name="connsiteY38" fmla="*/ 59646 h 162130"/>
                <a:gd name="connsiteX39" fmla="*/ 212058 w 226321"/>
                <a:gd name="connsiteY39" fmla="*/ 61661 h 162130"/>
                <a:gd name="connsiteX40" fmla="*/ 207597 w 226321"/>
                <a:gd name="connsiteY40" fmla="*/ 59646 h 162130"/>
                <a:gd name="connsiteX41" fmla="*/ 30066 w 226321"/>
                <a:gd name="connsiteY41" fmla="*/ 18339 h 162130"/>
                <a:gd name="connsiteX42" fmla="*/ 36686 w 226321"/>
                <a:gd name="connsiteY42" fmla="*/ 8840 h 162130"/>
                <a:gd name="connsiteX43" fmla="*/ 189030 w 226321"/>
                <a:gd name="connsiteY43" fmla="*/ 8840 h 162130"/>
                <a:gd name="connsiteX44" fmla="*/ 195651 w 226321"/>
                <a:gd name="connsiteY44" fmla="*/ 18339 h 162130"/>
                <a:gd name="connsiteX45" fmla="*/ 195651 w 226321"/>
                <a:gd name="connsiteY45" fmla="*/ 93108 h 162130"/>
                <a:gd name="connsiteX46" fmla="*/ 30138 w 226321"/>
                <a:gd name="connsiteY46" fmla="*/ 93108 h 162130"/>
                <a:gd name="connsiteX47" fmla="*/ 19272 w 226321"/>
                <a:gd name="connsiteY47" fmla="*/ 59502 h 162130"/>
                <a:gd name="connsiteX48" fmla="*/ 14090 w 226321"/>
                <a:gd name="connsiteY48" fmla="*/ 61517 h 162130"/>
                <a:gd name="connsiteX49" fmla="*/ 8837 w 226321"/>
                <a:gd name="connsiteY49" fmla="*/ 59502 h 162130"/>
                <a:gd name="connsiteX50" fmla="*/ 8837 w 226321"/>
                <a:gd name="connsiteY50" fmla="*/ 39856 h 162130"/>
                <a:gd name="connsiteX51" fmla="*/ 14090 w 226321"/>
                <a:gd name="connsiteY51" fmla="*/ 37769 h 162130"/>
                <a:gd name="connsiteX52" fmla="*/ 19272 w 226321"/>
                <a:gd name="connsiteY52" fmla="*/ 39784 h 1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26321" h="162130">
                  <a:moveTo>
                    <a:pt x="10564" y="160393"/>
                  </a:moveTo>
                  <a:lnTo>
                    <a:pt x="10564" y="109659"/>
                  </a:lnTo>
                  <a:cubicBezTo>
                    <a:pt x="10442" y="106097"/>
                    <a:pt x="13191" y="103089"/>
                    <a:pt x="16753" y="102895"/>
                  </a:cubicBezTo>
                  <a:lnTo>
                    <a:pt x="209180" y="102895"/>
                  </a:lnTo>
                  <a:cubicBezTo>
                    <a:pt x="212771" y="103053"/>
                    <a:pt x="215563" y="106069"/>
                    <a:pt x="215441" y="109659"/>
                  </a:cubicBezTo>
                  <a:lnTo>
                    <a:pt x="215441" y="160681"/>
                  </a:lnTo>
                  <a:lnTo>
                    <a:pt x="219254" y="160681"/>
                  </a:lnTo>
                  <a:cubicBezTo>
                    <a:pt x="221140" y="160688"/>
                    <a:pt x="222989" y="161163"/>
                    <a:pt x="224652" y="162048"/>
                  </a:cubicBezTo>
                  <a:lnTo>
                    <a:pt x="224652" y="109659"/>
                  </a:lnTo>
                  <a:cubicBezTo>
                    <a:pt x="224810" y="100916"/>
                    <a:pt x="217851" y="93698"/>
                    <a:pt x="209115" y="93540"/>
                  </a:cubicBezTo>
                  <a:cubicBezTo>
                    <a:pt x="209086" y="93540"/>
                    <a:pt x="209065" y="93540"/>
                    <a:pt x="209036" y="93540"/>
                  </a:cubicBezTo>
                  <a:lnTo>
                    <a:pt x="205150" y="93540"/>
                  </a:lnTo>
                  <a:lnTo>
                    <a:pt x="205150" y="69792"/>
                  </a:lnTo>
                  <a:cubicBezTo>
                    <a:pt x="207388" y="70886"/>
                    <a:pt x="209856" y="71433"/>
                    <a:pt x="212346" y="71375"/>
                  </a:cubicBezTo>
                  <a:cubicBezTo>
                    <a:pt x="219341" y="72045"/>
                    <a:pt x="225551" y="66928"/>
                    <a:pt x="226235" y="59933"/>
                  </a:cubicBezTo>
                  <a:lnTo>
                    <a:pt x="226235" y="40216"/>
                  </a:lnTo>
                  <a:cubicBezTo>
                    <a:pt x="225558" y="33257"/>
                    <a:pt x="219362" y="28162"/>
                    <a:pt x="212396" y="28839"/>
                  </a:cubicBezTo>
                  <a:cubicBezTo>
                    <a:pt x="212382" y="28846"/>
                    <a:pt x="212361" y="28846"/>
                    <a:pt x="212346" y="28846"/>
                  </a:cubicBezTo>
                  <a:cubicBezTo>
                    <a:pt x="209863" y="28767"/>
                    <a:pt x="207395" y="29285"/>
                    <a:pt x="205150" y="30357"/>
                  </a:cubicBezTo>
                  <a:lnTo>
                    <a:pt x="205150" y="18771"/>
                  </a:lnTo>
                  <a:cubicBezTo>
                    <a:pt x="205855" y="9157"/>
                    <a:pt x="198709" y="759"/>
                    <a:pt x="189102" y="-83"/>
                  </a:cubicBezTo>
                  <a:lnTo>
                    <a:pt x="36902" y="-83"/>
                  </a:lnTo>
                  <a:cubicBezTo>
                    <a:pt x="27324" y="795"/>
                    <a:pt x="20221" y="9179"/>
                    <a:pt x="20927" y="18771"/>
                  </a:cubicBezTo>
                  <a:lnTo>
                    <a:pt x="20927" y="30069"/>
                  </a:lnTo>
                  <a:cubicBezTo>
                    <a:pt x="18818" y="29249"/>
                    <a:pt x="16573" y="28839"/>
                    <a:pt x="14306" y="28846"/>
                  </a:cubicBezTo>
                  <a:cubicBezTo>
                    <a:pt x="7211" y="28083"/>
                    <a:pt x="813" y="33142"/>
                    <a:pt x="-86" y="40216"/>
                  </a:cubicBezTo>
                  <a:lnTo>
                    <a:pt x="-86" y="59933"/>
                  </a:lnTo>
                  <a:cubicBezTo>
                    <a:pt x="813" y="67022"/>
                    <a:pt x="7196" y="72095"/>
                    <a:pt x="14306" y="71375"/>
                  </a:cubicBezTo>
                  <a:cubicBezTo>
                    <a:pt x="16573" y="71383"/>
                    <a:pt x="18818" y="70972"/>
                    <a:pt x="20927" y="70152"/>
                  </a:cubicBezTo>
                  <a:lnTo>
                    <a:pt x="20927" y="93540"/>
                  </a:lnTo>
                  <a:lnTo>
                    <a:pt x="16969" y="93540"/>
                  </a:lnTo>
                  <a:cubicBezTo>
                    <a:pt x="8225" y="93698"/>
                    <a:pt x="1266" y="100909"/>
                    <a:pt x="1425" y="109652"/>
                  </a:cubicBezTo>
                  <a:cubicBezTo>
                    <a:pt x="1425" y="109659"/>
                    <a:pt x="1425" y="109659"/>
                    <a:pt x="1425" y="109659"/>
                  </a:cubicBezTo>
                  <a:lnTo>
                    <a:pt x="1425" y="160896"/>
                  </a:lnTo>
                  <a:cubicBezTo>
                    <a:pt x="2022" y="160861"/>
                    <a:pt x="2627" y="160861"/>
                    <a:pt x="3224" y="160896"/>
                  </a:cubicBezTo>
                  <a:close/>
                  <a:moveTo>
                    <a:pt x="207597" y="39928"/>
                  </a:moveTo>
                  <a:cubicBezTo>
                    <a:pt x="207597" y="39352"/>
                    <a:pt x="209252" y="37913"/>
                    <a:pt x="212058" y="37913"/>
                  </a:cubicBezTo>
                  <a:cubicBezTo>
                    <a:pt x="214865" y="37913"/>
                    <a:pt x="216520" y="39352"/>
                    <a:pt x="216520" y="39928"/>
                  </a:cubicBezTo>
                  <a:lnTo>
                    <a:pt x="216520" y="59646"/>
                  </a:lnTo>
                  <a:cubicBezTo>
                    <a:pt x="216520" y="60221"/>
                    <a:pt x="214865" y="61661"/>
                    <a:pt x="212058" y="61661"/>
                  </a:cubicBezTo>
                  <a:cubicBezTo>
                    <a:pt x="209252" y="61661"/>
                    <a:pt x="207597" y="60221"/>
                    <a:pt x="207597" y="59646"/>
                  </a:cubicBezTo>
                  <a:close/>
                  <a:moveTo>
                    <a:pt x="30066" y="18339"/>
                  </a:moveTo>
                  <a:cubicBezTo>
                    <a:pt x="30066" y="13158"/>
                    <a:pt x="33088" y="8840"/>
                    <a:pt x="36686" y="8840"/>
                  </a:cubicBezTo>
                  <a:lnTo>
                    <a:pt x="189030" y="8840"/>
                  </a:lnTo>
                  <a:cubicBezTo>
                    <a:pt x="192628" y="8840"/>
                    <a:pt x="195651" y="13158"/>
                    <a:pt x="195651" y="18339"/>
                  </a:cubicBezTo>
                  <a:lnTo>
                    <a:pt x="195651" y="93108"/>
                  </a:lnTo>
                  <a:lnTo>
                    <a:pt x="30138" y="93108"/>
                  </a:lnTo>
                  <a:close/>
                  <a:moveTo>
                    <a:pt x="19272" y="59502"/>
                  </a:moveTo>
                  <a:cubicBezTo>
                    <a:pt x="19272" y="59933"/>
                    <a:pt x="17472" y="61517"/>
                    <a:pt x="14090" y="61517"/>
                  </a:cubicBezTo>
                  <a:cubicBezTo>
                    <a:pt x="12111" y="61747"/>
                    <a:pt x="10147" y="60999"/>
                    <a:pt x="8837" y="59502"/>
                  </a:cubicBezTo>
                  <a:lnTo>
                    <a:pt x="8837" y="39856"/>
                  </a:lnTo>
                  <a:cubicBezTo>
                    <a:pt x="8837" y="39352"/>
                    <a:pt x="10708" y="37769"/>
                    <a:pt x="14090" y="37769"/>
                  </a:cubicBezTo>
                  <a:cubicBezTo>
                    <a:pt x="17472" y="37769"/>
                    <a:pt x="19199" y="39352"/>
                    <a:pt x="19272" y="39784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5076CDC-6232-43DD-8316-FD1CD9F4B3CE}"/>
                </a:ext>
              </a:extLst>
            </p:cNvPr>
            <p:cNvSpPr/>
            <p:nvPr/>
          </p:nvSpPr>
          <p:spPr>
            <a:xfrm>
              <a:off x="3656264" y="669365"/>
              <a:ext cx="240353" cy="30017"/>
            </a:xfrm>
            <a:custGeom>
              <a:avLst/>
              <a:gdLst>
                <a:gd name="connsiteX0" fmla="*/ 228034 w 240353"/>
                <a:gd name="connsiteY0" fmla="*/ -56 h 30017"/>
                <a:gd name="connsiteX1" fmla="*/ 12147 w 240353"/>
                <a:gd name="connsiteY1" fmla="*/ -56 h 30017"/>
                <a:gd name="connsiteX2" fmla="*/ 10348 w 240353"/>
                <a:gd name="connsiteY2" fmla="*/ -56 h 30017"/>
                <a:gd name="connsiteX3" fmla="*/ -86 w 240353"/>
                <a:gd name="connsiteY3" fmla="*/ 11962 h 30017"/>
                <a:gd name="connsiteX4" fmla="*/ -86 w 240353"/>
                <a:gd name="connsiteY4" fmla="*/ 17863 h 30017"/>
                <a:gd name="connsiteX5" fmla="*/ 10348 w 240353"/>
                <a:gd name="connsiteY5" fmla="*/ 29880 h 30017"/>
                <a:gd name="connsiteX6" fmla="*/ 12147 w 240353"/>
                <a:gd name="connsiteY6" fmla="*/ 29880 h 30017"/>
                <a:gd name="connsiteX7" fmla="*/ 228034 w 240353"/>
                <a:gd name="connsiteY7" fmla="*/ 29880 h 30017"/>
                <a:gd name="connsiteX8" fmla="*/ 233431 w 240353"/>
                <a:gd name="connsiteY8" fmla="*/ 28585 h 30017"/>
                <a:gd name="connsiteX9" fmla="*/ 240267 w 240353"/>
                <a:gd name="connsiteY9" fmla="*/ 17647 h 30017"/>
                <a:gd name="connsiteX10" fmla="*/ 240267 w 240353"/>
                <a:gd name="connsiteY10" fmla="*/ 11746 h 30017"/>
                <a:gd name="connsiteX11" fmla="*/ 233431 w 240353"/>
                <a:gd name="connsiteY11" fmla="*/ 879 h 30017"/>
                <a:gd name="connsiteX12" fmla="*/ 228034 w 240353"/>
                <a:gd name="connsiteY12" fmla="*/ -56 h 30017"/>
                <a:gd name="connsiteX13" fmla="*/ 233359 w 240353"/>
                <a:gd name="connsiteY13" fmla="*/ 18078 h 30017"/>
                <a:gd name="connsiteX14" fmla="*/ 228034 w 240353"/>
                <a:gd name="connsiteY14" fmla="*/ 23476 h 30017"/>
                <a:gd name="connsiteX15" fmla="*/ 12147 w 240353"/>
                <a:gd name="connsiteY15" fmla="*/ 23476 h 30017"/>
                <a:gd name="connsiteX16" fmla="*/ 6750 w 240353"/>
                <a:gd name="connsiteY16" fmla="*/ 18078 h 30017"/>
                <a:gd name="connsiteX17" fmla="*/ 6750 w 240353"/>
                <a:gd name="connsiteY17" fmla="*/ 12178 h 30017"/>
                <a:gd name="connsiteX18" fmla="*/ 12147 w 240353"/>
                <a:gd name="connsiteY18" fmla="*/ 6780 h 30017"/>
                <a:gd name="connsiteX19" fmla="*/ 228034 w 240353"/>
                <a:gd name="connsiteY19" fmla="*/ 6780 h 30017"/>
                <a:gd name="connsiteX20" fmla="*/ 233359 w 240353"/>
                <a:gd name="connsiteY20" fmla="*/ 12106 h 3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0353" h="30017">
                  <a:moveTo>
                    <a:pt x="228034" y="-56"/>
                  </a:moveTo>
                  <a:lnTo>
                    <a:pt x="12147" y="-56"/>
                  </a:lnTo>
                  <a:cubicBezTo>
                    <a:pt x="11550" y="-92"/>
                    <a:pt x="10945" y="-92"/>
                    <a:pt x="10348" y="-56"/>
                  </a:cubicBezTo>
                  <a:cubicBezTo>
                    <a:pt x="4368" y="800"/>
                    <a:pt x="-79" y="5917"/>
                    <a:pt x="-86" y="11962"/>
                  </a:cubicBezTo>
                  <a:lnTo>
                    <a:pt x="-86" y="17863"/>
                  </a:lnTo>
                  <a:cubicBezTo>
                    <a:pt x="-79" y="23907"/>
                    <a:pt x="4368" y="29024"/>
                    <a:pt x="10348" y="29880"/>
                  </a:cubicBezTo>
                  <a:cubicBezTo>
                    <a:pt x="10945" y="29952"/>
                    <a:pt x="11550" y="29952"/>
                    <a:pt x="12147" y="29880"/>
                  </a:cubicBezTo>
                  <a:lnTo>
                    <a:pt x="228034" y="29880"/>
                  </a:lnTo>
                  <a:cubicBezTo>
                    <a:pt x="229905" y="29859"/>
                    <a:pt x="231754" y="29420"/>
                    <a:pt x="233431" y="28585"/>
                  </a:cubicBezTo>
                  <a:cubicBezTo>
                    <a:pt x="237605" y="26534"/>
                    <a:pt x="240253" y="22295"/>
                    <a:pt x="240267" y="17647"/>
                  </a:cubicBezTo>
                  <a:lnTo>
                    <a:pt x="240267" y="11746"/>
                  </a:lnTo>
                  <a:cubicBezTo>
                    <a:pt x="240260" y="7111"/>
                    <a:pt x="237605" y="2894"/>
                    <a:pt x="233431" y="879"/>
                  </a:cubicBezTo>
                  <a:cubicBezTo>
                    <a:pt x="231733" y="138"/>
                    <a:pt x="229883" y="-178"/>
                    <a:pt x="228034" y="-56"/>
                  </a:cubicBezTo>
                  <a:close/>
                  <a:moveTo>
                    <a:pt x="233359" y="18078"/>
                  </a:moveTo>
                  <a:cubicBezTo>
                    <a:pt x="233359" y="21029"/>
                    <a:pt x="230984" y="23440"/>
                    <a:pt x="228034" y="23476"/>
                  </a:cubicBezTo>
                  <a:lnTo>
                    <a:pt x="12147" y="23476"/>
                  </a:lnTo>
                  <a:cubicBezTo>
                    <a:pt x="9182" y="23440"/>
                    <a:pt x="6786" y="21043"/>
                    <a:pt x="6750" y="18078"/>
                  </a:cubicBezTo>
                  <a:lnTo>
                    <a:pt x="6750" y="12178"/>
                  </a:lnTo>
                  <a:cubicBezTo>
                    <a:pt x="6750" y="9198"/>
                    <a:pt x="9168" y="6780"/>
                    <a:pt x="12147" y="6780"/>
                  </a:cubicBezTo>
                  <a:lnTo>
                    <a:pt x="228034" y="6780"/>
                  </a:lnTo>
                  <a:cubicBezTo>
                    <a:pt x="230977" y="6780"/>
                    <a:pt x="233359" y="9162"/>
                    <a:pt x="233359" y="12106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0163E92-300C-44AA-9DFE-628760647572}"/>
                </a:ext>
              </a:extLst>
            </p:cNvPr>
            <p:cNvSpPr/>
            <p:nvPr/>
          </p:nvSpPr>
          <p:spPr>
            <a:xfrm>
              <a:off x="3707070" y="531800"/>
              <a:ext cx="147018" cy="58289"/>
            </a:xfrm>
            <a:custGeom>
              <a:avLst/>
              <a:gdLst>
                <a:gd name="connsiteX0" fmla="*/ 136138 w 147018"/>
                <a:gd name="connsiteY0" fmla="*/ -83 h 58289"/>
                <a:gd name="connsiteX1" fmla="*/ 10708 w 147018"/>
                <a:gd name="connsiteY1" fmla="*/ -83 h 58289"/>
                <a:gd name="connsiteX2" fmla="*/ -86 w 147018"/>
                <a:gd name="connsiteY2" fmla="*/ 10711 h 58289"/>
                <a:gd name="connsiteX3" fmla="*/ -86 w 147018"/>
                <a:gd name="connsiteY3" fmla="*/ 47412 h 58289"/>
                <a:gd name="connsiteX4" fmla="*/ 10708 w 147018"/>
                <a:gd name="connsiteY4" fmla="*/ 58206 h 58289"/>
                <a:gd name="connsiteX5" fmla="*/ 136138 w 147018"/>
                <a:gd name="connsiteY5" fmla="*/ 58206 h 58289"/>
                <a:gd name="connsiteX6" fmla="*/ 146932 w 147018"/>
                <a:gd name="connsiteY6" fmla="*/ 47412 h 58289"/>
                <a:gd name="connsiteX7" fmla="*/ 146932 w 147018"/>
                <a:gd name="connsiteY7" fmla="*/ 10711 h 58289"/>
                <a:gd name="connsiteX8" fmla="*/ 136138 w 147018"/>
                <a:gd name="connsiteY8" fmla="*/ -83 h 58289"/>
                <a:gd name="connsiteX9" fmla="*/ 142255 w 147018"/>
                <a:gd name="connsiteY9" fmla="*/ 47412 h 58289"/>
                <a:gd name="connsiteX10" fmla="*/ 136138 w 147018"/>
                <a:gd name="connsiteY10" fmla="*/ 53529 h 58289"/>
                <a:gd name="connsiteX11" fmla="*/ 10708 w 147018"/>
                <a:gd name="connsiteY11" fmla="*/ 53529 h 58289"/>
                <a:gd name="connsiteX12" fmla="*/ 4591 w 147018"/>
                <a:gd name="connsiteY12" fmla="*/ 47412 h 58289"/>
                <a:gd name="connsiteX13" fmla="*/ 4591 w 147018"/>
                <a:gd name="connsiteY13" fmla="*/ 10711 h 58289"/>
                <a:gd name="connsiteX14" fmla="*/ 10708 w 147018"/>
                <a:gd name="connsiteY14" fmla="*/ 4595 h 58289"/>
                <a:gd name="connsiteX15" fmla="*/ 136138 w 147018"/>
                <a:gd name="connsiteY15" fmla="*/ 4595 h 58289"/>
                <a:gd name="connsiteX16" fmla="*/ 142255 w 147018"/>
                <a:gd name="connsiteY16" fmla="*/ 10711 h 5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7018" h="58289">
                  <a:moveTo>
                    <a:pt x="136138" y="-83"/>
                  </a:moveTo>
                  <a:lnTo>
                    <a:pt x="10708" y="-83"/>
                  </a:lnTo>
                  <a:cubicBezTo>
                    <a:pt x="4750" y="-83"/>
                    <a:pt x="-86" y="4753"/>
                    <a:pt x="-86" y="10711"/>
                  </a:cubicBezTo>
                  <a:lnTo>
                    <a:pt x="-86" y="47412"/>
                  </a:lnTo>
                  <a:cubicBezTo>
                    <a:pt x="-86" y="53371"/>
                    <a:pt x="4750" y="58206"/>
                    <a:pt x="10708" y="58206"/>
                  </a:cubicBezTo>
                  <a:lnTo>
                    <a:pt x="136138" y="58206"/>
                  </a:lnTo>
                  <a:cubicBezTo>
                    <a:pt x="142097" y="58206"/>
                    <a:pt x="146932" y="53371"/>
                    <a:pt x="146932" y="47412"/>
                  </a:cubicBezTo>
                  <a:lnTo>
                    <a:pt x="146932" y="10711"/>
                  </a:lnTo>
                  <a:cubicBezTo>
                    <a:pt x="146932" y="4753"/>
                    <a:pt x="142097" y="-83"/>
                    <a:pt x="136138" y="-83"/>
                  </a:cubicBezTo>
                  <a:close/>
                  <a:moveTo>
                    <a:pt x="142255" y="47412"/>
                  </a:moveTo>
                  <a:cubicBezTo>
                    <a:pt x="142255" y="50787"/>
                    <a:pt x="139513" y="53529"/>
                    <a:pt x="136138" y="53529"/>
                  </a:cubicBezTo>
                  <a:lnTo>
                    <a:pt x="10708" y="53529"/>
                  </a:lnTo>
                  <a:cubicBezTo>
                    <a:pt x="7333" y="53529"/>
                    <a:pt x="4591" y="50787"/>
                    <a:pt x="4591" y="47412"/>
                  </a:cubicBezTo>
                  <a:lnTo>
                    <a:pt x="4591" y="10711"/>
                  </a:lnTo>
                  <a:cubicBezTo>
                    <a:pt x="4591" y="7336"/>
                    <a:pt x="7333" y="4595"/>
                    <a:pt x="10708" y="4595"/>
                  </a:cubicBezTo>
                  <a:lnTo>
                    <a:pt x="136138" y="4595"/>
                  </a:lnTo>
                  <a:cubicBezTo>
                    <a:pt x="139513" y="4595"/>
                    <a:pt x="142255" y="7336"/>
                    <a:pt x="142255" y="10711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10661D9-E338-4CB7-8DA2-2A0170A4BD4E}"/>
                </a:ext>
              </a:extLst>
            </p:cNvPr>
            <p:cNvSpPr/>
            <p:nvPr/>
          </p:nvSpPr>
          <p:spPr>
            <a:xfrm>
              <a:off x="3704695" y="626431"/>
              <a:ext cx="26625" cy="26626"/>
            </a:xfrm>
            <a:custGeom>
              <a:avLst/>
              <a:gdLst>
                <a:gd name="connsiteX0" fmla="*/ 13227 w 26625"/>
                <a:gd name="connsiteY0" fmla="*/ -83 h 26626"/>
                <a:gd name="connsiteX1" fmla="*/ -86 w 26625"/>
                <a:gd name="connsiteY1" fmla="*/ 13230 h 26626"/>
                <a:gd name="connsiteX2" fmla="*/ 13227 w 26625"/>
                <a:gd name="connsiteY2" fmla="*/ 26543 h 26626"/>
                <a:gd name="connsiteX3" fmla="*/ 26540 w 26625"/>
                <a:gd name="connsiteY3" fmla="*/ 13230 h 26626"/>
                <a:gd name="connsiteX4" fmla="*/ 13227 w 26625"/>
                <a:gd name="connsiteY4" fmla="*/ -83 h 26626"/>
                <a:gd name="connsiteX5" fmla="*/ 13227 w 26625"/>
                <a:gd name="connsiteY5" fmla="*/ 21506 h 26626"/>
                <a:gd name="connsiteX6" fmla="*/ 3843 w 26625"/>
                <a:gd name="connsiteY6" fmla="*/ 13691 h 26626"/>
                <a:gd name="connsiteX7" fmla="*/ 11651 w 26625"/>
                <a:gd name="connsiteY7" fmla="*/ 4307 h 26626"/>
                <a:gd name="connsiteX8" fmla="*/ 13227 w 26625"/>
                <a:gd name="connsiteY8" fmla="*/ 4307 h 26626"/>
                <a:gd name="connsiteX9" fmla="*/ 21042 w 26625"/>
                <a:gd name="connsiteY9" fmla="*/ 13691 h 26626"/>
                <a:gd name="connsiteX10" fmla="*/ 13227 w 26625"/>
                <a:gd name="connsiteY10" fmla="*/ 21506 h 2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25" h="26626">
                  <a:moveTo>
                    <a:pt x="13227" y="-83"/>
                  </a:moveTo>
                  <a:cubicBezTo>
                    <a:pt x="5872" y="-83"/>
                    <a:pt x="-86" y="5875"/>
                    <a:pt x="-86" y="13230"/>
                  </a:cubicBezTo>
                  <a:cubicBezTo>
                    <a:pt x="-86" y="20584"/>
                    <a:pt x="5872" y="26543"/>
                    <a:pt x="13227" y="26543"/>
                  </a:cubicBezTo>
                  <a:cubicBezTo>
                    <a:pt x="20581" y="26543"/>
                    <a:pt x="26540" y="20584"/>
                    <a:pt x="26540" y="13230"/>
                  </a:cubicBezTo>
                  <a:cubicBezTo>
                    <a:pt x="26540" y="5875"/>
                    <a:pt x="20581" y="-83"/>
                    <a:pt x="13227" y="-83"/>
                  </a:cubicBezTo>
                  <a:close/>
                  <a:moveTo>
                    <a:pt x="13227" y="21506"/>
                  </a:moveTo>
                  <a:cubicBezTo>
                    <a:pt x="8477" y="21937"/>
                    <a:pt x="4275" y="18440"/>
                    <a:pt x="3843" y="13691"/>
                  </a:cubicBezTo>
                  <a:cubicBezTo>
                    <a:pt x="3404" y="8941"/>
                    <a:pt x="6901" y="4738"/>
                    <a:pt x="11651" y="4307"/>
                  </a:cubicBezTo>
                  <a:cubicBezTo>
                    <a:pt x="12176" y="4256"/>
                    <a:pt x="12701" y="4256"/>
                    <a:pt x="13227" y="4307"/>
                  </a:cubicBezTo>
                  <a:cubicBezTo>
                    <a:pt x="17976" y="4738"/>
                    <a:pt x="21474" y="8941"/>
                    <a:pt x="21042" y="13691"/>
                  </a:cubicBezTo>
                  <a:cubicBezTo>
                    <a:pt x="20660" y="17843"/>
                    <a:pt x="17372" y="21124"/>
                    <a:pt x="13227" y="21506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7254731-FB17-401F-9740-AF7623B5BBE0}"/>
                </a:ext>
              </a:extLst>
            </p:cNvPr>
            <p:cNvSpPr/>
            <p:nvPr/>
          </p:nvSpPr>
          <p:spPr>
            <a:xfrm>
              <a:off x="3829837" y="626431"/>
              <a:ext cx="26625" cy="26626"/>
            </a:xfrm>
            <a:custGeom>
              <a:avLst/>
              <a:gdLst>
                <a:gd name="connsiteX0" fmla="*/ 13227 w 26625"/>
                <a:gd name="connsiteY0" fmla="*/ -83 h 26626"/>
                <a:gd name="connsiteX1" fmla="*/ -86 w 26625"/>
                <a:gd name="connsiteY1" fmla="*/ 13230 h 26626"/>
                <a:gd name="connsiteX2" fmla="*/ 13227 w 26625"/>
                <a:gd name="connsiteY2" fmla="*/ 26543 h 26626"/>
                <a:gd name="connsiteX3" fmla="*/ 26540 w 26625"/>
                <a:gd name="connsiteY3" fmla="*/ 13230 h 26626"/>
                <a:gd name="connsiteX4" fmla="*/ 13227 w 26625"/>
                <a:gd name="connsiteY4" fmla="*/ -83 h 26626"/>
                <a:gd name="connsiteX5" fmla="*/ 13227 w 26625"/>
                <a:gd name="connsiteY5" fmla="*/ 21506 h 26626"/>
                <a:gd name="connsiteX6" fmla="*/ 4591 w 26625"/>
                <a:gd name="connsiteY6" fmla="*/ 12870 h 26626"/>
                <a:gd name="connsiteX7" fmla="*/ 13227 w 26625"/>
                <a:gd name="connsiteY7" fmla="*/ 4235 h 26626"/>
                <a:gd name="connsiteX8" fmla="*/ 21862 w 26625"/>
                <a:gd name="connsiteY8" fmla="*/ 12870 h 26626"/>
                <a:gd name="connsiteX9" fmla="*/ 13594 w 26625"/>
                <a:gd name="connsiteY9" fmla="*/ 21858 h 26626"/>
                <a:gd name="connsiteX10" fmla="*/ 13227 w 26625"/>
                <a:gd name="connsiteY10" fmla="*/ 21865 h 2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25" h="26626">
                  <a:moveTo>
                    <a:pt x="13227" y="-83"/>
                  </a:moveTo>
                  <a:cubicBezTo>
                    <a:pt x="5872" y="-83"/>
                    <a:pt x="-86" y="5875"/>
                    <a:pt x="-86" y="13230"/>
                  </a:cubicBezTo>
                  <a:cubicBezTo>
                    <a:pt x="-86" y="20584"/>
                    <a:pt x="5872" y="26543"/>
                    <a:pt x="13227" y="26543"/>
                  </a:cubicBezTo>
                  <a:cubicBezTo>
                    <a:pt x="20581" y="26543"/>
                    <a:pt x="26540" y="20584"/>
                    <a:pt x="26540" y="13230"/>
                  </a:cubicBezTo>
                  <a:cubicBezTo>
                    <a:pt x="26540" y="5875"/>
                    <a:pt x="20581" y="-83"/>
                    <a:pt x="13227" y="-83"/>
                  </a:cubicBezTo>
                  <a:close/>
                  <a:moveTo>
                    <a:pt x="13227" y="21506"/>
                  </a:moveTo>
                  <a:cubicBezTo>
                    <a:pt x="8456" y="21506"/>
                    <a:pt x="4591" y="17641"/>
                    <a:pt x="4591" y="12870"/>
                  </a:cubicBezTo>
                  <a:cubicBezTo>
                    <a:pt x="4591" y="8099"/>
                    <a:pt x="8456" y="4235"/>
                    <a:pt x="13227" y="4235"/>
                  </a:cubicBezTo>
                  <a:cubicBezTo>
                    <a:pt x="17998" y="4235"/>
                    <a:pt x="21862" y="8099"/>
                    <a:pt x="21862" y="12870"/>
                  </a:cubicBezTo>
                  <a:cubicBezTo>
                    <a:pt x="22064" y="17634"/>
                    <a:pt x="18358" y="21657"/>
                    <a:pt x="13594" y="21858"/>
                  </a:cubicBezTo>
                  <a:cubicBezTo>
                    <a:pt x="13471" y="21865"/>
                    <a:pt x="13349" y="21865"/>
                    <a:pt x="13227" y="21865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69FD76F7-5CA2-4C4B-A4B0-196DEC502F16}"/>
              </a:ext>
            </a:extLst>
          </p:cNvPr>
          <p:cNvSpPr/>
          <p:nvPr/>
        </p:nvSpPr>
        <p:spPr>
          <a:xfrm>
            <a:off x="9172209" y="2934134"/>
            <a:ext cx="968415" cy="968415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57A16BF-CCFA-4F3B-B886-2BDC69A77456}"/>
              </a:ext>
            </a:extLst>
          </p:cNvPr>
          <p:cNvSpPr txBox="1"/>
          <p:nvPr/>
        </p:nvSpPr>
        <p:spPr>
          <a:xfrm>
            <a:off x="8551980" y="1681765"/>
            <a:ext cx="2142161" cy="10966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8655A10-F346-4A92-BA03-B230ED053A02}"/>
              </a:ext>
            </a:extLst>
          </p:cNvPr>
          <p:cNvSpPr txBox="1"/>
          <p:nvPr/>
        </p:nvSpPr>
        <p:spPr>
          <a:xfrm>
            <a:off x="8983458" y="1314822"/>
            <a:ext cx="127920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A17A389-AC78-460E-B8BE-A6196D5C7B86}"/>
              </a:ext>
            </a:extLst>
          </p:cNvPr>
          <p:cNvGrpSpPr/>
          <p:nvPr/>
        </p:nvGrpSpPr>
        <p:grpSpPr>
          <a:xfrm>
            <a:off x="9461817" y="3210478"/>
            <a:ext cx="389198" cy="415726"/>
            <a:chOff x="4146168" y="522200"/>
            <a:chExt cx="185970" cy="198645"/>
          </a:xfrm>
          <a:solidFill>
            <a:schemeClr val="accent3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093D34F-3FB7-49A7-AD2A-DF9A394D4143}"/>
                </a:ext>
              </a:extLst>
            </p:cNvPr>
            <p:cNvSpPr/>
            <p:nvPr/>
          </p:nvSpPr>
          <p:spPr>
            <a:xfrm>
              <a:off x="4155214" y="522200"/>
              <a:ext cx="169004" cy="145357"/>
            </a:xfrm>
            <a:custGeom>
              <a:avLst/>
              <a:gdLst>
                <a:gd name="connsiteX0" fmla="*/ 10168 w 169004"/>
                <a:gd name="connsiteY0" fmla="*/ 85725 h 145357"/>
                <a:gd name="connsiteX1" fmla="*/ 10061 w 169004"/>
                <a:gd name="connsiteY1" fmla="*/ 134983 h 145357"/>
                <a:gd name="connsiteX2" fmla="*/ 34780 w 169004"/>
                <a:gd name="connsiteY2" fmla="*/ 145238 h 145357"/>
                <a:gd name="connsiteX3" fmla="*/ 34780 w 169004"/>
                <a:gd name="connsiteY3" fmla="*/ 145238 h 145357"/>
                <a:gd name="connsiteX4" fmla="*/ 67378 w 169004"/>
                <a:gd name="connsiteY4" fmla="*/ 122786 h 145357"/>
                <a:gd name="connsiteX5" fmla="*/ 99905 w 169004"/>
                <a:gd name="connsiteY5" fmla="*/ 122786 h 145357"/>
                <a:gd name="connsiteX6" fmla="*/ 132432 w 169004"/>
                <a:gd name="connsiteY6" fmla="*/ 145238 h 145357"/>
                <a:gd name="connsiteX7" fmla="*/ 132432 w 169004"/>
                <a:gd name="connsiteY7" fmla="*/ 145238 h 145357"/>
                <a:gd name="connsiteX8" fmla="*/ 168881 w 169004"/>
                <a:gd name="connsiteY8" fmla="*/ 111955 h 145357"/>
                <a:gd name="connsiteX9" fmla="*/ 135598 w 169004"/>
                <a:gd name="connsiteY9" fmla="*/ 75506 h 145357"/>
                <a:gd name="connsiteX10" fmla="*/ 132432 w 169004"/>
                <a:gd name="connsiteY10" fmla="*/ 75506 h 145357"/>
                <a:gd name="connsiteX11" fmla="*/ 116529 w 169004"/>
                <a:gd name="connsiteY11" fmla="*/ 79320 h 145357"/>
                <a:gd name="connsiteX12" fmla="*/ 109332 w 169004"/>
                <a:gd name="connsiteY12" fmla="*/ 70613 h 145357"/>
                <a:gd name="connsiteX13" fmla="*/ 103288 w 169004"/>
                <a:gd name="connsiteY13" fmla="*/ 70613 h 145357"/>
                <a:gd name="connsiteX14" fmla="*/ 65579 w 169004"/>
                <a:gd name="connsiteY14" fmla="*/ 71980 h 145357"/>
                <a:gd name="connsiteX15" fmla="*/ 55864 w 169004"/>
                <a:gd name="connsiteY15" fmla="*/ 57084 h 145357"/>
                <a:gd name="connsiteX16" fmla="*/ 82850 w 169004"/>
                <a:gd name="connsiteY16" fmla="*/ 69893 h 145357"/>
                <a:gd name="connsiteX17" fmla="*/ 82850 w 169004"/>
                <a:gd name="connsiteY17" fmla="*/ 69893 h 145357"/>
                <a:gd name="connsiteX18" fmla="*/ 117680 w 169004"/>
                <a:gd name="connsiteY18" fmla="*/ 34920 h 145357"/>
                <a:gd name="connsiteX19" fmla="*/ 82886 w 169004"/>
                <a:gd name="connsiteY19" fmla="*/ -83 h 145357"/>
                <a:gd name="connsiteX20" fmla="*/ 47877 w 169004"/>
                <a:gd name="connsiteY20" fmla="*/ 34711 h 145357"/>
                <a:gd name="connsiteX21" fmla="*/ 51691 w 169004"/>
                <a:gd name="connsiteY21" fmla="*/ 50679 h 145357"/>
                <a:gd name="connsiteX22" fmla="*/ 40033 w 169004"/>
                <a:gd name="connsiteY22" fmla="*/ 32689 h 145357"/>
                <a:gd name="connsiteX23" fmla="*/ 23748 w 169004"/>
                <a:gd name="connsiteY23" fmla="*/ 28594 h 145357"/>
                <a:gd name="connsiteX24" fmla="*/ 19653 w 169004"/>
                <a:gd name="connsiteY24" fmla="*/ 44879 h 145357"/>
                <a:gd name="connsiteX25" fmla="*/ 20099 w 169004"/>
                <a:gd name="connsiteY25" fmla="*/ 45570 h 145357"/>
                <a:gd name="connsiteX26" fmla="*/ 39889 w 169004"/>
                <a:gd name="connsiteY26" fmla="*/ 76154 h 145357"/>
                <a:gd name="connsiteX27" fmla="*/ 34851 w 169004"/>
                <a:gd name="connsiteY27" fmla="*/ 75794 h 145357"/>
                <a:gd name="connsiteX28" fmla="*/ 10168 w 169004"/>
                <a:gd name="connsiteY28" fmla="*/ 85725 h 145357"/>
                <a:gd name="connsiteX29" fmla="*/ 64716 w 169004"/>
                <a:gd name="connsiteY29" fmla="*/ 16713 h 145357"/>
                <a:gd name="connsiteX30" fmla="*/ 100740 w 169004"/>
                <a:gd name="connsiteY30" fmla="*/ 16181 h 145357"/>
                <a:gd name="connsiteX31" fmla="*/ 101273 w 169004"/>
                <a:gd name="connsiteY31" fmla="*/ 52205 h 145357"/>
                <a:gd name="connsiteX32" fmla="*/ 65248 w 169004"/>
                <a:gd name="connsiteY32" fmla="*/ 52738 h 145357"/>
                <a:gd name="connsiteX33" fmla="*/ 57520 w 169004"/>
                <a:gd name="connsiteY33" fmla="*/ 34704 h 145357"/>
                <a:gd name="connsiteX34" fmla="*/ 64716 w 169004"/>
                <a:gd name="connsiteY34" fmla="*/ 16713 h 145357"/>
                <a:gd name="connsiteX35" fmla="*/ 114442 w 169004"/>
                <a:gd name="connsiteY35" fmla="*/ 92346 h 145357"/>
                <a:gd name="connsiteX36" fmla="*/ 150466 w 169004"/>
                <a:gd name="connsiteY36" fmla="*/ 91734 h 145357"/>
                <a:gd name="connsiteX37" fmla="*/ 151078 w 169004"/>
                <a:gd name="connsiteY37" fmla="*/ 127758 h 145357"/>
                <a:gd name="connsiteX38" fmla="*/ 132432 w 169004"/>
                <a:gd name="connsiteY38" fmla="*/ 135523 h 145357"/>
                <a:gd name="connsiteX39" fmla="*/ 132432 w 169004"/>
                <a:gd name="connsiteY39" fmla="*/ 135523 h 145357"/>
                <a:gd name="connsiteX40" fmla="*/ 107289 w 169004"/>
                <a:gd name="connsiteY40" fmla="*/ 109724 h 145357"/>
                <a:gd name="connsiteX41" fmla="*/ 114442 w 169004"/>
                <a:gd name="connsiteY41" fmla="*/ 92346 h 145357"/>
                <a:gd name="connsiteX42" fmla="*/ 26432 w 169004"/>
                <a:gd name="connsiteY42" fmla="*/ 41108 h 145357"/>
                <a:gd name="connsiteX43" fmla="*/ 27648 w 169004"/>
                <a:gd name="connsiteY43" fmla="*/ 35330 h 145357"/>
                <a:gd name="connsiteX44" fmla="*/ 27727 w 169004"/>
                <a:gd name="connsiteY44" fmla="*/ 35279 h 145357"/>
                <a:gd name="connsiteX45" fmla="*/ 33484 w 169004"/>
                <a:gd name="connsiteY45" fmla="*/ 36503 h 145357"/>
                <a:gd name="connsiteX46" fmla="*/ 56296 w 169004"/>
                <a:gd name="connsiteY46" fmla="*/ 71692 h 145357"/>
                <a:gd name="connsiteX47" fmla="*/ 56296 w 169004"/>
                <a:gd name="connsiteY47" fmla="*/ 71692 h 145357"/>
                <a:gd name="connsiteX48" fmla="*/ 62125 w 169004"/>
                <a:gd name="connsiteY48" fmla="*/ 80760 h 145357"/>
                <a:gd name="connsiteX49" fmla="*/ 62485 w 169004"/>
                <a:gd name="connsiteY49" fmla="*/ 80760 h 145357"/>
                <a:gd name="connsiteX50" fmla="*/ 67450 w 169004"/>
                <a:gd name="connsiteY50" fmla="*/ 83350 h 145357"/>
                <a:gd name="connsiteX51" fmla="*/ 71696 w 169004"/>
                <a:gd name="connsiteY51" fmla="*/ 84861 h 145357"/>
                <a:gd name="connsiteX52" fmla="*/ 105302 w 169004"/>
                <a:gd name="connsiteY52" fmla="*/ 79752 h 145357"/>
                <a:gd name="connsiteX53" fmla="*/ 108757 w 169004"/>
                <a:gd name="connsiteY53" fmla="*/ 84430 h 145357"/>
                <a:gd name="connsiteX54" fmla="*/ 107749 w 169004"/>
                <a:gd name="connsiteY54" fmla="*/ 85365 h 145357"/>
                <a:gd name="connsiteX55" fmla="*/ 97531 w 169004"/>
                <a:gd name="connsiteY55" fmla="*/ 110768 h 145357"/>
                <a:gd name="connsiteX56" fmla="*/ 97531 w 169004"/>
                <a:gd name="connsiteY56" fmla="*/ 113718 h 145357"/>
                <a:gd name="connsiteX57" fmla="*/ 69321 w 169004"/>
                <a:gd name="connsiteY57" fmla="*/ 113718 h 145357"/>
                <a:gd name="connsiteX58" fmla="*/ 69321 w 169004"/>
                <a:gd name="connsiteY58" fmla="*/ 110696 h 145357"/>
                <a:gd name="connsiteX59" fmla="*/ 51043 w 169004"/>
                <a:gd name="connsiteY59" fmla="*/ 80040 h 145357"/>
                <a:gd name="connsiteX60" fmla="*/ 50539 w 169004"/>
                <a:gd name="connsiteY60" fmla="*/ 79320 h 145357"/>
                <a:gd name="connsiteX61" fmla="*/ 60326 w 169004"/>
                <a:gd name="connsiteY61" fmla="*/ 110336 h 145357"/>
                <a:gd name="connsiteX62" fmla="*/ 34995 w 169004"/>
                <a:gd name="connsiteY62" fmla="*/ 135811 h 145357"/>
                <a:gd name="connsiteX63" fmla="*/ 34780 w 169004"/>
                <a:gd name="connsiteY63" fmla="*/ 135811 h 145357"/>
                <a:gd name="connsiteX64" fmla="*/ 34780 w 169004"/>
                <a:gd name="connsiteY64" fmla="*/ 135811 h 145357"/>
                <a:gd name="connsiteX65" fmla="*/ 9377 w 169004"/>
                <a:gd name="connsiteY65" fmla="*/ 110264 h 145357"/>
                <a:gd name="connsiteX66" fmla="*/ 34923 w 169004"/>
                <a:gd name="connsiteY66" fmla="*/ 84861 h 145357"/>
                <a:gd name="connsiteX67" fmla="*/ 60326 w 169004"/>
                <a:gd name="connsiteY67" fmla="*/ 110336 h 14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69004" h="145357">
                  <a:moveTo>
                    <a:pt x="10168" y="85725"/>
                  </a:moveTo>
                  <a:cubicBezTo>
                    <a:pt x="-3461" y="99297"/>
                    <a:pt x="-3512" y="121346"/>
                    <a:pt x="10061" y="134983"/>
                  </a:cubicBezTo>
                  <a:cubicBezTo>
                    <a:pt x="16602" y="141553"/>
                    <a:pt x="25504" y="145245"/>
                    <a:pt x="34780" y="145238"/>
                  </a:cubicBezTo>
                  <a:lnTo>
                    <a:pt x="34780" y="145238"/>
                  </a:lnTo>
                  <a:cubicBezTo>
                    <a:pt x="49258" y="145252"/>
                    <a:pt x="62233" y="136314"/>
                    <a:pt x="67378" y="122786"/>
                  </a:cubicBezTo>
                  <a:lnTo>
                    <a:pt x="99905" y="122786"/>
                  </a:lnTo>
                  <a:cubicBezTo>
                    <a:pt x="105058" y="136278"/>
                    <a:pt x="117989" y="145202"/>
                    <a:pt x="132432" y="145238"/>
                  </a:cubicBezTo>
                  <a:lnTo>
                    <a:pt x="132432" y="145238"/>
                  </a:lnTo>
                  <a:cubicBezTo>
                    <a:pt x="151689" y="146116"/>
                    <a:pt x="168010" y="131212"/>
                    <a:pt x="168881" y="111955"/>
                  </a:cubicBezTo>
                  <a:cubicBezTo>
                    <a:pt x="169759" y="92698"/>
                    <a:pt x="154856" y="76384"/>
                    <a:pt x="135598" y="75506"/>
                  </a:cubicBezTo>
                  <a:cubicBezTo>
                    <a:pt x="134548" y="75456"/>
                    <a:pt x="133490" y="75456"/>
                    <a:pt x="132432" y="75506"/>
                  </a:cubicBezTo>
                  <a:cubicBezTo>
                    <a:pt x="126906" y="75485"/>
                    <a:pt x="121451" y="76795"/>
                    <a:pt x="116529" y="79320"/>
                  </a:cubicBezTo>
                  <a:cubicBezTo>
                    <a:pt x="114492" y="76132"/>
                    <a:pt x="112081" y="73211"/>
                    <a:pt x="109332" y="70613"/>
                  </a:cubicBezTo>
                  <a:cubicBezTo>
                    <a:pt x="107591" y="69138"/>
                    <a:pt x="105029" y="69138"/>
                    <a:pt x="103288" y="70613"/>
                  </a:cubicBezTo>
                  <a:cubicBezTo>
                    <a:pt x="103288" y="70613"/>
                    <a:pt x="83858" y="85005"/>
                    <a:pt x="65579" y="71980"/>
                  </a:cubicBezTo>
                  <a:lnTo>
                    <a:pt x="55864" y="57084"/>
                  </a:lnTo>
                  <a:cubicBezTo>
                    <a:pt x="62492" y="65173"/>
                    <a:pt x="72394" y="69872"/>
                    <a:pt x="82850" y="69893"/>
                  </a:cubicBezTo>
                  <a:lnTo>
                    <a:pt x="82850" y="69893"/>
                  </a:lnTo>
                  <a:cubicBezTo>
                    <a:pt x="102093" y="69778"/>
                    <a:pt x="117644" y="54162"/>
                    <a:pt x="117680" y="34920"/>
                  </a:cubicBezTo>
                  <a:cubicBezTo>
                    <a:pt x="117738" y="15641"/>
                    <a:pt x="102158" y="-25"/>
                    <a:pt x="82886" y="-83"/>
                  </a:cubicBezTo>
                  <a:cubicBezTo>
                    <a:pt x="63608" y="-148"/>
                    <a:pt x="47934" y="15432"/>
                    <a:pt x="47877" y="34711"/>
                  </a:cubicBezTo>
                  <a:cubicBezTo>
                    <a:pt x="47862" y="40259"/>
                    <a:pt x="49165" y="45736"/>
                    <a:pt x="51691" y="50679"/>
                  </a:cubicBezTo>
                  <a:lnTo>
                    <a:pt x="40033" y="32689"/>
                  </a:lnTo>
                  <a:cubicBezTo>
                    <a:pt x="36665" y="27061"/>
                    <a:pt x="29375" y="25226"/>
                    <a:pt x="23748" y="28594"/>
                  </a:cubicBezTo>
                  <a:cubicBezTo>
                    <a:pt x="18120" y="31962"/>
                    <a:pt x="16285" y="39252"/>
                    <a:pt x="19653" y="44879"/>
                  </a:cubicBezTo>
                  <a:cubicBezTo>
                    <a:pt x="19797" y="45117"/>
                    <a:pt x="19941" y="45347"/>
                    <a:pt x="20099" y="45570"/>
                  </a:cubicBezTo>
                  <a:lnTo>
                    <a:pt x="39889" y="76154"/>
                  </a:lnTo>
                  <a:cubicBezTo>
                    <a:pt x="38219" y="75924"/>
                    <a:pt x="36535" y="75801"/>
                    <a:pt x="34851" y="75794"/>
                  </a:cubicBezTo>
                  <a:cubicBezTo>
                    <a:pt x="25626" y="75657"/>
                    <a:pt x="16731" y="79241"/>
                    <a:pt x="10168" y="85725"/>
                  </a:cubicBezTo>
                  <a:close/>
                  <a:moveTo>
                    <a:pt x="64716" y="16713"/>
                  </a:moveTo>
                  <a:cubicBezTo>
                    <a:pt x="74517" y="6617"/>
                    <a:pt x="90644" y="6379"/>
                    <a:pt x="100740" y="16181"/>
                  </a:cubicBezTo>
                  <a:cubicBezTo>
                    <a:pt x="110829" y="25982"/>
                    <a:pt x="111074" y="42109"/>
                    <a:pt x="101273" y="52205"/>
                  </a:cubicBezTo>
                  <a:cubicBezTo>
                    <a:pt x="91471" y="62301"/>
                    <a:pt x="75345" y="62539"/>
                    <a:pt x="65248" y="52738"/>
                  </a:cubicBezTo>
                  <a:cubicBezTo>
                    <a:pt x="60369" y="47995"/>
                    <a:pt x="57584" y="41504"/>
                    <a:pt x="57520" y="34704"/>
                  </a:cubicBezTo>
                  <a:cubicBezTo>
                    <a:pt x="57440" y="27990"/>
                    <a:pt x="60031" y="21520"/>
                    <a:pt x="64716" y="16713"/>
                  </a:cubicBezTo>
                  <a:close/>
                  <a:moveTo>
                    <a:pt x="114442" y="92346"/>
                  </a:moveTo>
                  <a:cubicBezTo>
                    <a:pt x="124221" y="82228"/>
                    <a:pt x="140348" y="81954"/>
                    <a:pt x="150466" y="91734"/>
                  </a:cubicBezTo>
                  <a:cubicBezTo>
                    <a:pt x="160577" y="101514"/>
                    <a:pt x="160850" y="117640"/>
                    <a:pt x="151078" y="127758"/>
                  </a:cubicBezTo>
                  <a:cubicBezTo>
                    <a:pt x="146199" y="132803"/>
                    <a:pt x="139449" y="135609"/>
                    <a:pt x="132432" y="135523"/>
                  </a:cubicBezTo>
                  <a:lnTo>
                    <a:pt x="132432" y="135523"/>
                  </a:lnTo>
                  <a:cubicBezTo>
                    <a:pt x="118364" y="135343"/>
                    <a:pt x="107109" y="123793"/>
                    <a:pt x="107289" y="109724"/>
                  </a:cubicBezTo>
                  <a:cubicBezTo>
                    <a:pt x="107368" y="103233"/>
                    <a:pt x="109930" y="97016"/>
                    <a:pt x="114442" y="92346"/>
                  </a:cubicBezTo>
                  <a:close/>
                  <a:moveTo>
                    <a:pt x="26432" y="41108"/>
                  </a:moveTo>
                  <a:cubicBezTo>
                    <a:pt x="25172" y="39180"/>
                    <a:pt x="25712" y="36589"/>
                    <a:pt x="27648" y="35330"/>
                  </a:cubicBezTo>
                  <a:cubicBezTo>
                    <a:pt x="27670" y="35315"/>
                    <a:pt x="27698" y="35294"/>
                    <a:pt x="27727" y="35279"/>
                  </a:cubicBezTo>
                  <a:cubicBezTo>
                    <a:pt x="29663" y="34078"/>
                    <a:pt x="32203" y="34617"/>
                    <a:pt x="33484" y="36503"/>
                  </a:cubicBezTo>
                  <a:lnTo>
                    <a:pt x="56296" y="71692"/>
                  </a:lnTo>
                  <a:lnTo>
                    <a:pt x="56296" y="71692"/>
                  </a:lnTo>
                  <a:lnTo>
                    <a:pt x="62125" y="80760"/>
                  </a:lnTo>
                  <a:lnTo>
                    <a:pt x="62485" y="80760"/>
                  </a:lnTo>
                  <a:cubicBezTo>
                    <a:pt x="64083" y="81738"/>
                    <a:pt x="65738" y="82602"/>
                    <a:pt x="67450" y="83350"/>
                  </a:cubicBezTo>
                  <a:cubicBezTo>
                    <a:pt x="68839" y="83926"/>
                    <a:pt x="70257" y="84437"/>
                    <a:pt x="71696" y="84861"/>
                  </a:cubicBezTo>
                  <a:cubicBezTo>
                    <a:pt x="83131" y="87726"/>
                    <a:pt x="95235" y="85883"/>
                    <a:pt x="105302" y="79752"/>
                  </a:cubicBezTo>
                  <a:cubicBezTo>
                    <a:pt x="106562" y="81227"/>
                    <a:pt x="107720" y="82789"/>
                    <a:pt x="108757" y="84430"/>
                  </a:cubicBezTo>
                  <a:lnTo>
                    <a:pt x="107749" y="85365"/>
                  </a:lnTo>
                  <a:cubicBezTo>
                    <a:pt x="101021" y="92079"/>
                    <a:pt x="97329" y="101262"/>
                    <a:pt x="97531" y="110768"/>
                  </a:cubicBezTo>
                  <a:cubicBezTo>
                    <a:pt x="97459" y="111747"/>
                    <a:pt x="97459" y="112740"/>
                    <a:pt x="97531" y="113718"/>
                  </a:cubicBezTo>
                  <a:lnTo>
                    <a:pt x="69321" y="113718"/>
                  </a:lnTo>
                  <a:cubicBezTo>
                    <a:pt x="69321" y="112711"/>
                    <a:pt x="69321" y="111703"/>
                    <a:pt x="69321" y="110696"/>
                  </a:cubicBezTo>
                  <a:cubicBezTo>
                    <a:pt x="69293" y="97901"/>
                    <a:pt x="62283" y="86150"/>
                    <a:pt x="51043" y="80040"/>
                  </a:cubicBezTo>
                  <a:lnTo>
                    <a:pt x="50539" y="79320"/>
                  </a:lnTo>
                  <a:close/>
                  <a:moveTo>
                    <a:pt x="60326" y="110336"/>
                  </a:moveTo>
                  <a:cubicBezTo>
                    <a:pt x="60369" y="124369"/>
                    <a:pt x="49028" y="135768"/>
                    <a:pt x="34995" y="135811"/>
                  </a:cubicBezTo>
                  <a:cubicBezTo>
                    <a:pt x="34923" y="135811"/>
                    <a:pt x="34851" y="135811"/>
                    <a:pt x="34780" y="135811"/>
                  </a:cubicBezTo>
                  <a:lnTo>
                    <a:pt x="34780" y="135811"/>
                  </a:lnTo>
                  <a:cubicBezTo>
                    <a:pt x="20711" y="135768"/>
                    <a:pt x="9334" y="124333"/>
                    <a:pt x="9377" y="110264"/>
                  </a:cubicBezTo>
                  <a:cubicBezTo>
                    <a:pt x="9420" y="96196"/>
                    <a:pt x="20855" y="84825"/>
                    <a:pt x="34923" y="84861"/>
                  </a:cubicBezTo>
                  <a:cubicBezTo>
                    <a:pt x="48963" y="84905"/>
                    <a:pt x="60326" y="96296"/>
                    <a:pt x="60326" y="110336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40BCA98-5A92-4DC5-AD0E-DD36E4727332}"/>
                </a:ext>
              </a:extLst>
            </p:cNvPr>
            <p:cNvSpPr/>
            <p:nvPr/>
          </p:nvSpPr>
          <p:spPr>
            <a:xfrm>
              <a:off x="4146168" y="667566"/>
              <a:ext cx="88318" cy="53279"/>
            </a:xfrm>
            <a:custGeom>
              <a:avLst/>
              <a:gdLst>
                <a:gd name="connsiteX0" fmla="*/ 1081 w 88318"/>
                <a:gd name="connsiteY0" fmla="*/ 51757 h 53279"/>
                <a:gd name="connsiteX1" fmla="*/ 4391 w 88318"/>
                <a:gd name="connsiteY1" fmla="*/ 53196 h 53279"/>
                <a:gd name="connsiteX2" fmla="*/ 83549 w 88318"/>
                <a:gd name="connsiteY2" fmla="*/ 53196 h 53279"/>
                <a:gd name="connsiteX3" fmla="*/ 88227 w 88318"/>
                <a:gd name="connsiteY3" fmla="*/ 48590 h 53279"/>
                <a:gd name="connsiteX4" fmla="*/ 70524 w 88318"/>
                <a:gd name="connsiteY4" fmla="*/ 1023 h 53279"/>
                <a:gd name="connsiteX5" fmla="*/ 64479 w 88318"/>
                <a:gd name="connsiteY5" fmla="*/ 1023 h 53279"/>
                <a:gd name="connsiteX6" fmla="*/ 24972 w 88318"/>
                <a:gd name="connsiteY6" fmla="*/ 1023 h 53279"/>
                <a:gd name="connsiteX7" fmla="*/ 18927 w 88318"/>
                <a:gd name="connsiteY7" fmla="*/ 1023 h 53279"/>
                <a:gd name="connsiteX8" fmla="*/ -71 w 88318"/>
                <a:gd name="connsiteY8" fmla="*/ 48590 h 53279"/>
                <a:gd name="connsiteX9" fmla="*/ 1081 w 88318"/>
                <a:gd name="connsiteY9" fmla="*/ 51757 h 53279"/>
                <a:gd name="connsiteX10" fmla="*/ 22309 w 88318"/>
                <a:gd name="connsiteY10" fmla="*/ 10666 h 53279"/>
                <a:gd name="connsiteX11" fmla="*/ 66494 w 88318"/>
                <a:gd name="connsiteY11" fmla="*/ 10666 h 53279"/>
                <a:gd name="connsiteX12" fmla="*/ 78440 w 88318"/>
                <a:gd name="connsiteY12" fmla="*/ 43913 h 53279"/>
                <a:gd name="connsiteX13" fmla="*/ 9284 w 88318"/>
                <a:gd name="connsiteY13" fmla="*/ 43913 h 53279"/>
                <a:gd name="connsiteX14" fmla="*/ 22309 w 88318"/>
                <a:gd name="connsiteY14" fmla="*/ 10594 h 5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318" h="53279">
                  <a:moveTo>
                    <a:pt x="1081" y="51757"/>
                  </a:moveTo>
                  <a:cubicBezTo>
                    <a:pt x="1937" y="52671"/>
                    <a:pt x="3139" y="53196"/>
                    <a:pt x="4391" y="53196"/>
                  </a:cubicBezTo>
                  <a:lnTo>
                    <a:pt x="83549" y="53196"/>
                  </a:lnTo>
                  <a:cubicBezTo>
                    <a:pt x="86104" y="53196"/>
                    <a:pt x="88191" y="51145"/>
                    <a:pt x="88227" y="48590"/>
                  </a:cubicBezTo>
                  <a:cubicBezTo>
                    <a:pt x="88227" y="47367"/>
                    <a:pt x="89019" y="17935"/>
                    <a:pt x="70524" y="1023"/>
                  </a:cubicBezTo>
                  <a:cubicBezTo>
                    <a:pt x="68768" y="-423"/>
                    <a:pt x="66235" y="-423"/>
                    <a:pt x="64479" y="1023"/>
                  </a:cubicBezTo>
                  <a:cubicBezTo>
                    <a:pt x="63616" y="1671"/>
                    <a:pt x="43754" y="16423"/>
                    <a:pt x="24972" y="1023"/>
                  </a:cubicBezTo>
                  <a:cubicBezTo>
                    <a:pt x="23231" y="-452"/>
                    <a:pt x="20669" y="-452"/>
                    <a:pt x="18927" y="1023"/>
                  </a:cubicBezTo>
                  <a:cubicBezTo>
                    <a:pt x="6399" y="13646"/>
                    <a:pt x="-459" y="30816"/>
                    <a:pt x="-71" y="48590"/>
                  </a:cubicBezTo>
                  <a:cubicBezTo>
                    <a:pt x="-114" y="49756"/>
                    <a:pt x="296" y="50893"/>
                    <a:pt x="1081" y="51757"/>
                  </a:cubicBezTo>
                  <a:close/>
                  <a:moveTo>
                    <a:pt x="22309" y="10666"/>
                  </a:moveTo>
                  <a:cubicBezTo>
                    <a:pt x="35802" y="19208"/>
                    <a:pt x="53001" y="19208"/>
                    <a:pt x="66494" y="10666"/>
                  </a:cubicBezTo>
                  <a:cubicBezTo>
                    <a:pt x="73827" y="20245"/>
                    <a:pt x="78001" y="31859"/>
                    <a:pt x="78440" y="43913"/>
                  </a:cubicBezTo>
                  <a:lnTo>
                    <a:pt x="9284" y="43913"/>
                  </a:lnTo>
                  <a:cubicBezTo>
                    <a:pt x="10019" y="31715"/>
                    <a:pt x="14581" y="20057"/>
                    <a:pt x="22309" y="10594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138B6C5-F970-44D0-9FFB-CFD8D875D31D}"/>
                </a:ext>
              </a:extLst>
            </p:cNvPr>
            <p:cNvSpPr/>
            <p:nvPr/>
          </p:nvSpPr>
          <p:spPr>
            <a:xfrm>
              <a:off x="4243536" y="667182"/>
              <a:ext cx="88602" cy="53447"/>
            </a:xfrm>
            <a:custGeom>
              <a:avLst/>
              <a:gdLst>
                <a:gd name="connsiteX0" fmla="*/ 64548 w 88602"/>
                <a:gd name="connsiteY0" fmla="*/ 1047 h 53447"/>
                <a:gd name="connsiteX1" fmla="*/ 25041 w 88602"/>
                <a:gd name="connsiteY1" fmla="*/ 1047 h 53447"/>
                <a:gd name="connsiteX2" fmla="*/ 18996 w 88602"/>
                <a:gd name="connsiteY2" fmla="*/ 1047 h 53447"/>
                <a:gd name="connsiteX3" fmla="*/ -74 w 88602"/>
                <a:gd name="connsiteY3" fmla="*/ 48614 h 53447"/>
                <a:gd name="connsiteX4" fmla="*/ 1293 w 88602"/>
                <a:gd name="connsiteY4" fmla="*/ 51924 h 53447"/>
                <a:gd name="connsiteX5" fmla="*/ 4676 w 88602"/>
                <a:gd name="connsiteY5" fmla="*/ 53364 h 53447"/>
                <a:gd name="connsiteX6" fmla="*/ 83834 w 88602"/>
                <a:gd name="connsiteY6" fmla="*/ 53364 h 53447"/>
                <a:gd name="connsiteX7" fmla="*/ 88512 w 88602"/>
                <a:gd name="connsiteY7" fmla="*/ 48758 h 53447"/>
                <a:gd name="connsiteX8" fmla="*/ 70809 w 88602"/>
                <a:gd name="connsiteY8" fmla="*/ 1191 h 53447"/>
                <a:gd name="connsiteX9" fmla="*/ 64548 w 88602"/>
                <a:gd name="connsiteY9" fmla="*/ 1047 h 53447"/>
                <a:gd name="connsiteX10" fmla="*/ 78941 w 88602"/>
                <a:gd name="connsiteY10" fmla="*/ 44224 h 53447"/>
                <a:gd name="connsiteX11" fmla="*/ 9785 w 88602"/>
                <a:gd name="connsiteY11" fmla="*/ 44224 h 53447"/>
                <a:gd name="connsiteX12" fmla="*/ 22810 w 88602"/>
                <a:gd name="connsiteY12" fmla="*/ 11122 h 53447"/>
                <a:gd name="connsiteX13" fmla="*/ 66995 w 88602"/>
                <a:gd name="connsiteY13" fmla="*/ 11122 h 53447"/>
                <a:gd name="connsiteX14" fmla="*/ 78725 w 88602"/>
                <a:gd name="connsiteY14" fmla="*/ 44081 h 5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602" h="53447">
                  <a:moveTo>
                    <a:pt x="64548" y="1047"/>
                  </a:moveTo>
                  <a:cubicBezTo>
                    <a:pt x="63685" y="1695"/>
                    <a:pt x="43823" y="16447"/>
                    <a:pt x="25041" y="1047"/>
                  </a:cubicBezTo>
                  <a:cubicBezTo>
                    <a:pt x="23299" y="-428"/>
                    <a:pt x="20738" y="-428"/>
                    <a:pt x="18996" y="1047"/>
                  </a:cubicBezTo>
                  <a:cubicBezTo>
                    <a:pt x="6460" y="13669"/>
                    <a:pt x="-419" y="30832"/>
                    <a:pt x="-74" y="48614"/>
                  </a:cubicBezTo>
                  <a:cubicBezTo>
                    <a:pt x="-67" y="49852"/>
                    <a:pt x="423" y="51039"/>
                    <a:pt x="1293" y="51924"/>
                  </a:cubicBezTo>
                  <a:cubicBezTo>
                    <a:pt x="2164" y="52860"/>
                    <a:pt x="3395" y="53385"/>
                    <a:pt x="4676" y="53364"/>
                  </a:cubicBezTo>
                  <a:lnTo>
                    <a:pt x="83834" y="53364"/>
                  </a:lnTo>
                  <a:cubicBezTo>
                    <a:pt x="86389" y="53364"/>
                    <a:pt x="88476" y="51313"/>
                    <a:pt x="88512" y="48758"/>
                  </a:cubicBezTo>
                  <a:cubicBezTo>
                    <a:pt x="88512" y="47535"/>
                    <a:pt x="89303" y="18102"/>
                    <a:pt x="70809" y="1191"/>
                  </a:cubicBezTo>
                  <a:cubicBezTo>
                    <a:pt x="69067" y="-450"/>
                    <a:pt x="66362" y="-514"/>
                    <a:pt x="64548" y="1047"/>
                  </a:cubicBezTo>
                  <a:close/>
                  <a:moveTo>
                    <a:pt x="78941" y="44224"/>
                  </a:moveTo>
                  <a:lnTo>
                    <a:pt x="9785" y="44224"/>
                  </a:lnTo>
                  <a:cubicBezTo>
                    <a:pt x="10569" y="32099"/>
                    <a:pt x="15124" y="20527"/>
                    <a:pt x="22810" y="11122"/>
                  </a:cubicBezTo>
                  <a:cubicBezTo>
                    <a:pt x="36303" y="19642"/>
                    <a:pt x="53502" y="19642"/>
                    <a:pt x="66995" y="11122"/>
                  </a:cubicBezTo>
                  <a:cubicBezTo>
                    <a:pt x="74169" y="20657"/>
                    <a:pt x="78257" y="32156"/>
                    <a:pt x="78725" y="44081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02DE4D8B-8766-4B49-AF95-4145F3DE3141}"/>
              </a:ext>
            </a:extLst>
          </p:cNvPr>
          <p:cNvSpPr/>
          <p:nvPr/>
        </p:nvSpPr>
        <p:spPr>
          <a:xfrm>
            <a:off x="2118599" y="3193718"/>
            <a:ext cx="968415" cy="96841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8861C9-96E6-461D-B95A-A70C9E440832}"/>
              </a:ext>
            </a:extLst>
          </p:cNvPr>
          <p:cNvSpPr txBox="1"/>
          <p:nvPr/>
        </p:nvSpPr>
        <p:spPr>
          <a:xfrm>
            <a:off x="1589600" y="4611006"/>
            <a:ext cx="2142161" cy="10966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8A14A0-CF21-4F96-8323-3C002F800891}"/>
              </a:ext>
            </a:extLst>
          </p:cNvPr>
          <p:cNvSpPr txBox="1"/>
          <p:nvPr/>
        </p:nvSpPr>
        <p:spPr>
          <a:xfrm>
            <a:off x="2021078" y="4267213"/>
            <a:ext cx="127920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19A2886-7D31-46C7-81A4-1C6551709CBA}"/>
              </a:ext>
            </a:extLst>
          </p:cNvPr>
          <p:cNvGrpSpPr/>
          <p:nvPr/>
        </p:nvGrpSpPr>
        <p:grpSpPr>
          <a:xfrm>
            <a:off x="2453545" y="3399982"/>
            <a:ext cx="298522" cy="555886"/>
            <a:chOff x="2780075" y="488475"/>
            <a:chExt cx="142642" cy="265617"/>
          </a:xfrm>
          <a:solidFill>
            <a:schemeClr val="accent3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4E8F644-EE37-4018-B41C-CEF4BCEBA4FF}"/>
                </a:ext>
              </a:extLst>
            </p:cNvPr>
            <p:cNvSpPr/>
            <p:nvPr/>
          </p:nvSpPr>
          <p:spPr>
            <a:xfrm>
              <a:off x="2792783" y="556052"/>
              <a:ext cx="124364" cy="198040"/>
            </a:xfrm>
            <a:custGeom>
              <a:avLst/>
              <a:gdLst>
                <a:gd name="connsiteX0" fmla="*/ -79 w 124364"/>
                <a:gd name="connsiteY0" fmla="*/ 62524 h 198040"/>
                <a:gd name="connsiteX1" fmla="*/ 2871 w 124364"/>
                <a:gd name="connsiteY1" fmla="*/ 87711 h 198040"/>
                <a:gd name="connsiteX2" fmla="*/ 21725 w 124364"/>
                <a:gd name="connsiteY2" fmla="*/ 138084 h 198040"/>
                <a:gd name="connsiteX3" fmla="*/ 19207 w 124364"/>
                <a:gd name="connsiteY3" fmla="*/ 145784 h 198040"/>
                <a:gd name="connsiteX4" fmla="*/ 22733 w 124364"/>
                <a:gd name="connsiteY4" fmla="*/ 155068 h 198040"/>
                <a:gd name="connsiteX5" fmla="*/ 19207 w 124364"/>
                <a:gd name="connsiteY5" fmla="*/ 163991 h 198040"/>
                <a:gd name="connsiteX6" fmla="*/ 23596 w 124364"/>
                <a:gd name="connsiteY6" fmla="*/ 174209 h 198040"/>
                <a:gd name="connsiteX7" fmla="*/ 20430 w 124364"/>
                <a:gd name="connsiteY7" fmla="*/ 182773 h 198040"/>
                <a:gd name="connsiteX8" fmla="*/ 35758 w 124364"/>
                <a:gd name="connsiteY8" fmla="*/ 197165 h 198040"/>
                <a:gd name="connsiteX9" fmla="*/ 91385 w 124364"/>
                <a:gd name="connsiteY9" fmla="*/ 197957 h 198040"/>
                <a:gd name="connsiteX10" fmla="*/ 91385 w 124364"/>
                <a:gd name="connsiteY10" fmla="*/ 197957 h 198040"/>
                <a:gd name="connsiteX11" fmla="*/ 102611 w 124364"/>
                <a:gd name="connsiteY11" fmla="*/ 193495 h 198040"/>
                <a:gd name="connsiteX12" fmla="*/ 103215 w 124364"/>
                <a:gd name="connsiteY12" fmla="*/ 174166 h 198040"/>
                <a:gd name="connsiteX13" fmla="*/ 102611 w 124364"/>
                <a:gd name="connsiteY13" fmla="*/ 173562 h 198040"/>
                <a:gd name="connsiteX14" fmla="*/ 102611 w 124364"/>
                <a:gd name="connsiteY14" fmla="*/ 155715 h 198040"/>
                <a:gd name="connsiteX15" fmla="*/ 106137 w 124364"/>
                <a:gd name="connsiteY15" fmla="*/ 146792 h 198040"/>
                <a:gd name="connsiteX16" fmla="*/ 102683 w 124364"/>
                <a:gd name="connsiteY16" fmla="*/ 137509 h 198040"/>
                <a:gd name="connsiteX17" fmla="*/ 121321 w 124364"/>
                <a:gd name="connsiteY17" fmla="*/ 87135 h 198040"/>
                <a:gd name="connsiteX18" fmla="*/ 124271 w 124364"/>
                <a:gd name="connsiteY18" fmla="*/ 61948 h 198040"/>
                <a:gd name="connsiteX19" fmla="*/ 62240 w 124364"/>
                <a:gd name="connsiteY19" fmla="*/ -83 h 198040"/>
                <a:gd name="connsiteX20" fmla="*/ 209 w 124364"/>
                <a:gd name="connsiteY20" fmla="*/ 61948 h 198040"/>
                <a:gd name="connsiteX21" fmla="*/ 96278 w 124364"/>
                <a:gd name="connsiteY21" fmla="*/ 187019 h 198040"/>
                <a:gd name="connsiteX22" fmla="*/ 91529 w 124364"/>
                <a:gd name="connsiteY22" fmla="*/ 188818 h 198040"/>
                <a:gd name="connsiteX23" fmla="*/ 35902 w 124364"/>
                <a:gd name="connsiteY23" fmla="*/ 188098 h 198040"/>
                <a:gd name="connsiteX24" fmla="*/ 29785 w 124364"/>
                <a:gd name="connsiteY24" fmla="*/ 183061 h 198040"/>
                <a:gd name="connsiteX25" fmla="*/ 34031 w 124364"/>
                <a:gd name="connsiteY25" fmla="*/ 178383 h 198040"/>
                <a:gd name="connsiteX26" fmla="*/ 37485 w 124364"/>
                <a:gd name="connsiteY26" fmla="*/ 173634 h 198040"/>
                <a:gd name="connsiteX27" fmla="*/ 33527 w 124364"/>
                <a:gd name="connsiteY27" fmla="*/ 169244 h 198040"/>
                <a:gd name="connsiteX28" fmla="*/ 28562 w 124364"/>
                <a:gd name="connsiteY28" fmla="*/ 164279 h 198040"/>
                <a:gd name="connsiteX29" fmla="*/ 32520 w 124364"/>
                <a:gd name="connsiteY29" fmla="*/ 159673 h 198040"/>
                <a:gd name="connsiteX30" fmla="*/ 35830 w 124364"/>
                <a:gd name="connsiteY30" fmla="*/ 155211 h 198040"/>
                <a:gd name="connsiteX31" fmla="*/ 32592 w 124364"/>
                <a:gd name="connsiteY31" fmla="*/ 150750 h 198040"/>
                <a:gd name="connsiteX32" fmla="*/ 28562 w 124364"/>
                <a:gd name="connsiteY32" fmla="*/ 146000 h 198040"/>
                <a:gd name="connsiteX33" fmla="*/ 29281 w 124364"/>
                <a:gd name="connsiteY33" fmla="*/ 143841 h 198040"/>
                <a:gd name="connsiteX34" fmla="*/ 95127 w 124364"/>
                <a:gd name="connsiteY34" fmla="*/ 143841 h 198040"/>
                <a:gd name="connsiteX35" fmla="*/ 96494 w 124364"/>
                <a:gd name="connsiteY35" fmla="*/ 146936 h 198040"/>
                <a:gd name="connsiteX36" fmla="*/ 92536 w 124364"/>
                <a:gd name="connsiteY36" fmla="*/ 151469 h 198040"/>
                <a:gd name="connsiteX37" fmla="*/ 89226 w 124364"/>
                <a:gd name="connsiteY37" fmla="*/ 155931 h 198040"/>
                <a:gd name="connsiteX38" fmla="*/ 92536 w 124364"/>
                <a:gd name="connsiteY38" fmla="*/ 160465 h 198040"/>
                <a:gd name="connsiteX39" fmla="*/ 96494 w 124364"/>
                <a:gd name="connsiteY39" fmla="*/ 165142 h 198040"/>
                <a:gd name="connsiteX40" fmla="*/ 92320 w 124364"/>
                <a:gd name="connsiteY40" fmla="*/ 169820 h 198040"/>
                <a:gd name="connsiteX41" fmla="*/ 88988 w 124364"/>
                <a:gd name="connsiteY41" fmla="*/ 175534 h 198040"/>
                <a:gd name="connsiteX42" fmla="*/ 92752 w 124364"/>
                <a:gd name="connsiteY42" fmla="*/ 178959 h 198040"/>
                <a:gd name="connsiteX43" fmla="*/ 97717 w 124364"/>
                <a:gd name="connsiteY43" fmla="*/ 183924 h 198040"/>
                <a:gd name="connsiteX44" fmla="*/ 96278 w 124364"/>
                <a:gd name="connsiteY44" fmla="*/ 187019 h 198040"/>
                <a:gd name="connsiteX45" fmla="*/ 61952 w 124364"/>
                <a:gd name="connsiteY45" fmla="*/ 9920 h 198040"/>
                <a:gd name="connsiteX46" fmla="*/ 114556 w 124364"/>
                <a:gd name="connsiteY46" fmla="*/ 62524 h 198040"/>
                <a:gd name="connsiteX47" fmla="*/ 111894 w 124364"/>
                <a:gd name="connsiteY47" fmla="*/ 85480 h 198040"/>
                <a:gd name="connsiteX48" fmla="*/ 93616 w 124364"/>
                <a:gd name="connsiteY48" fmla="*/ 134414 h 198040"/>
                <a:gd name="connsiteX49" fmla="*/ 30289 w 124364"/>
                <a:gd name="connsiteY49" fmla="*/ 134414 h 198040"/>
                <a:gd name="connsiteX50" fmla="*/ 12010 w 124364"/>
                <a:gd name="connsiteY50" fmla="*/ 85480 h 198040"/>
                <a:gd name="connsiteX51" fmla="*/ 9348 w 124364"/>
                <a:gd name="connsiteY51" fmla="*/ 62524 h 198040"/>
                <a:gd name="connsiteX52" fmla="*/ 61952 w 124364"/>
                <a:gd name="connsiteY52" fmla="*/ 9920 h 19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24364" h="198040">
                  <a:moveTo>
                    <a:pt x="-79" y="62524"/>
                  </a:moveTo>
                  <a:cubicBezTo>
                    <a:pt x="-180" y="71008"/>
                    <a:pt x="806" y="79478"/>
                    <a:pt x="2871" y="87711"/>
                  </a:cubicBezTo>
                  <a:cubicBezTo>
                    <a:pt x="7851" y="104960"/>
                    <a:pt x="14155" y="121807"/>
                    <a:pt x="21725" y="138084"/>
                  </a:cubicBezTo>
                  <a:cubicBezTo>
                    <a:pt x="20128" y="140337"/>
                    <a:pt x="19250" y="143021"/>
                    <a:pt x="19207" y="145784"/>
                  </a:cubicBezTo>
                  <a:cubicBezTo>
                    <a:pt x="19156" y="149217"/>
                    <a:pt x="20416" y="152534"/>
                    <a:pt x="22733" y="155068"/>
                  </a:cubicBezTo>
                  <a:cubicBezTo>
                    <a:pt x="20480" y="157500"/>
                    <a:pt x="19228" y="160681"/>
                    <a:pt x="19207" y="163991"/>
                  </a:cubicBezTo>
                  <a:cubicBezTo>
                    <a:pt x="19156" y="167862"/>
                    <a:pt x="20754" y="171576"/>
                    <a:pt x="23596" y="174209"/>
                  </a:cubicBezTo>
                  <a:cubicBezTo>
                    <a:pt x="21560" y="176599"/>
                    <a:pt x="20437" y="179635"/>
                    <a:pt x="20430" y="182773"/>
                  </a:cubicBezTo>
                  <a:cubicBezTo>
                    <a:pt x="20739" y="190955"/>
                    <a:pt x="27569" y="197367"/>
                    <a:pt x="35758" y="197165"/>
                  </a:cubicBezTo>
                  <a:lnTo>
                    <a:pt x="91385" y="197957"/>
                  </a:lnTo>
                  <a:lnTo>
                    <a:pt x="91385" y="197957"/>
                  </a:lnTo>
                  <a:cubicBezTo>
                    <a:pt x="95566" y="197971"/>
                    <a:pt x="99581" y="196374"/>
                    <a:pt x="102611" y="193495"/>
                  </a:cubicBezTo>
                  <a:cubicBezTo>
                    <a:pt x="108116" y="188328"/>
                    <a:pt x="108389" y="179671"/>
                    <a:pt x="103215" y="174166"/>
                  </a:cubicBezTo>
                  <a:cubicBezTo>
                    <a:pt x="103021" y="173958"/>
                    <a:pt x="102819" y="173756"/>
                    <a:pt x="102611" y="173562"/>
                  </a:cubicBezTo>
                  <a:cubicBezTo>
                    <a:pt x="107058" y="168445"/>
                    <a:pt x="107058" y="160832"/>
                    <a:pt x="102611" y="155715"/>
                  </a:cubicBezTo>
                  <a:cubicBezTo>
                    <a:pt x="104863" y="153283"/>
                    <a:pt x="106115" y="150102"/>
                    <a:pt x="106137" y="146792"/>
                  </a:cubicBezTo>
                  <a:cubicBezTo>
                    <a:pt x="106173" y="143374"/>
                    <a:pt x="104942" y="140071"/>
                    <a:pt x="102683" y="137509"/>
                  </a:cubicBezTo>
                  <a:cubicBezTo>
                    <a:pt x="110188" y="121224"/>
                    <a:pt x="116420" y="104385"/>
                    <a:pt x="121321" y="87135"/>
                  </a:cubicBezTo>
                  <a:cubicBezTo>
                    <a:pt x="123386" y="78903"/>
                    <a:pt x="124372" y="70433"/>
                    <a:pt x="124271" y="61948"/>
                  </a:cubicBezTo>
                  <a:cubicBezTo>
                    <a:pt x="124271" y="27687"/>
                    <a:pt x="96501" y="-83"/>
                    <a:pt x="62240" y="-83"/>
                  </a:cubicBezTo>
                  <a:cubicBezTo>
                    <a:pt x="27979" y="-83"/>
                    <a:pt x="209" y="27687"/>
                    <a:pt x="209" y="61948"/>
                  </a:cubicBezTo>
                  <a:close/>
                  <a:moveTo>
                    <a:pt x="96278" y="187019"/>
                  </a:moveTo>
                  <a:cubicBezTo>
                    <a:pt x="95033" y="188278"/>
                    <a:pt x="93299" y="188933"/>
                    <a:pt x="91529" y="188818"/>
                  </a:cubicBezTo>
                  <a:lnTo>
                    <a:pt x="35902" y="188098"/>
                  </a:lnTo>
                  <a:cubicBezTo>
                    <a:pt x="32851" y="188314"/>
                    <a:pt x="30159" y="186098"/>
                    <a:pt x="29785" y="183061"/>
                  </a:cubicBezTo>
                  <a:cubicBezTo>
                    <a:pt x="29951" y="180708"/>
                    <a:pt x="31706" y="178779"/>
                    <a:pt x="34031" y="178383"/>
                  </a:cubicBezTo>
                  <a:cubicBezTo>
                    <a:pt x="36139" y="177786"/>
                    <a:pt x="37564" y="175821"/>
                    <a:pt x="37485" y="173634"/>
                  </a:cubicBezTo>
                  <a:cubicBezTo>
                    <a:pt x="37377" y="171417"/>
                    <a:pt x="35722" y="169582"/>
                    <a:pt x="33527" y="169244"/>
                  </a:cubicBezTo>
                  <a:cubicBezTo>
                    <a:pt x="30915" y="168956"/>
                    <a:pt x="28850" y="166891"/>
                    <a:pt x="28562" y="164279"/>
                  </a:cubicBezTo>
                  <a:cubicBezTo>
                    <a:pt x="28814" y="162077"/>
                    <a:pt x="30382" y="160249"/>
                    <a:pt x="32520" y="159673"/>
                  </a:cubicBezTo>
                  <a:cubicBezTo>
                    <a:pt x="34484" y="159076"/>
                    <a:pt x="35823" y="157262"/>
                    <a:pt x="35830" y="155211"/>
                  </a:cubicBezTo>
                  <a:cubicBezTo>
                    <a:pt x="35837" y="153182"/>
                    <a:pt x="34527" y="151376"/>
                    <a:pt x="32592" y="150750"/>
                  </a:cubicBezTo>
                  <a:cubicBezTo>
                    <a:pt x="30354" y="150217"/>
                    <a:pt x="28720" y="148296"/>
                    <a:pt x="28562" y="146000"/>
                  </a:cubicBezTo>
                  <a:cubicBezTo>
                    <a:pt x="28590" y="145223"/>
                    <a:pt x="28842" y="144475"/>
                    <a:pt x="29281" y="143841"/>
                  </a:cubicBezTo>
                  <a:lnTo>
                    <a:pt x="95127" y="143841"/>
                  </a:lnTo>
                  <a:cubicBezTo>
                    <a:pt x="95976" y="144647"/>
                    <a:pt x="96472" y="145763"/>
                    <a:pt x="96494" y="146936"/>
                  </a:cubicBezTo>
                  <a:cubicBezTo>
                    <a:pt x="96321" y="149152"/>
                    <a:pt x="94709" y="151002"/>
                    <a:pt x="92536" y="151469"/>
                  </a:cubicBezTo>
                  <a:cubicBezTo>
                    <a:pt x="90586" y="152088"/>
                    <a:pt x="89255" y="153887"/>
                    <a:pt x="89226" y="155931"/>
                  </a:cubicBezTo>
                  <a:cubicBezTo>
                    <a:pt x="89197" y="158011"/>
                    <a:pt x="90550" y="159860"/>
                    <a:pt x="92536" y="160465"/>
                  </a:cubicBezTo>
                  <a:cubicBezTo>
                    <a:pt x="94738" y="160990"/>
                    <a:pt x="96336" y="162890"/>
                    <a:pt x="96494" y="165142"/>
                  </a:cubicBezTo>
                  <a:cubicBezTo>
                    <a:pt x="96336" y="167474"/>
                    <a:pt x="94616" y="169395"/>
                    <a:pt x="92320" y="169820"/>
                  </a:cubicBezTo>
                  <a:cubicBezTo>
                    <a:pt x="89823" y="170475"/>
                    <a:pt x="88326" y="173036"/>
                    <a:pt x="88988" y="175534"/>
                  </a:cubicBezTo>
                  <a:cubicBezTo>
                    <a:pt x="89456" y="177318"/>
                    <a:pt x="90931" y="178657"/>
                    <a:pt x="92752" y="178959"/>
                  </a:cubicBezTo>
                  <a:cubicBezTo>
                    <a:pt x="95364" y="179247"/>
                    <a:pt x="97430" y="181312"/>
                    <a:pt x="97717" y="183924"/>
                  </a:cubicBezTo>
                  <a:cubicBezTo>
                    <a:pt x="97667" y="185105"/>
                    <a:pt x="97149" y="186220"/>
                    <a:pt x="96278" y="187019"/>
                  </a:cubicBezTo>
                  <a:close/>
                  <a:moveTo>
                    <a:pt x="61952" y="9920"/>
                  </a:moveTo>
                  <a:cubicBezTo>
                    <a:pt x="90989" y="9963"/>
                    <a:pt x="114513" y="33487"/>
                    <a:pt x="114556" y="62524"/>
                  </a:cubicBezTo>
                  <a:cubicBezTo>
                    <a:pt x="114664" y="70260"/>
                    <a:pt x="113765" y="77974"/>
                    <a:pt x="111894" y="85480"/>
                  </a:cubicBezTo>
                  <a:cubicBezTo>
                    <a:pt x="107036" y="102226"/>
                    <a:pt x="100927" y="118583"/>
                    <a:pt x="93616" y="134414"/>
                  </a:cubicBezTo>
                  <a:lnTo>
                    <a:pt x="30289" y="134414"/>
                  </a:lnTo>
                  <a:cubicBezTo>
                    <a:pt x="22977" y="118583"/>
                    <a:pt x="16868" y="102226"/>
                    <a:pt x="12010" y="85480"/>
                  </a:cubicBezTo>
                  <a:cubicBezTo>
                    <a:pt x="10139" y="77974"/>
                    <a:pt x="9240" y="70260"/>
                    <a:pt x="9348" y="62524"/>
                  </a:cubicBezTo>
                  <a:cubicBezTo>
                    <a:pt x="9391" y="33487"/>
                    <a:pt x="32915" y="9963"/>
                    <a:pt x="61952" y="9920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D9503CF-9BA7-4481-ACFC-D5A507761BA4}"/>
                </a:ext>
              </a:extLst>
            </p:cNvPr>
            <p:cNvSpPr/>
            <p:nvPr/>
          </p:nvSpPr>
          <p:spPr>
            <a:xfrm>
              <a:off x="2780075" y="508603"/>
              <a:ext cx="38740" cy="46513"/>
            </a:xfrm>
            <a:custGeom>
              <a:avLst/>
              <a:gdLst>
                <a:gd name="connsiteX0" fmla="*/ 9678 w 38740"/>
                <a:gd name="connsiteY0" fmla="*/ 2030 h 46513"/>
                <a:gd name="connsiteX1" fmla="*/ 6008 w 38740"/>
                <a:gd name="connsiteY1" fmla="*/ -57 h 46513"/>
                <a:gd name="connsiteX2" fmla="*/ 1978 w 38740"/>
                <a:gd name="connsiteY2" fmla="*/ 1094 h 46513"/>
                <a:gd name="connsiteX3" fmla="*/ -37 w 38740"/>
                <a:gd name="connsiteY3" fmla="*/ 4764 h 46513"/>
                <a:gd name="connsiteX4" fmla="*/ 1114 w 38740"/>
                <a:gd name="connsiteY4" fmla="*/ 8794 h 46513"/>
                <a:gd name="connsiteX5" fmla="*/ 29108 w 38740"/>
                <a:gd name="connsiteY5" fmla="*/ 44343 h 46513"/>
                <a:gd name="connsiteX6" fmla="*/ 33353 w 38740"/>
                <a:gd name="connsiteY6" fmla="*/ 46430 h 46513"/>
                <a:gd name="connsiteX7" fmla="*/ 33353 w 38740"/>
                <a:gd name="connsiteY7" fmla="*/ 46430 h 46513"/>
                <a:gd name="connsiteX8" fmla="*/ 36520 w 38740"/>
                <a:gd name="connsiteY8" fmla="*/ 45207 h 46513"/>
                <a:gd name="connsiteX9" fmla="*/ 37592 w 38740"/>
                <a:gd name="connsiteY9" fmla="*/ 37752 h 46513"/>
                <a:gd name="connsiteX10" fmla="*/ 37455 w 38740"/>
                <a:gd name="connsiteY10" fmla="*/ 37579 h 46513"/>
                <a:gd name="connsiteX11" fmla="*/ 33857 w 38740"/>
                <a:gd name="connsiteY11" fmla="*/ 41537 h 46513"/>
                <a:gd name="connsiteX12" fmla="*/ 33425 w 38740"/>
                <a:gd name="connsiteY12" fmla="*/ 41537 h 46513"/>
                <a:gd name="connsiteX13" fmla="*/ 32778 w 38740"/>
                <a:gd name="connsiteY13" fmla="*/ 41177 h 46513"/>
                <a:gd name="connsiteX14" fmla="*/ 4784 w 38740"/>
                <a:gd name="connsiteY14" fmla="*/ 5700 h 46513"/>
                <a:gd name="connsiteX15" fmla="*/ 4784 w 38740"/>
                <a:gd name="connsiteY15" fmla="*/ 5124 h 46513"/>
                <a:gd name="connsiteX16" fmla="*/ 4784 w 38740"/>
                <a:gd name="connsiteY16" fmla="*/ 4548 h 46513"/>
                <a:gd name="connsiteX17" fmla="*/ 5216 w 38740"/>
                <a:gd name="connsiteY17" fmla="*/ 4548 h 46513"/>
                <a:gd name="connsiteX18" fmla="*/ 5216 w 38740"/>
                <a:gd name="connsiteY18" fmla="*/ 4548 h 46513"/>
                <a:gd name="connsiteX19" fmla="*/ 5720 w 38740"/>
                <a:gd name="connsiteY19" fmla="*/ 4548 h 46513"/>
                <a:gd name="connsiteX20" fmla="*/ 33713 w 38740"/>
                <a:gd name="connsiteY20" fmla="*/ 40098 h 46513"/>
                <a:gd name="connsiteX21" fmla="*/ 33713 w 38740"/>
                <a:gd name="connsiteY21" fmla="*/ 40673 h 46513"/>
                <a:gd name="connsiteX22" fmla="*/ 33857 w 38740"/>
                <a:gd name="connsiteY22" fmla="*/ 41393 h 4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8740" h="46513">
                  <a:moveTo>
                    <a:pt x="9678" y="2030"/>
                  </a:moveTo>
                  <a:cubicBezTo>
                    <a:pt x="8783" y="871"/>
                    <a:pt x="7461" y="123"/>
                    <a:pt x="6008" y="-57"/>
                  </a:cubicBezTo>
                  <a:cubicBezTo>
                    <a:pt x="4568" y="-194"/>
                    <a:pt x="3129" y="216"/>
                    <a:pt x="1978" y="1094"/>
                  </a:cubicBezTo>
                  <a:cubicBezTo>
                    <a:pt x="839" y="1994"/>
                    <a:pt x="113" y="3318"/>
                    <a:pt x="-37" y="4764"/>
                  </a:cubicBezTo>
                  <a:cubicBezTo>
                    <a:pt x="-238" y="6211"/>
                    <a:pt x="180" y="7671"/>
                    <a:pt x="1114" y="8794"/>
                  </a:cubicBezTo>
                  <a:lnTo>
                    <a:pt x="29108" y="44343"/>
                  </a:lnTo>
                  <a:cubicBezTo>
                    <a:pt x="30129" y="45653"/>
                    <a:pt x="31691" y="46423"/>
                    <a:pt x="33353" y="46430"/>
                  </a:cubicBezTo>
                  <a:lnTo>
                    <a:pt x="33353" y="46430"/>
                  </a:lnTo>
                  <a:cubicBezTo>
                    <a:pt x="34519" y="46394"/>
                    <a:pt x="35635" y="45963"/>
                    <a:pt x="36520" y="45207"/>
                  </a:cubicBezTo>
                  <a:cubicBezTo>
                    <a:pt x="38873" y="43444"/>
                    <a:pt x="39355" y="40105"/>
                    <a:pt x="37592" y="37752"/>
                  </a:cubicBezTo>
                  <a:cubicBezTo>
                    <a:pt x="37549" y="37694"/>
                    <a:pt x="37498" y="37637"/>
                    <a:pt x="37455" y="37579"/>
                  </a:cubicBezTo>
                  <a:close/>
                  <a:moveTo>
                    <a:pt x="33857" y="41537"/>
                  </a:moveTo>
                  <a:lnTo>
                    <a:pt x="33425" y="41537"/>
                  </a:lnTo>
                  <a:cubicBezTo>
                    <a:pt x="33166" y="41530"/>
                    <a:pt x="32922" y="41400"/>
                    <a:pt x="32778" y="41177"/>
                  </a:cubicBezTo>
                  <a:lnTo>
                    <a:pt x="4784" y="5700"/>
                  </a:lnTo>
                  <a:cubicBezTo>
                    <a:pt x="4694" y="5520"/>
                    <a:pt x="4694" y="5304"/>
                    <a:pt x="4784" y="5124"/>
                  </a:cubicBezTo>
                  <a:cubicBezTo>
                    <a:pt x="4719" y="4937"/>
                    <a:pt x="4719" y="4735"/>
                    <a:pt x="4784" y="4548"/>
                  </a:cubicBezTo>
                  <a:lnTo>
                    <a:pt x="5216" y="4548"/>
                  </a:lnTo>
                  <a:lnTo>
                    <a:pt x="5216" y="4548"/>
                  </a:lnTo>
                  <a:cubicBezTo>
                    <a:pt x="5381" y="4505"/>
                    <a:pt x="5555" y="4505"/>
                    <a:pt x="5720" y="4548"/>
                  </a:cubicBezTo>
                  <a:lnTo>
                    <a:pt x="33713" y="40098"/>
                  </a:lnTo>
                  <a:cubicBezTo>
                    <a:pt x="33771" y="40285"/>
                    <a:pt x="33771" y="40486"/>
                    <a:pt x="33713" y="40673"/>
                  </a:cubicBezTo>
                  <a:cubicBezTo>
                    <a:pt x="33908" y="40860"/>
                    <a:pt x="33965" y="41148"/>
                    <a:pt x="33857" y="41393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01698AA-C945-43D9-A366-B26680805C67}"/>
                </a:ext>
              </a:extLst>
            </p:cNvPr>
            <p:cNvSpPr/>
            <p:nvPr/>
          </p:nvSpPr>
          <p:spPr>
            <a:xfrm>
              <a:off x="2888677" y="509166"/>
              <a:ext cx="34040" cy="45662"/>
            </a:xfrm>
            <a:custGeom>
              <a:avLst/>
              <a:gdLst>
                <a:gd name="connsiteX0" fmla="*/ 2542 w 34040"/>
                <a:gd name="connsiteY0" fmla="*/ 44644 h 45662"/>
                <a:gd name="connsiteX1" fmla="*/ 2542 w 34040"/>
                <a:gd name="connsiteY1" fmla="*/ 44644 h 45662"/>
                <a:gd name="connsiteX2" fmla="*/ 5565 w 34040"/>
                <a:gd name="connsiteY2" fmla="*/ 45579 h 45662"/>
                <a:gd name="connsiteX3" fmla="*/ 5565 w 34040"/>
                <a:gd name="connsiteY3" fmla="*/ 45579 h 45662"/>
                <a:gd name="connsiteX4" fmla="*/ 9955 w 34040"/>
                <a:gd name="connsiteY4" fmla="*/ 43132 h 45662"/>
                <a:gd name="connsiteX5" fmla="*/ 32983 w 34040"/>
                <a:gd name="connsiteY5" fmla="*/ 8447 h 45662"/>
                <a:gd name="connsiteX6" fmla="*/ 33846 w 34040"/>
                <a:gd name="connsiteY6" fmla="*/ 4345 h 45662"/>
                <a:gd name="connsiteX7" fmla="*/ 31471 w 34040"/>
                <a:gd name="connsiteY7" fmla="*/ 819 h 45662"/>
                <a:gd name="connsiteX8" fmla="*/ 27369 w 34040"/>
                <a:gd name="connsiteY8" fmla="*/ 27 h 45662"/>
                <a:gd name="connsiteX9" fmla="*/ 23915 w 34040"/>
                <a:gd name="connsiteY9" fmla="*/ 2402 h 45662"/>
                <a:gd name="connsiteX10" fmla="*/ 815 w 34040"/>
                <a:gd name="connsiteY10" fmla="*/ 37088 h 45662"/>
                <a:gd name="connsiteX11" fmla="*/ 24 w 34040"/>
                <a:gd name="connsiteY11" fmla="*/ 41190 h 45662"/>
                <a:gd name="connsiteX12" fmla="*/ 2542 w 34040"/>
                <a:gd name="connsiteY12" fmla="*/ 44644 h 45662"/>
                <a:gd name="connsiteX13" fmla="*/ 4917 w 34040"/>
                <a:gd name="connsiteY13" fmla="*/ 39678 h 45662"/>
                <a:gd name="connsiteX14" fmla="*/ 28017 w 34040"/>
                <a:gd name="connsiteY14" fmla="*/ 4993 h 45662"/>
                <a:gd name="connsiteX15" fmla="*/ 28521 w 34040"/>
                <a:gd name="connsiteY15" fmla="*/ 4993 h 45662"/>
                <a:gd name="connsiteX16" fmla="*/ 29097 w 34040"/>
                <a:gd name="connsiteY16" fmla="*/ 4993 h 45662"/>
                <a:gd name="connsiteX17" fmla="*/ 29097 w 34040"/>
                <a:gd name="connsiteY17" fmla="*/ 5496 h 45662"/>
                <a:gd name="connsiteX18" fmla="*/ 29097 w 34040"/>
                <a:gd name="connsiteY18" fmla="*/ 6144 h 45662"/>
                <a:gd name="connsiteX19" fmla="*/ 5997 w 34040"/>
                <a:gd name="connsiteY19" fmla="*/ 40830 h 45662"/>
                <a:gd name="connsiteX20" fmla="*/ 5421 w 34040"/>
                <a:gd name="connsiteY20" fmla="*/ 41190 h 45662"/>
                <a:gd name="connsiteX21" fmla="*/ 4917 w 34040"/>
                <a:gd name="connsiteY21" fmla="*/ 41190 h 45662"/>
                <a:gd name="connsiteX22" fmla="*/ 4917 w 34040"/>
                <a:gd name="connsiteY22" fmla="*/ 40686 h 45662"/>
                <a:gd name="connsiteX23" fmla="*/ 4234 w 34040"/>
                <a:gd name="connsiteY23" fmla="*/ 40074 h 45662"/>
                <a:gd name="connsiteX24" fmla="*/ 4845 w 34040"/>
                <a:gd name="connsiteY24" fmla="*/ 39390 h 4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040" h="45662">
                  <a:moveTo>
                    <a:pt x="2542" y="44644"/>
                  </a:moveTo>
                  <a:lnTo>
                    <a:pt x="2542" y="44644"/>
                  </a:lnTo>
                  <a:cubicBezTo>
                    <a:pt x="3428" y="45263"/>
                    <a:pt x="4485" y="45594"/>
                    <a:pt x="5565" y="45579"/>
                  </a:cubicBezTo>
                  <a:lnTo>
                    <a:pt x="5565" y="45579"/>
                  </a:lnTo>
                  <a:cubicBezTo>
                    <a:pt x="7335" y="45514"/>
                    <a:pt x="8969" y="44601"/>
                    <a:pt x="9955" y="43132"/>
                  </a:cubicBezTo>
                  <a:lnTo>
                    <a:pt x="32983" y="8447"/>
                  </a:lnTo>
                  <a:cubicBezTo>
                    <a:pt x="33824" y="7259"/>
                    <a:pt x="34141" y="5770"/>
                    <a:pt x="33846" y="4345"/>
                  </a:cubicBezTo>
                  <a:cubicBezTo>
                    <a:pt x="33544" y="2906"/>
                    <a:pt x="32687" y="1646"/>
                    <a:pt x="31471" y="819"/>
                  </a:cubicBezTo>
                  <a:cubicBezTo>
                    <a:pt x="30262" y="20"/>
                    <a:pt x="28787" y="-261"/>
                    <a:pt x="27369" y="27"/>
                  </a:cubicBezTo>
                  <a:cubicBezTo>
                    <a:pt x="25945" y="315"/>
                    <a:pt x="24692" y="1171"/>
                    <a:pt x="23915" y="2402"/>
                  </a:cubicBezTo>
                  <a:lnTo>
                    <a:pt x="815" y="37088"/>
                  </a:lnTo>
                  <a:cubicBezTo>
                    <a:pt x="17" y="38297"/>
                    <a:pt x="-264" y="39772"/>
                    <a:pt x="24" y="41190"/>
                  </a:cubicBezTo>
                  <a:cubicBezTo>
                    <a:pt x="333" y="42643"/>
                    <a:pt x="1254" y="43903"/>
                    <a:pt x="2542" y="44644"/>
                  </a:cubicBezTo>
                  <a:close/>
                  <a:moveTo>
                    <a:pt x="4917" y="39678"/>
                  </a:moveTo>
                  <a:lnTo>
                    <a:pt x="28017" y="4993"/>
                  </a:lnTo>
                  <a:cubicBezTo>
                    <a:pt x="28175" y="4913"/>
                    <a:pt x="28363" y="4913"/>
                    <a:pt x="28521" y="4993"/>
                  </a:cubicBezTo>
                  <a:cubicBezTo>
                    <a:pt x="28708" y="4928"/>
                    <a:pt x="28909" y="4928"/>
                    <a:pt x="29097" y="4993"/>
                  </a:cubicBezTo>
                  <a:cubicBezTo>
                    <a:pt x="29111" y="5158"/>
                    <a:pt x="29111" y="5331"/>
                    <a:pt x="29097" y="5496"/>
                  </a:cubicBezTo>
                  <a:cubicBezTo>
                    <a:pt x="29154" y="5712"/>
                    <a:pt x="29154" y="5928"/>
                    <a:pt x="29097" y="6144"/>
                  </a:cubicBezTo>
                  <a:lnTo>
                    <a:pt x="5997" y="40830"/>
                  </a:lnTo>
                  <a:cubicBezTo>
                    <a:pt x="5874" y="41038"/>
                    <a:pt x="5658" y="41175"/>
                    <a:pt x="5421" y="41190"/>
                  </a:cubicBezTo>
                  <a:lnTo>
                    <a:pt x="4917" y="41190"/>
                  </a:lnTo>
                  <a:cubicBezTo>
                    <a:pt x="4852" y="41031"/>
                    <a:pt x="4852" y="40844"/>
                    <a:pt x="4917" y="40686"/>
                  </a:cubicBezTo>
                  <a:cubicBezTo>
                    <a:pt x="4557" y="40707"/>
                    <a:pt x="4255" y="40434"/>
                    <a:pt x="4234" y="40074"/>
                  </a:cubicBezTo>
                  <a:cubicBezTo>
                    <a:pt x="4212" y="39714"/>
                    <a:pt x="4485" y="39412"/>
                    <a:pt x="4845" y="39390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95B6F62-6D89-4B6A-937E-EA77C31B9803}"/>
                </a:ext>
              </a:extLst>
            </p:cNvPr>
            <p:cNvSpPr/>
            <p:nvPr/>
          </p:nvSpPr>
          <p:spPr>
            <a:xfrm>
              <a:off x="2848119" y="488475"/>
              <a:ext cx="13186" cy="57070"/>
            </a:xfrm>
            <a:custGeom>
              <a:avLst/>
              <a:gdLst>
                <a:gd name="connsiteX0" fmla="*/ 5464 w 13186"/>
                <a:gd name="connsiteY0" fmla="*/ 56988 h 57070"/>
                <a:gd name="connsiteX1" fmla="*/ 5896 w 13186"/>
                <a:gd name="connsiteY1" fmla="*/ 56988 h 57070"/>
                <a:gd name="connsiteX2" fmla="*/ 11149 w 13186"/>
                <a:gd name="connsiteY2" fmla="*/ 51734 h 57070"/>
                <a:gd name="connsiteX3" fmla="*/ 13092 w 13186"/>
                <a:gd name="connsiteY3" fmla="*/ 5607 h 57070"/>
                <a:gd name="connsiteX4" fmla="*/ 11653 w 13186"/>
                <a:gd name="connsiteY4" fmla="*/ 1649 h 57070"/>
                <a:gd name="connsiteX5" fmla="*/ 7911 w 13186"/>
                <a:gd name="connsiteY5" fmla="*/ -78 h 57070"/>
                <a:gd name="connsiteX6" fmla="*/ 2154 w 13186"/>
                <a:gd name="connsiteY6" fmla="*/ 5175 h 57070"/>
                <a:gd name="connsiteX7" fmla="*/ -77 w 13186"/>
                <a:gd name="connsiteY7" fmla="*/ 50943 h 57070"/>
                <a:gd name="connsiteX8" fmla="*/ 1362 w 13186"/>
                <a:gd name="connsiteY8" fmla="*/ 54901 h 57070"/>
                <a:gd name="connsiteX9" fmla="*/ 5176 w 13186"/>
                <a:gd name="connsiteY9" fmla="*/ 56700 h 57070"/>
                <a:gd name="connsiteX10" fmla="*/ 4888 w 13186"/>
                <a:gd name="connsiteY10" fmla="*/ 51447 h 57070"/>
                <a:gd name="connsiteX11" fmla="*/ 6831 w 13186"/>
                <a:gd name="connsiteY11" fmla="*/ 5319 h 57070"/>
                <a:gd name="connsiteX12" fmla="*/ 6831 w 13186"/>
                <a:gd name="connsiteY12" fmla="*/ 4815 h 57070"/>
                <a:gd name="connsiteX13" fmla="*/ 7407 w 13186"/>
                <a:gd name="connsiteY13" fmla="*/ 4815 h 57070"/>
                <a:gd name="connsiteX14" fmla="*/ 7911 w 13186"/>
                <a:gd name="connsiteY14" fmla="*/ 4815 h 57070"/>
                <a:gd name="connsiteX15" fmla="*/ 7911 w 13186"/>
                <a:gd name="connsiteY15" fmla="*/ 5391 h 57070"/>
                <a:gd name="connsiteX16" fmla="*/ 5968 w 13186"/>
                <a:gd name="connsiteY16" fmla="*/ 51518 h 57070"/>
                <a:gd name="connsiteX17" fmla="*/ 5176 w 13186"/>
                <a:gd name="connsiteY17" fmla="*/ 52310 h 57070"/>
                <a:gd name="connsiteX18" fmla="*/ 5176 w 13186"/>
                <a:gd name="connsiteY18" fmla="*/ 52310 h 57070"/>
                <a:gd name="connsiteX19" fmla="*/ 4600 w 13186"/>
                <a:gd name="connsiteY19" fmla="*/ 52310 h 57070"/>
                <a:gd name="connsiteX20" fmla="*/ 4888 w 13186"/>
                <a:gd name="connsiteY20" fmla="*/ 51447 h 5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186" h="57070">
                  <a:moveTo>
                    <a:pt x="5464" y="56988"/>
                  </a:moveTo>
                  <a:lnTo>
                    <a:pt x="5896" y="56988"/>
                  </a:lnTo>
                  <a:cubicBezTo>
                    <a:pt x="8738" y="56844"/>
                    <a:pt x="11005" y="54577"/>
                    <a:pt x="11149" y="51734"/>
                  </a:cubicBezTo>
                  <a:lnTo>
                    <a:pt x="13092" y="5607"/>
                  </a:lnTo>
                  <a:cubicBezTo>
                    <a:pt x="13171" y="4146"/>
                    <a:pt x="12646" y="2721"/>
                    <a:pt x="11653" y="1649"/>
                  </a:cubicBezTo>
                  <a:cubicBezTo>
                    <a:pt x="10696" y="591"/>
                    <a:pt x="9343" y="-35"/>
                    <a:pt x="7911" y="-78"/>
                  </a:cubicBezTo>
                  <a:cubicBezTo>
                    <a:pt x="4874" y="-201"/>
                    <a:pt x="2312" y="2145"/>
                    <a:pt x="2154" y="5175"/>
                  </a:cubicBezTo>
                  <a:lnTo>
                    <a:pt x="-77" y="50943"/>
                  </a:lnTo>
                  <a:cubicBezTo>
                    <a:pt x="-163" y="52404"/>
                    <a:pt x="362" y="53836"/>
                    <a:pt x="1362" y="54901"/>
                  </a:cubicBezTo>
                  <a:cubicBezTo>
                    <a:pt x="2348" y="55973"/>
                    <a:pt x="3722" y="56621"/>
                    <a:pt x="5176" y="56700"/>
                  </a:cubicBezTo>
                  <a:close/>
                  <a:moveTo>
                    <a:pt x="4888" y="51447"/>
                  </a:moveTo>
                  <a:lnTo>
                    <a:pt x="6831" y="5319"/>
                  </a:lnTo>
                  <a:cubicBezTo>
                    <a:pt x="6788" y="5153"/>
                    <a:pt x="6788" y="4981"/>
                    <a:pt x="6831" y="4815"/>
                  </a:cubicBezTo>
                  <a:cubicBezTo>
                    <a:pt x="6831" y="4815"/>
                    <a:pt x="6831" y="4815"/>
                    <a:pt x="7407" y="4815"/>
                  </a:cubicBezTo>
                  <a:cubicBezTo>
                    <a:pt x="7572" y="4757"/>
                    <a:pt x="7745" y="4757"/>
                    <a:pt x="7911" y="4815"/>
                  </a:cubicBezTo>
                  <a:cubicBezTo>
                    <a:pt x="7961" y="5002"/>
                    <a:pt x="7961" y="5204"/>
                    <a:pt x="7911" y="5391"/>
                  </a:cubicBezTo>
                  <a:lnTo>
                    <a:pt x="5968" y="51518"/>
                  </a:lnTo>
                  <a:cubicBezTo>
                    <a:pt x="5932" y="51943"/>
                    <a:pt x="5601" y="52274"/>
                    <a:pt x="5176" y="52310"/>
                  </a:cubicBezTo>
                  <a:lnTo>
                    <a:pt x="5176" y="52310"/>
                  </a:lnTo>
                  <a:lnTo>
                    <a:pt x="4600" y="52310"/>
                  </a:lnTo>
                  <a:cubicBezTo>
                    <a:pt x="4521" y="51993"/>
                    <a:pt x="4636" y="51655"/>
                    <a:pt x="4888" y="51447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CD1BB11-BD6C-45EC-AF51-AF6B13EDA5E4}"/>
                </a:ext>
              </a:extLst>
            </p:cNvPr>
            <p:cNvSpPr/>
            <p:nvPr/>
          </p:nvSpPr>
          <p:spPr>
            <a:xfrm>
              <a:off x="2816744" y="577062"/>
              <a:ext cx="34983" cy="32893"/>
            </a:xfrm>
            <a:custGeom>
              <a:avLst/>
              <a:gdLst>
                <a:gd name="connsiteX0" fmla="*/ 4744 w 34983"/>
                <a:gd name="connsiteY0" fmla="*/ 32806 h 32893"/>
                <a:gd name="connsiteX1" fmla="*/ 4744 w 34983"/>
                <a:gd name="connsiteY1" fmla="*/ 32806 h 32893"/>
                <a:gd name="connsiteX2" fmla="*/ 10213 w 34983"/>
                <a:gd name="connsiteY2" fmla="*/ 27984 h 32893"/>
                <a:gd name="connsiteX3" fmla="*/ 25253 w 34983"/>
                <a:gd name="connsiteY3" fmla="*/ 10929 h 32893"/>
                <a:gd name="connsiteX4" fmla="*/ 29859 w 34983"/>
                <a:gd name="connsiteY4" fmla="*/ 10210 h 32893"/>
                <a:gd name="connsiteX5" fmla="*/ 34896 w 34983"/>
                <a:gd name="connsiteY5" fmla="*/ 4956 h 32893"/>
                <a:gd name="connsiteX6" fmla="*/ 29643 w 34983"/>
                <a:gd name="connsiteY6" fmla="*/ -81 h 32893"/>
                <a:gd name="connsiteX7" fmla="*/ -77 w 34983"/>
                <a:gd name="connsiteY7" fmla="*/ 27337 h 32893"/>
                <a:gd name="connsiteX8" fmla="*/ 4744 w 34983"/>
                <a:gd name="connsiteY8" fmla="*/ 32806 h 3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83" h="32893">
                  <a:moveTo>
                    <a:pt x="4744" y="32806"/>
                  </a:moveTo>
                  <a:lnTo>
                    <a:pt x="4744" y="32806"/>
                  </a:lnTo>
                  <a:cubicBezTo>
                    <a:pt x="7565" y="32928"/>
                    <a:pt x="9983" y="30798"/>
                    <a:pt x="10213" y="27984"/>
                  </a:cubicBezTo>
                  <a:cubicBezTo>
                    <a:pt x="10652" y="19493"/>
                    <a:pt x="16884" y="12426"/>
                    <a:pt x="25253" y="10929"/>
                  </a:cubicBezTo>
                  <a:cubicBezTo>
                    <a:pt x="26757" y="10534"/>
                    <a:pt x="28305" y="10289"/>
                    <a:pt x="29859" y="10210"/>
                  </a:cubicBezTo>
                  <a:cubicBezTo>
                    <a:pt x="32694" y="10131"/>
                    <a:pt x="34939" y="7792"/>
                    <a:pt x="34896" y="4956"/>
                  </a:cubicBezTo>
                  <a:cubicBezTo>
                    <a:pt x="34781" y="2143"/>
                    <a:pt x="32464" y="-81"/>
                    <a:pt x="29643" y="-81"/>
                  </a:cubicBezTo>
                  <a:cubicBezTo>
                    <a:pt x="14034" y="-268"/>
                    <a:pt x="988" y="11764"/>
                    <a:pt x="-77" y="27337"/>
                  </a:cubicBezTo>
                  <a:cubicBezTo>
                    <a:pt x="-243" y="30172"/>
                    <a:pt x="1909" y="32612"/>
                    <a:pt x="4744" y="32806"/>
                  </a:cubicBezTo>
                  <a:close/>
                </a:path>
              </a:pathLst>
            </a:custGeom>
            <a:grpFill/>
            <a:ln w="71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6963E81-EDEF-4F40-9679-8C6D1512ABE7}"/>
              </a:ext>
            </a:extLst>
          </p:cNvPr>
          <p:cNvGrpSpPr/>
          <p:nvPr/>
        </p:nvGrpSpPr>
        <p:grpSpPr>
          <a:xfrm>
            <a:off x="996315" y="1095351"/>
            <a:ext cx="1647214" cy="271298"/>
            <a:chOff x="965835" y="1064871"/>
            <a:chExt cx="1647214" cy="271298"/>
          </a:xfrm>
          <a:solidFill>
            <a:schemeClr val="accent3"/>
          </a:solidFill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1ED10E71-6E01-4B21-9D02-B574E985FF2A}"/>
                </a:ext>
              </a:extLst>
            </p:cNvPr>
            <p:cNvSpPr/>
            <p:nvPr/>
          </p:nvSpPr>
          <p:spPr>
            <a:xfrm>
              <a:off x="1000058" y="1069951"/>
              <a:ext cx="1612991" cy="266218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CEF7B86A-E936-4CBB-991E-EDC899700144}"/>
                </a:ext>
              </a:extLst>
            </p:cNvPr>
            <p:cNvSpPr/>
            <p:nvPr/>
          </p:nvSpPr>
          <p:spPr>
            <a:xfrm>
              <a:off x="965835" y="1064871"/>
              <a:ext cx="1224154" cy="266218"/>
            </a:xfrm>
            <a:prstGeom prst="roundRect">
              <a:avLst>
                <a:gd name="adj" fmla="val 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A563398-3655-4988-9363-EDA7C6C4A768}"/>
              </a:ext>
            </a:extLst>
          </p:cNvPr>
          <p:cNvGrpSpPr/>
          <p:nvPr/>
        </p:nvGrpSpPr>
        <p:grpSpPr>
          <a:xfrm>
            <a:off x="979738" y="1054711"/>
            <a:ext cx="1612991" cy="266218"/>
            <a:chOff x="979738" y="1064871"/>
            <a:chExt cx="1612991" cy="266218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A2D87C26-899C-4AA7-978B-27A97A42876D}"/>
                </a:ext>
              </a:extLst>
            </p:cNvPr>
            <p:cNvSpPr/>
            <p:nvPr/>
          </p:nvSpPr>
          <p:spPr>
            <a:xfrm>
              <a:off x="979738" y="1064871"/>
              <a:ext cx="1612991" cy="26621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B73DCF62-17A5-4F2B-B017-FD7735FE6460}"/>
                </a:ext>
              </a:extLst>
            </p:cNvPr>
            <p:cNvSpPr/>
            <p:nvPr/>
          </p:nvSpPr>
          <p:spPr>
            <a:xfrm>
              <a:off x="979739" y="1064871"/>
              <a:ext cx="1202630" cy="266218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1EEDD1F8-36D8-43AA-B1D7-DEE934214A88}"/>
              </a:ext>
            </a:extLst>
          </p:cNvPr>
          <p:cNvSpPr txBox="1"/>
          <p:nvPr/>
        </p:nvSpPr>
        <p:spPr>
          <a:xfrm>
            <a:off x="1017220" y="1103181"/>
            <a:ext cx="1506660" cy="1692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HUO HONG MU BIAO </a:t>
            </a:r>
            <a:endParaRPr lang="zh-CN" altLang="en-US" sz="1100" dirty="0">
              <a:solidFill>
                <a:schemeClr val="accent3">
                  <a:alpha val="44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B0E4E520-956E-48A3-AA0B-AB5684055D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50" r="26305"/>
          <a:stretch/>
        </p:blipFill>
        <p:spPr>
          <a:xfrm>
            <a:off x="1061721" y="2906269"/>
            <a:ext cx="10142220" cy="1485702"/>
          </a:xfrm>
          <a:prstGeom prst="rect">
            <a:avLst/>
          </a:prstGeom>
        </p:spPr>
      </p:pic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17C1A88B-8506-48F6-BBD8-6C02FD524E07}"/>
              </a:ext>
            </a:extLst>
          </p:cNvPr>
          <p:cNvSpPr/>
          <p:nvPr/>
        </p:nvSpPr>
        <p:spPr>
          <a:xfrm>
            <a:off x="10776440" y="5420237"/>
            <a:ext cx="938922" cy="978529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6686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:a16="http://schemas.microsoft.com/office/drawing/2014/main" id="{8E8883C9-F679-4D63-8898-52ACF7DB54AF}"/>
              </a:ext>
            </a:extLst>
          </p:cNvPr>
          <p:cNvGrpSpPr/>
          <p:nvPr/>
        </p:nvGrpSpPr>
        <p:grpSpPr>
          <a:xfrm>
            <a:off x="979738" y="887538"/>
            <a:ext cx="10735624" cy="5511228"/>
            <a:chOff x="979738" y="887538"/>
            <a:chExt cx="10735624" cy="551122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DC0D336A-D458-43C3-B552-6423A9F87495}"/>
                </a:ext>
              </a:extLst>
            </p:cNvPr>
            <p:cNvSpPr/>
            <p:nvPr/>
          </p:nvSpPr>
          <p:spPr>
            <a:xfrm>
              <a:off x="1050858" y="948498"/>
              <a:ext cx="10232525" cy="5082925"/>
            </a:xfrm>
            <a:prstGeom prst="roundRect">
              <a:avLst>
                <a:gd name="adj" fmla="val 1424"/>
              </a:avLst>
            </a:prstGeom>
            <a:solidFill>
              <a:schemeClr val="bg1"/>
            </a:solid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8665FD9A-3D57-4DA7-9190-0BCD0AF352A7}"/>
                </a:ext>
              </a:extLst>
            </p:cNvPr>
            <p:cNvSpPr/>
            <p:nvPr/>
          </p:nvSpPr>
          <p:spPr>
            <a:xfrm>
              <a:off x="979738" y="887538"/>
              <a:ext cx="10232525" cy="5082925"/>
            </a:xfrm>
            <a:prstGeom prst="roundRect">
              <a:avLst>
                <a:gd name="adj" fmla="val 1424"/>
              </a:avLst>
            </a:prstGeom>
            <a:blipFill dpi="0" rotWithShape="1">
              <a:blip r:embed="rId2">
                <a:alphaModFix amt="13000"/>
              </a:blip>
              <a:srcRect/>
              <a:tile tx="0" ty="0" sx="100000" sy="100000" flip="none" algn="tl"/>
            </a:blipFill>
            <a:ln w="1905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B34EFBC-4752-4211-9933-1232EAA691BD}"/>
                </a:ext>
              </a:extLst>
            </p:cNvPr>
            <p:cNvGrpSpPr/>
            <p:nvPr/>
          </p:nvGrpSpPr>
          <p:grpSpPr>
            <a:xfrm>
              <a:off x="988695" y="1095351"/>
              <a:ext cx="1654834" cy="271298"/>
              <a:chOff x="958215" y="1064871"/>
              <a:chExt cx="1654834" cy="271298"/>
            </a:xfrm>
            <a:solidFill>
              <a:schemeClr val="accent3"/>
            </a:solidFill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DC63FEE6-5CB5-4567-A16B-60CD9F26A0FC}"/>
                  </a:ext>
                </a:extLst>
              </p:cNvPr>
              <p:cNvSpPr/>
              <p:nvPr/>
            </p:nvSpPr>
            <p:spPr>
              <a:xfrm>
                <a:off x="1000058" y="1069951"/>
                <a:ext cx="1612991" cy="266218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158373C5-D11B-4E25-94B8-2D9CFB685AD3}"/>
                  </a:ext>
                </a:extLst>
              </p:cNvPr>
              <p:cNvSpPr/>
              <p:nvPr/>
            </p:nvSpPr>
            <p:spPr>
              <a:xfrm>
                <a:off x="958215" y="1064871"/>
                <a:ext cx="1224154" cy="266218"/>
              </a:xfrm>
              <a:prstGeom prst="roundRect">
                <a:avLst>
                  <a:gd name="adj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7EDB0F5-E73C-48A5-931E-0BAC55FF72A5}"/>
                </a:ext>
              </a:extLst>
            </p:cNvPr>
            <p:cNvGrpSpPr/>
            <p:nvPr/>
          </p:nvGrpSpPr>
          <p:grpSpPr>
            <a:xfrm>
              <a:off x="979738" y="1054711"/>
              <a:ext cx="1612991" cy="266218"/>
              <a:chOff x="979738" y="1064871"/>
              <a:chExt cx="1612991" cy="266218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CFDD6C28-EF95-4EC1-A994-262087F5F586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7AF7AA28-88A8-49C1-9B81-230DB3769679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3443329-E48A-4668-8A5F-1089DD10FF35}"/>
                </a:ext>
              </a:extLst>
            </p:cNvPr>
            <p:cNvSpPr txBox="1"/>
            <p:nvPr/>
          </p:nvSpPr>
          <p:spPr>
            <a:xfrm>
              <a:off x="1017220" y="1103181"/>
              <a:ext cx="1506660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accent3">
                      <a:alpha val="44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HUO HONG MU BIAO </a:t>
              </a:r>
              <a:endParaRPr lang="zh-CN" altLang="en-US" sz="1100" dirty="0">
                <a:solidFill>
                  <a:schemeClr val="accent3">
                    <a:alpha val="44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C9D5A37-3678-4C35-83B5-33BF6BE94124}"/>
                </a:ext>
              </a:extLst>
            </p:cNvPr>
            <p:cNvSpPr txBox="1"/>
            <p:nvPr/>
          </p:nvSpPr>
          <p:spPr>
            <a:xfrm>
              <a:off x="10837683" y="999509"/>
              <a:ext cx="246221" cy="2234337"/>
            </a:xfrm>
            <a:prstGeom prst="rect">
              <a:avLst/>
            </a:prstGeom>
            <a:noFill/>
          </p:spPr>
          <p:txBody>
            <a:bodyPr vert="eaVert" wrap="square" lIns="0" tIns="0" rIns="0" bIns="0" rtlCol="0" anchor="t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HUO HONG MU BIAO </a:t>
              </a:r>
              <a:endParaRPr lang="zh-CN" altLang="en-US" sz="1600" dirty="0">
                <a:solidFill>
                  <a:schemeClr val="accent1">
                    <a:alpha val="7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D9C42D8-8517-4E1E-A05E-246788284A59}"/>
                </a:ext>
              </a:extLst>
            </p:cNvPr>
            <p:cNvSpPr/>
            <p:nvPr/>
          </p:nvSpPr>
          <p:spPr>
            <a:xfrm>
              <a:off x="10776440" y="5420237"/>
              <a:ext cx="938922" cy="978529"/>
            </a:xfrm>
            <a:custGeom>
              <a:avLst/>
              <a:gdLst>
                <a:gd name="connsiteX0" fmla="*/ 676984 w 1381713"/>
                <a:gd name="connsiteY0" fmla="*/ 0 h 1440000"/>
                <a:gd name="connsiteX1" fmla="*/ 684952 w 1381713"/>
                <a:gd name="connsiteY1" fmla="*/ 0 h 1440000"/>
                <a:gd name="connsiteX2" fmla="*/ 684477 w 1381713"/>
                <a:gd name="connsiteY2" fmla="*/ 9395 h 1440000"/>
                <a:gd name="connsiteX3" fmla="*/ 1330861 w 1381713"/>
                <a:gd name="connsiteY3" fmla="*/ 725678 h 1440000"/>
                <a:gd name="connsiteX4" fmla="*/ 1381713 w 1381713"/>
                <a:gd name="connsiteY4" fmla="*/ 728246 h 1440000"/>
                <a:gd name="connsiteX5" fmla="*/ 1337737 w 1381713"/>
                <a:gd name="connsiteY5" fmla="*/ 730466 h 1440000"/>
                <a:gd name="connsiteX6" fmla="*/ 695070 w 1381713"/>
                <a:gd name="connsiteY6" fmla="*/ 1373133 h 1440000"/>
                <a:gd name="connsiteX7" fmla="*/ 691694 w 1381713"/>
                <a:gd name="connsiteY7" fmla="*/ 1440000 h 1440000"/>
                <a:gd name="connsiteX8" fmla="*/ 684245 w 1381713"/>
                <a:gd name="connsiteY8" fmla="*/ 1440000 h 1440000"/>
                <a:gd name="connsiteX9" fmla="*/ 684477 w 1381713"/>
                <a:gd name="connsiteY9" fmla="*/ 1435410 h 1440000"/>
                <a:gd name="connsiteX10" fmla="*/ 38093 w 1381713"/>
                <a:gd name="connsiteY10" fmla="*/ 719127 h 1440000"/>
                <a:gd name="connsiteX11" fmla="*/ 0 w 1381713"/>
                <a:gd name="connsiteY11" fmla="*/ 717204 h 1440000"/>
                <a:gd name="connsiteX12" fmla="*/ 30631 w 1381713"/>
                <a:gd name="connsiteY12" fmla="*/ 715657 h 1440000"/>
                <a:gd name="connsiteX13" fmla="*/ 673298 w 1381713"/>
                <a:gd name="connsiteY13" fmla="*/ 72990 h 1440000"/>
                <a:gd name="connsiteX14" fmla="*/ 676984 w 1381713"/>
                <a:gd name="connsiteY14" fmla="*/ 0 h 14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81713" h="1440000">
                  <a:moveTo>
                    <a:pt x="676984" y="0"/>
                  </a:moveTo>
                  <a:lnTo>
                    <a:pt x="684952" y="0"/>
                  </a:lnTo>
                  <a:lnTo>
                    <a:pt x="684477" y="9395"/>
                  </a:lnTo>
                  <a:cubicBezTo>
                    <a:pt x="684477" y="382187"/>
                    <a:pt x="967797" y="688807"/>
                    <a:pt x="1330861" y="725678"/>
                  </a:cubicBezTo>
                  <a:lnTo>
                    <a:pt x="1381713" y="728246"/>
                  </a:lnTo>
                  <a:lnTo>
                    <a:pt x="1337737" y="730466"/>
                  </a:lnTo>
                  <a:cubicBezTo>
                    <a:pt x="998877" y="764880"/>
                    <a:pt x="729484" y="1034273"/>
                    <a:pt x="695070" y="1373133"/>
                  </a:cubicBezTo>
                  <a:lnTo>
                    <a:pt x="691694" y="1440000"/>
                  </a:lnTo>
                  <a:lnTo>
                    <a:pt x="684245" y="1440000"/>
                  </a:lnTo>
                  <a:lnTo>
                    <a:pt x="684477" y="1435410"/>
                  </a:lnTo>
                  <a:cubicBezTo>
                    <a:pt x="684477" y="1062618"/>
                    <a:pt x="401157" y="755999"/>
                    <a:pt x="38093" y="719127"/>
                  </a:cubicBezTo>
                  <a:lnTo>
                    <a:pt x="0" y="717204"/>
                  </a:lnTo>
                  <a:lnTo>
                    <a:pt x="30631" y="715657"/>
                  </a:lnTo>
                  <a:cubicBezTo>
                    <a:pt x="369491" y="681244"/>
                    <a:pt x="638885" y="411850"/>
                    <a:pt x="673298" y="72990"/>
                  </a:cubicBezTo>
                  <a:lnTo>
                    <a:pt x="67698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120B2FA-26E3-41D8-8908-B464C0BD9855}"/>
              </a:ext>
            </a:extLst>
          </p:cNvPr>
          <p:cNvSpPr txBox="1"/>
          <p:nvPr/>
        </p:nvSpPr>
        <p:spPr>
          <a:xfrm>
            <a:off x="1693075" y="2577903"/>
            <a:ext cx="4301103" cy="10966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  <a:r>
              <a:rPr lang="en-US" altLang="zh-CN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.</a:t>
            </a:r>
            <a:r>
              <a:rPr lang="zh-CN" altLang="en-US" sz="1400" dirty="0">
                <a:solidFill>
                  <a:schemeClr val="accent5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5163E2B-8825-40C2-B132-8674C84ECE45}"/>
              </a:ext>
            </a:extLst>
          </p:cNvPr>
          <p:cNvSpPr txBox="1"/>
          <p:nvPr/>
        </p:nvSpPr>
        <p:spPr>
          <a:xfrm>
            <a:off x="1693075" y="2068050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DD0DA140-6B58-40E8-B44A-2663A5B428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2548745"/>
              </p:ext>
            </p:extLst>
          </p:nvPr>
        </p:nvGraphicFramePr>
        <p:xfrm>
          <a:off x="6196491" y="1595541"/>
          <a:ext cx="4813459" cy="418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A41EB661-5E0D-4C5A-99B9-0C06902CB739}"/>
              </a:ext>
            </a:extLst>
          </p:cNvPr>
          <p:cNvCxnSpPr>
            <a:cxnSpLocks/>
          </p:cNvCxnSpPr>
          <p:nvPr/>
        </p:nvCxnSpPr>
        <p:spPr>
          <a:xfrm>
            <a:off x="1693075" y="1838131"/>
            <a:ext cx="9043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78B4B3E6-7E3B-4C0B-9377-7F2FA7736CB3}"/>
              </a:ext>
            </a:extLst>
          </p:cNvPr>
          <p:cNvSpPr txBox="1"/>
          <p:nvPr/>
        </p:nvSpPr>
        <p:spPr>
          <a:xfrm>
            <a:off x="1692189" y="3899423"/>
            <a:ext cx="1120492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4000" spc="300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90%</a:t>
            </a:r>
            <a:endParaRPr lang="zh-CN" altLang="en-US" sz="4000" spc="300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80F76B9-E2BD-4C0B-953E-0C01BAD21420}"/>
              </a:ext>
            </a:extLst>
          </p:cNvPr>
          <p:cNvGrpSpPr/>
          <p:nvPr/>
        </p:nvGrpSpPr>
        <p:grpSpPr>
          <a:xfrm>
            <a:off x="1692189" y="4678447"/>
            <a:ext cx="776780" cy="266214"/>
            <a:chOff x="1436069" y="5064117"/>
            <a:chExt cx="776780" cy="266214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79288256-72C7-4A61-A3F4-7F47D63C80E8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A94BCC6-83C4-4A77-BAAE-C56F014A092C}"/>
                </a:ext>
              </a:extLst>
            </p:cNvPr>
            <p:cNvSpPr txBox="1"/>
            <p:nvPr/>
          </p:nvSpPr>
          <p:spPr>
            <a:xfrm>
              <a:off x="1567177" y="5071275"/>
              <a:ext cx="5354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系列</a:t>
              </a: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5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8844DB2-82A1-4D32-ADF2-9CAE1DA099C8}"/>
              </a:ext>
            </a:extLst>
          </p:cNvPr>
          <p:cNvGrpSpPr/>
          <p:nvPr/>
        </p:nvGrpSpPr>
        <p:grpSpPr>
          <a:xfrm>
            <a:off x="2711163" y="4678447"/>
            <a:ext cx="776780" cy="266214"/>
            <a:chOff x="1436069" y="5064117"/>
            <a:chExt cx="776780" cy="266214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E9D34E1F-5CFA-4FD7-B7CA-E6C7DE280D78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1CBA201-CD96-4C43-9561-C1BC744514EE}"/>
                </a:ext>
              </a:extLst>
            </p:cNvPr>
            <p:cNvSpPr txBox="1"/>
            <p:nvPr/>
          </p:nvSpPr>
          <p:spPr>
            <a:xfrm>
              <a:off x="1567177" y="5071275"/>
              <a:ext cx="5354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系列</a:t>
              </a:r>
              <a:r>
                <a:rPr lang="en-US" altLang="zh-CN" sz="1600" dirty="0">
                  <a:solidFill>
                    <a:schemeClr val="accent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5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0860EF0-F4A9-4DEC-967C-2A47BDB68575}"/>
              </a:ext>
            </a:extLst>
          </p:cNvPr>
          <p:cNvGrpSpPr/>
          <p:nvPr/>
        </p:nvGrpSpPr>
        <p:grpSpPr>
          <a:xfrm>
            <a:off x="3730138" y="4678447"/>
            <a:ext cx="776780" cy="266214"/>
            <a:chOff x="1436069" y="5064117"/>
            <a:chExt cx="776780" cy="266214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ACFDF852-9DD2-44A6-ADD1-89B60BDF6C1A}"/>
                </a:ext>
              </a:extLst>
            </p:cNvPr>
            <p:cNvSpPr/>
            <p:nvPr/>
          </p:nvSpPr>
          <p:spPr>
            <a:xfrm>
              <a:off x="1436069" y="5064117"/>
              <a:ext cx="776780" cy="2662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0C2FF99-1220-4282-BACE-4158537FC928}"/>
                </a:ext>
              </a:extLst>
            </p:cNvPr>
            <p:cNvSpPr txBox="1"/>
            <p:nvPr/>
          </p:nvSpPr>
          <p:spPr>
            <a:xfrm>
              <a:off x="1567177" y="5071275"/>
              <a:ext cx="53540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系列</a:t>
              </a:r>
              <a:r>
                <a:rPr lang="en-US" altLang="zh-CN" sz="1600" dirty="0">
                  <a:solidFill>
                    <a:schemeClr val="accent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5</a:t>
              </a:r>
              <a:endParaRPr lang="zh-CN" altLang="en-US" sz="16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2981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6C601729-820E-4A08-B57C-6AA51A3C5CBD}"/>
              </a:ext>
            </a:extLst>
          </p:cNvPr>
          <p:cNvSpPr/>
          <p:nvPr/>
        </p:nvSpPr>
        <p:spPr>
          <a:xfrm>
            <a:off x="1050858" y="948498"/>
            <a:ext cx="10232525" cy="5082925"/>
          </a:xfrm>
          <a:prstGeom prst="roundRect">
            <a:avLst>
              <a:gd name="adj" fmla="val 1424"/>
            </a:avLst>
          </a:prstGeom>
          <a:solidFill>
            <a:schemeClr val="bg1"/>
          </a:solid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JKMCV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6403AEE-C53C-4A75-B627-9C46442CC837}"/>
              </a:ext>
            </a:extLst>
          </p:cNvPr>
          <p:cNvSpPr/>
          <p:nvPr/>
        </p:nvSpPr>
        <p:spPr>
          <a:xfrm>
            <a:off x="979738" y="887538"/>
            <a:ext cx="10232525" cy="5082925"/>
          </a:xfrm>
          <a:prstGeom prst="roundRect">
            <a:avLst>
              <a:gd name="adj" fmla="val 1424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41914DE-34A0-4B62-80AC-41BB75C89578}"/>
              </a:ext>
            </a:extLst>
          </p:cNvPr>
          <p:cNvGrpSpPr/>
          <p:nvPr/>
        </p:nvGrpSpPr>
        <p:grpSpPr>
          <a:xfrm>
            <a:off x="988694" y="1280462"/>
            <a:ext cx="3723265" cy="693625"/>
            <a:chOff x="988694" y="1816310"/>
            <a:chExt cx="4330110" cy="78692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74091C2-62D5-4882-A80F-6F728C502746}"/>
                </a:ext>
              </a:extLst>
            </p:cNvPr>
            <p:cNvGrpSpPr/>
            <p:nvPr/>
          </p:nvGrpSpPr>
          <p:grpSpPr>
            <a:xfrm>
              <a:off x="989062" y="1888478"/>
              <a:ext cx="4329742" cy="714757"/>
              <a:chOff x="1000197" y="1059502"/>
              <a:chExt cx="1616335" cy="266826"/>
            </a:xfrm>
            <a:solidFill>
              <a:schemeClr val="accent3"/>
            </a:solidFill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221454BE-5F09-4DBB-BEF9-116A68821F1E}"/>
                  </a:ext>
                </a:extLst>
              </p:cNvPr>
              <p:cNvSpPr/>
              <p:nvPr/>
            </p:nvSpPr>
            <p:spPr>
              <a:xfrm>
                <a:off x="1003541" y="1059502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D2CB2023-47E4-4F09-BD05-7E37B55ADBB8}"/>
                  </a:ext>
                </a:extLst>
              </p:cNvPr>
              <p:cNvSpPr/>
              <p:nvPr/>
            </p:nvSpPr>
            <p:spPr>
              <a:xfrm>
                <a:off x="1000197" y="1060110"/>
                <a:ext cx="1185655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FEB59E2-45FA-4E29-9362-D7FDBA2E75C6}"/>
                </a:ext>
              </a:extLst>
            </p:cNvPr>
            <p:cNvGrpSpPr/>
            <p:nvPr/>
          </p:nvGrpSpPr>
          <p:grpSpPr>
            <a:xfrm>
              <a:off x="988694" y="1816310"/>
              <a:ext cx="4320785" cy="713129"/>
              <a:chOff x="979738" y="1064871"/>
              <a:chExt cx="1612991" cy="266218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546E3CE0-A740-4FA1-9EEA-C53881B85618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2F314D62-AAAD-4AA3-BFEC-374CC10FFDEF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79DA4BF-0958-4F31-9EDB-39A155B6BA6F}"/>
              </a:ext>
            </a:extLst>
          </p:cNvPr>
          <p:cNvSpPr txBox="1"/>
          <p:nvPr/>
        </p:nvSpPr>
        <p:spPr>
          <a:xfrm>
            <a:off x="10837683" y="999509"/>
            <a:ext cx="246221" cy="2234337"/>
          </a:xfrm>
          <a:prstGeom prst="rect">
            <a:avLst/>
          </a:prstGeom>
          <a:noFill/>
        </p:spPr>
        <p:txBody>
          <a:bodyPr vert="eaVert" wrap="square" lIns="0" tIns="0" rIns="0" bIns="0" rtlCol="0" anchor="t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>
                    <a:alpha val="7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HUO HONG MU BIAO </a:t>
            </a:r>
            <a:endParaRPr lang="zh-CN" altLang="en-US" sz="1600" dirty="0">
              <a:solidFill>
                <a:schemeClr val="accent1">
                  <a:alpha val="7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D062AC5-CCCF-4B04-BF2C-F1B384FB03F0}"/>
              </a:ext>
            </a:extLst>
          </p:cNvPr>
          <p:cNvSpPr txBox="1"/>
          <p:nvPr/>
        </p:nvSpPr>
        <p:spPr>
          <a:xfrm>
            <a:off x="1175105" y="1440408"/>
            <a:ext cx="3117841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accent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</a:t>
            </a:r>
            <a:r>
              <a:rPr lang="zh-CN" altLang="en-US" sz="2400" b="1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AF4D78FD-2A8C-4ED8-8EA8-05D7FE77F10B}"/>
              </a:ext>
            </a:extLst>
          </p:cNvPr>
          <p:cNvSpPr/>
          <p:nvPr/>
        </p:nvSpPr>
        <p:spPr>
          <a:xfrm>
            <a:off x="1503629" y="4087715"/>
            <a:ext cx="4490771" cy="1418253"/>
          </a:xfrm>
          <a:custGeom>
            <a:avLst/>
            <a:gdLst>
              <a:gd name="connsiteX0" fmla="*/ 478987 w 4490771"/>
              <a:gd name="connsiteY0" fmla="*/ 0 h 1418253"/>
              <a:gd name="connsiteX1" fmla="*/ 1231277 w 4490771"/>
              <a:gd name="connsiteY1" fmla="*/ 0 h 1418253"/>
              <a:gd name="connsiteX2" fmla="*/ 4011784 w 4490771"/>
              <a:gd name="connsiteY2" fmla="*/ 0 h 1418253"/>
              <a:gd name="connsiteX3" fmla="*/ 4490771 w 4490771"/>
              <a:gd name="connsiteY3" fmla="*/ 0 h 1418253"/>
              <a:gd name="connsiteX4" fmla="*/ 4490771 w 4490771"/>
              <a:gd name="connsiteY4" fmla="*/ 478987 h 1418253"/>
              <a:gd name="connsiteX5" fmla="*/ 4490771 w 4490771"/>
              <a:gd name="connsiteY5" fmla="*/ 939266 h 1418253"/>
              <a:gd name="connsiteX6" fmla="*/ 4490771 w 4490771"/>
              <a:gd name="connsiteY6" fmla="*/ 1418253 h 1418253"/>
              <a:gd name="connsiteX7" fmla="*/ 4011784 w 4490771"/>
              <a:gd name="connsiteY7" fmla="*/ 1418253 h 1418253"/>
              <a:gd name="connsiteX8" fmla="*/ 1231277 w 4490771"/>
              <a:gd name="connsiteY8" fmla="*/ 1418253 h 1418253"/>
              <a:gd name="connsiteX9" fmla="*/ 478987 w 4490771"/>
              <a:gd name="connsiteY9" fmla="*/ 1418253 h 1418253"/>
              <a:gd name="connsiteX10" fmla="*/ 0 w 4490771"/>
              <a:gd name="connsiteY10" fmla="*/ 939266 h 1418253"/>
              <a:gd name="connsiteX11" fmla="*/ 0 w 4490771"/>
              <a:gd name="connsiteY11" fmla="*/ 478987 h 1418253"/>
              <a:gd name="connsiteX12" fmla="*/ 478987 w 4490771"/>
              <a:gd name="connsiteY12" fmla="*/ 0 h 141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90771" h="1418253">
                <a:moveTo>
                  <a:pt x="478987" y="0"/>
                </a:moveTo>
                <a:lnTo>
                  <a:pt x="1231277" y="0"/>
                </a:lnTo>
                <a:lnTo>
                  <a:pt x="4011784" y="0"/>
                </a:lnTo>
                <a:lnTo>
                  <a:pt x="4490771" y="0"/>
                </a:lnTo>
                <a:lnTo>
                  <a:pt x="4490771" y="478987"/>
                </a:lnTo>
                <a:lnTo>
                  <a:pt x="4490771" y="939266"/>
                </a:lnTo>
                <a:lnTo>
                  <a:pt x="4490771" y="1418253"/>
                </a:lnTo>
                <a:lnTo>
                  <a:pt x="4011784" y="1418253"/>
                </a:lnTo>
                <a:lnTo>
                  <a:pt x="1231277" y="1418253"/>
                </a:lnTo>
                <a:lnTo>
                  <a:pt x="478987" y="1418253"/>
                </a:lnTo>
                <a:cubicBezTo>
                  <a:pt x="214450" y="1418253"/>
                  <a:pt x="0" y="1203803"/>
                  <a:pt x="0" y="939266"/>
                </a:cubicBezTo>
                <a:lnTo>
                  <a:pt x="0" y="478987"/>
                </a:lnTo>
                <a:cubicBezTo>
                  <a:pt x="0" y="214450"/>
                  <a:pt x="214450" y="0"/>
                  <a:pt x="478987" y="0"/>
                </a:cubicBezTo>
                <a:close/>
              </a:path>
            </a:pathLst>
          </a:custGeom>
          <a:solidFill>
            <a:schemeClr val="accent1">
              <a:alpha val="69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CE11D8-28C0-4931-8D4F-2EFA5E246302}"/>
              </a:ext>
            </a:extLst>
          </p:cNvPr>
          <p:cNvSpPr txBox="1"/>
          <p:nvPr/>
        </p:nvSpPr>
        <p:spPr>
          <a:xfrm>
            <a:off x="1722118" y="4248517"/>
            <a:ext cx="4201162" cy="10966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  <a:r>
              <a:rPr lang="en-US" altLang="zh-CN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C32A476-C9F3-4AA6-846B-796A473884E2}"/>
              </a:ext>
            </a:extLst>
          </p:cNvPr>
          <p:cNvGrpSpPr/>
          <p:nvPr/>
        </p:nvGrpSpPr>
        <p:grpSpPr>
          <a:xfrm>
            <a:off x="6198913" y="1280462"/>
            <a:ext cx="3723265" cy="693625"/>
            <a:chOff x="988694" y="1816310"/>
            <a:chExt cx="4330110" cy="78692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4E9A166E-08B9-431D-AB9D-9F3773B4E2C7}"/>
                </a:ext>
              </a:extLst>
            </p:cNvPr>
            <p:cNvGrpSpPr/>
            <p:nvPr/>
          </p:nvGrpSpPr>
          <p:grpSpPr>
            <a:xfrm>
              <a:off x="989062" y="1888478"/>
              <a:ext cx="4329742" cy="714757"/>
              <a:chOff x="1000197" y="1059502"/>
              <a:chExt cx="1616335" cy="266826"/>
            </a:xfrm>
            <a:solidFill>
              <a:schemeClr val="accent3"/>
            </a:solidFill>
          </p:grpSpPr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0E173361-D530-4A70-A120-6B58F5CE9C4A}"/>
                  </a:ext>
                </a:extLst>
              </p:cNvPr>
              <p:cNvSpPr/>
              <p:nvPr/>
            </p:nvSpPr>
            <p:spPr>
              <a:xfrm>
                <a:off x="1003541" y="1059502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B4D8E7A5-E772-4D80-96A7-B89D8F56DCEA}"/>
                  </a:ext>
                </a:extLst>
              </p:cNvPr>
              <p:cNvSpPr/>
              <p:nvPr/>
            </p:nvSpPr>
            <p:spPr>
              <a:xfrm>
                <a:off x="1000197" y="1060110"/>
                <a:ext cx="1185655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B8B26A63-5E01-487E-BD5F-EB6ADBDB71EC}"/>
                </a:ext>
              </a:extLst>
            </p:cNvPr>
            <p:cNvGrpSpPr/>
            <p:nvPr/>
          </p:nvGrpSpPr>
          <p:grpSpPr>
            <a:xfrm>
              <a:off x="988694" y="1816310"/>
              <a:ext cx="4320785" cy="713129"/>
              <a:chOff x="979738" y="1064871"/>
              <a:chExt cx="1612991" cy="266218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0190EB88-1029-45AE-85A4-AD485453E2A4}"/>
                  </a:ext>
                </a:extLst>
              </p:cNvPr>
              <p:cNvSpPr/>
              <p:nvPr/>
            </p:nvSpPr>
            <p:spPr>
              <a:xfrm>
                <a:off x="979738" y="1064871"/>
                <a:ext cx="1612991" cy="26621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93BD8F1E-7693-4193-963F-3F023FD1F47A}"/>
                  </a:ext>
                </a:extLst>
              </p:cNvPr>
              <p:cNvSpPr/>
              <p:nvPr/>
            </p:nvSpPr>
            <p:spPr>
              <a:xfrm>
                <a:off x="979739" y="1064871"/>
                <a:ext cx="1202630" cy="266218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51E59993-A0D4-4B77-8F1A-3117D6492609}"/>
              </a:ext>
            </a:extLst>
          </p:cNvPr>
          <p:cNvSpPr txBox="1"/>
          <p:nvPr/>
        </p:nvSpPr>
        <p:spPr>
          <a:xfrm>
            <a:off x="6383190" y="1440408"/>
            <a:ext cx="3117841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chemeClr val="accent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</a:t>
            </a:r>
            <a:r>
              <a:rPr lang="zh-CN" altLang="en-US" sz="2400" b="1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关键词标题</a:t>
            </a: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D4D32FAC-F3C9-4B05-AA7A-9B3EFFF8780A}"/>
              </a:ext>
            </a:extLst>
          </p:cNvPr>
          <p:cNvSpPr/>
          <p:nvPr/>
        </p:nvSpPr>
        <p:spPr>
          <a:xfrm>
            <a:off x="6758815" y="4087715"/>
            <a:ext cx="4490771" cy="1418253"/>
          </a:xfrm>
          <a:custGeom>
            <a:avLst/>
            <a:gdLst>
              <a:gd name="connsiteX0" fmla="*/ 478987 w 4490771"/>
              <a:gd name="connsiteY0" fmla="*/ 0 h 1418253"/>
              <a:gd name="connsiteX1" fmla="*/ 1231277 w 4490771"/>
              <a:gd name="connsiteY1" fmla="*/ 0 h 1418253"/>
              <a:gd name="connsiteX2" fmla="*/ 4011784 w 4490771"/>
              <a:gd name="connsiteY2" fmla="*/ 0 h 1418253"/>
              <a:gd name="connsiteX3" fmla="*/ 4490771 w 4490771"/>
              <a:gd name="connsiteY3" fmla="*/ 0 h 1418253"/>
              <a:gd name="connsiteX4" fmla="*/ 4490771 w 4490771"/>
              <a:gd name="connsiteY4" fmla="*/ 478987 h 1418253"/>
              <a:gd name="connsiteX5" fmla="*/ 4490771 w 4490771"/>
              <a:gd name="connsiteY5" fmla="*/ 939266 h 1418253"/>
              <a:gd name="connsiteX6" fmla="*/ 4490771 w 4490771"/>
              <a:gd name="connsiteY6" fmla="*/ 1418253 h 1418253"/>
              <a:gd name="connsiteX7" fmla="*/ 4011784 w 4490771"/>
              <a:gd name="connsiteY7" fmla="*/ 1418253 h 1418253"/>
              <a:gd name="connsiteX8" fmla="*/ 1231277 w 4490771"/>
              <a:gd name="connsiteY8" fmla="*/ 1418253 h 1418253"/>
              <a:gd name="connsiteX9" fmla="*/ 478987 w 4490771"/>
              <a:gd name="connsiteY9" fmla="*/ 1418253 h 1418253"/>
              <a:gd name="connsiteX10" fmla="*/ 0 w 4490771"/>
              <a:gd name="connsiteY10" fmla="*/ 939266 h 1418253"/>
              <a:gd name="connsiteX11" fmla="*/ 0 w 4490771"/>
              <a:gd name="connsiteY11" fmla="*/ 478987 h 1418253"/>
              <a:gd name="connsiteX12" fmla="*/ 478987 w 4490771"/>
              <a:gd name="connsiteY12" fmla="*/ 0 h 141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90771" h="1418253">
                <a:moveTo>
                  <a:pt x="478987" y="0"/>
                </a:moveTo>
                <a:lnTo>
                  <a:pt x="1231277" y="0"/>
                </a:lnTo>
                <a:lnTo>
                  <a:pt x="4011784" y="0"/>
                </a:lnTo>
                <a:lnTo>
                  <a:pt x="4490771" y="0"/>
                </a:lnTo>
                <a:lnTo>
                  <a:pt x="4490771" y="478987"/>
                </a:lnTo>
                <a:lnTo>
                  <a:pt x="4490771" y="939266"/>
                </a:lnTo>
                <a:lnTo>
                  <a:pt x="4490771" y="1418253"/>
                </a:lnTo>
                <a:lnTo>
                  <a:pt x="4011784" y="1418253"/>
                </a:lnTo>
                <a:lnTo>
                  <a:pt x="1231277" y="1418253"/>
                </a:lnTo>
                <a:lnTo>
                  <a:pt x="478987" y="1418253"/>
                </a:lnTo>
                <a:cubicBezTo>
                  <a:pt x="214450" y="1418253"/>
                  <a:pt x="0" y="1203803"/>
                  <a:pt x="0" y="939266"/>
                </a:cubicBezTo>
                <a:lnTo>
                  <a:pt x="0" y="478987"/>
                </a:lnTo>
                <a:cubicBezTo>
                  <a:pt x="0" y="214450"/>
                  <a:pt x="214450" y="0"/>
                  <a:pt x="478987" y="0"/>
                </a:cubicBezTo>
                <a:close/>
              </a:path>
            </a:pathLst>
          </a:custGeom>
          <a:solidFill>
            <a:schemeClr val="bg1">
              <a:alpha val="59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F43B8AB-68C7-4111-BEE5-CC240EF621C2}"/>
              </a:ext>
            </a:extLst>
          </p:cNvPr>
          <p:cNvSpPr txBox="1"/>
          <p:nvPr/>
        </p:nvSpPr>
        <p:spPr>
          <a:xfrm>
            <a:off x="6977304" y="4248517"/>
            <a:ext cx="4201162" cy="10966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  <a:r>
              <a:rPr lang="en-US" altLang="zh-CN" sz="1400" dirty="0">
                <a:solidFill>
                  <a:schemeClr val="tx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.</a:t>
            </a:r>
            <a:r>
              <a:rPr lang="zh-CN" altLang="en-US" sz="1400" dirty="0">
                <a:solidFill>
                  <a:schemeClr val="tx2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8B9EE7F-2BD7-49A8-9A74-5FAED62B9604}"/>
              </a:ext>
            </a:extLst>
          </p:cNvPr>
          <p:cNvSpPr/>
          <p:nvPr/>
        </p:nvSpPr>
        <p:spPr>
          <a:xfrm>
            <a:off x="10776440" y="5420237"/>
            <a:ext cx="938922" cy="978529"/>
          </a:xfrm>
          <a:custGeom>
            <a:avLst/>
            <a:gdLst>
              <a:gd name="connsiteX0" fmla="*/ 676984 w 1381713"/>
              <a:gd name="connsiteY0" fmla="*/ 0 h 1440000"/>
              <a:gd name="connsiteX1" fmla="*/ 684952 w 1381713"/>
              <a:gd name="connsiteY1" fmla="*/ 0 h 1440000"/>
              <a:gd name="connsiteX2" fmla="*/ 684477 w 1381713"/>
              <a:gd name="connsiteY2" fmla="*/ 9395 h 1440000"/>
              <a:gd name="connsiteX3" fmla="*/ 1330861 w 1381713"/>
              <a:gd name="connsiteY3" fmla="*/ 725678 h 1440000"/>
              <a:gd name="connsiteX4" fmla="*/ 1381713 w 1381713"/>
              <a:gd name="connsiteY4" fmla="*/ 728246 h 1440000"/>
              <a:gd name="connsiteX5" fmla="*/ 1337737 w 1381713"/>
              <a:gd name="connsiteY5" fmla="*/ 730466 h 1440000"/>
              <a:gd name="connsiteX6" fmla="*/ 695070 w 1381713"/>
              <a:gd name="connsiteY6" fmla="*/ 1373133 h 1440000"/>
              <a:gd name="connsiteX7" fmla="*/ 691694 w 1381713"/>
              <a:gd name="connsiteY7" fmla="*/ 1440000 h 1440000"/>
              <a:gd name="connsiteX8" fmla="*/ 684245 w 1381713"/>
              <a:gd name="connsiteY8" fmla="*/ 1440000 h 1440000"/>
              <a:gd name="connsiteX9" fmla="*/ 684477 w 1381713"/>
              <a:gd name="connsiteY9" fmla="*/ 1435410 h 1440000"/>
              <a:gd name="connsiteX10" fmla="*/ 38093 w 1381713"/>
              <a:gd name="connsiteY10" fmla="*/ 719127 h 1440000"/>
              <a:gd name="connsiteX11" fmla="*/ 0 w 1381713"/>
              <a:gd name="connsiteY11" fmla="*/ 717204 h 1440000"/>
              <a:gd name="connsiteX12" fmla="*/ 30631 w 1381713"/>
              <a:gd name="connsiteY12" fmla="*/ 715657 h 1440000"/>
              <a:gd name="connsiteX13" fmla="*/ 673298 w 1381713"/>
              <a:gd name="connsiteY13" fmla="*/ 72990 h 1440000"/>
              <a:gd name="connsiteX14" fmla="*/ 676984 w 1381713"/>
              <a:gd name="connsiteY14" fmla="*/ 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81713" h="1440000">
                <a:moveTo>
                  <a:pt x="676984" y="0"/>
                </a:moveTo>
                <a:lnTo>
                  <a:pt x="684952" y="0"/>
                </a:lnTo>
                <a:lnTo>
                  <a:pt x="684477" y="9395"/>
                </a:lnTo>
                <a:cubicBezTo>
                  <a:pt x="684477" y="382187"/>
                  <a:pt x="967797" y="688807"/>
                  <a:pt x="1330861" y="725678"/>
                </a:cubicBezTo>
                <a:lnTo>
                  <a:pt x="1381713" y="728246"/>
                </a:lnTo>
                <a:lnTo>
                  <a:pt x="1337737" y="730466"/>
                </a:lnTo>
                <a:cubicBezTo>
                  <a:pt x="998877" y="764880"/>
                  <a:pt x="729484" y="1034273"/>
                  <a:pt x="695070" y="1373133"/>
                </a:cubicBezTo>
                <a:lnTo>
                  <a:pt x="691694" y="1440000"/>
                </a:lnTo>
                <a:lnTo>
                  <a:pt x="684245" y="1440000"/>
                </a:lnTo>
                <a:lnTo>
                  <a:pt x="684477" y="1435410"/>
                </a:lnTo>
                <a:cubicBezTo>
                  <a:pt x="684477" y="1062618"/>
                  <a:pt x="401157" y="755999"/>
                  <a:pt x="38093" y="719127"/>
                </a:cubicBezTo>
                <a:lnTo>
                  <a:pt x="0" y="717204"/>
                </a:lnTo>
                <a:lnTo>
                  <a:pt x="30631" y="715657"/>
                </a:lnTo>
                <a:cubicBezTo>
                  <a:pt x="369491" y="681244"/>
                  <a:pt x="638885" y="411850"/>
                  <a:pt x="673298" y="72990"/>
                </a:cubicBezTo>
                <a:lnTo>
                  <a:pt x="676984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4C5147B9-54D0-450D-9F3B-8BD4A1C392CD}"/>
              </a:ext>
            </a:extLst>
          </p:cNvPr>
          <p:cNvSpPr/>
          <p:nvPr/>
        </p:nvSpPr>
        <p:spPr>
          <a:xfrm>
            <a:off x="5996236" y="887536"/>
            <a:ext cx="211523" cy="509670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1E01C12B-C046-4906-9D3B-71D580DE6587}"/>
              </a:ext>
            </a:extLst>
          </p:cNvPr>
          <p:cNvSpPr txBox="1"/>
          <p:nvPr/>
        </p:nvSpPr>
        <p:spPr>
          <a:xfrm>
            <a:off x="6015422" y="948497"/>
            <a:ext cx="184666" cy="3389823"/>
          </a:xfrm>
          <a:prstGeom prst="rect">
            <a:avLst/>
          </a:prstGeom>
          <a:noFill/>
        </p:spPr>
        <p:txBody>
          <a:bodyPr vert="eaVert" wrap="square" lIns="0" tIns="0" rIns="0" bIns="0" rtlCol="0" anchor="t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3">
                    <a:alpha val="7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SHOU ZHONG FEN XI</a:t>
            </a:r>
          </a:p>
        </p:txBody>
      </p:sp>
    </p:spTree>
    <p:extLst>
      <p:ext uri="{BB962C8B-B14F-4D97-AF65-F5344CB8AC3E}">
        <p14:creationId xmlns:p14="http://schemas.microsoft.com/office/powerpoint/2010/main" val="3783429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5F8CBCE-6D32-4539-8B85-ABE26FC57696}"/>
              </a:ext>
            </a:extLst>
          </p:cNvPr>
          <p:cNvGrpSpPr/>
          <p:nvPr/>
        </p:nvGrpSpPr>
        <p:grpSpPr>
          <a:xfrm>
            <a:off x="4042889" y="3242892"/>
            <a:ext cx="4106222" cy="1044431"/>
            <a:chOff x="4549572" y="3242892"/>
            <a:chExt cx="4106222" cy="104443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390FDC6-947E-49B3-80AE-D7D13E34B7FE}"/>
                </a:ext>
              </a:extLst>
            </p:cNvPr>
            <p:cNvSpPr txBox="1"/>
            <p:nvPr/>
          </p:nvSpPr>
          <p:spPr>
            <a:xfrm>
              <a:off x="4573715" y="3271467"/>
              <a:ext cx="4082079" cy="10158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7200" spc="6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受众分析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9629BDB-5E89-4FC4-899B-2135EEBA31C6}"/>
                </a:ext>
              </a:extLst>
            </p:cNvPr>
            <p:cNvSpPr txBox="1"/>
            <p:nvPr/>
          </p:nvSpPr>
          <p:spPr>
            <a:xfrm>
              <a:off x="4549572" y="3242892"/>
              <a:ext cx="4082079" cy="101585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lnSpc>
                  <a:spcPct val="90000"/>
                </a:lnSpc>
                <a:spcBef>
                  <a:spcPct val="0"/>
                </a:spcBef>
              </a:pPr>
              <a:r>
                <a:rPr lang="zh-CN" altLang="en-US" sz="7200" spc="600" dirty="0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受众分析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1AA87140-2AD6-4261-8512-B9FFD033142D}"/>
              </a:ext>
            </a:extLst>
          </p:cNvPr>
          <p:cNvSpPr txBox="1"/>
          <p:nvPr/>
        </p:nvSpPr>
        <p:spPr>
          <a:xfrm>
            <a:off x="2624132" y="2532214"/>
            <a:ext cx="1739027" cy="100655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90000"/>
              </a:lnSpc>
              <a:spcBef>
                <a:spcPct val="0"/>
              </a:spcBef>
            </a:pPr>
            <a:r>
              <a:rPr lang="en-US" altLang="zh-CN" sz="3600" spc="600" dirty="0">
                <a:solidFill>
                  <a:schemeClr val="accent3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PART 2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A56A39-8C48-4A5B-ADCE-393718789F96}"/>
              </a:ext>
            </a:extLst>
          </p:cNvPr>
          <p:cNvSpPr txBox="1"/>
          <p:nvPr/>
        </p:nvSpPr>
        <p:spPr>
          <a:xfrm>
            <a:off x="8485714" y="4430777"/>
            <a:ext cx="976192" cy="24096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kumimoji="1" lang="en-US" altLang="zh-CN" sz="1566" dirty="0">
                <a:solidFill>
                  <a:schemeClr val="bg1">
                    <a:alpha val="48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Audience</a:t>
            </a:r>
          </a:p>
        </p:txBody>
      </p:sp>
    </p:spTree>
    <p:extLst>
      <p:ext uri="{BB962C8B-B14F-4D97-AF65-F5344CB8AC3E}">
        <p14:creationId xmlns:p14="http://schemas.microsoft.com/office/powerpoint/2010/main" val="30787750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自定义 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13837"/>
      </a:accent1>
      <a:accent2>
        <a:srgbClr val="647A72"/>
      </a:accent2>
      <a:accent3>
        <a:srgbClr val="E2B69A"/>
      </a:accent3>
      <a:accent4>
        <a:srgbClr val="BFC5C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OPPOSans B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2061</TotalTime>
  <Words>2411</Words>
  <Application>Microsoft Office PowerPoint</Application>
  <PresentationFormat>宽屏</PresentationFormat>
  <Paragraphs>208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MiSans Heavy</vt:lpstr>
      <vt:lpstr>OPPOSans H</vt:lpstr>
      <vt:lpstr>OPPOSans R</vt:lpstr>
      <vt:lpstr>阿里巴巴普惠体 2.0 115 Black</vt:lpstr>
      <vt:lpstr>等线</vt:lpstr>
      <vt:lpstr>汉仪雅酷黑 45W</vt:lpstr>
      <vt:lpstr>思源黑体 CN Medium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茶色几何风活动策划ppt模板</dc:title>
  <dc:creator>undefined</dc:creator>
  <cp:keywords>P界达人</cp:keywords>
  <dc:description>51PPT模板网 官方唯一网址：www.51pptmoban.com</dc:description>
  <cp:lastModifiedBy>Power user</cp:lastModifiedBy>
  <cp:revision>22</cp:revision>
  <dcterms:created xsi:type="dcterms:W3CDTF">2022-02-11T01:57:02Z</dcterms:created>
  <dcterms:modified xsi:type="dcterms:W3CDTF">2023-03-02T04:09:21Z</dcterms:modified>
</cp:coreProperties>
</file>