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9"/>
  </p:notesMasterIdLst>
  <p:sldIdLst>
    <p:sldId id="1128" r:id="rId2"/>
    <p:sldId id="1130" r:id="rId3"/>
    <p:sldId id="1131" r:id="rId4"/>
    <p:sldId id="1133" r:id="rId5"/>
    <p:sldId id="1135" r:id="rId6"/>
    <p:sldId id="1137" r:id="rId7"/>
    <p:sldId id="1138" r:id="rId8"/>
    <p:sldId id="1144" r:id="rId9"/>
    <p:sldId id="1145" r:id="rId10"/>
    <p:sldId id="1132" r:id="rId11"/>
    <p:sldId id="1139" r:id="rId12"/>
    <p:sldId id="1140" r:id="rId13"/>
    <p:sldId id="1141" r:id="rId14"/>
    <p:sldId id="1142" r:id="rId15"/>
    <p:sldId id="1143" r:id="rId16"/>
    <p:sldId id="1126" r:id="rId17"/>
    <p:sldId id="1146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uyan Mu" initials="SM" lastIdx="1" clrIdx="0">
    <p:extLst>
      <p:ext uri="{19B8F6BF-5375-455C-9EA6-DF929625EA0E}">
        <p15:presenceInfo xmlns:p15="http://schemas.microsoft.com/office/powerpoint/2012/main" userId="S::mushuyan@islide.cc::5a701452-529a-4685-8842-5f60ae489a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78F0"/>
    <a:srgbClr val="C0251E"/>
    <a:srgbClr val="C1261D"/>
    <a:srgbClr val="CA3D35"/>
    <a:srgbClr val="4F4F4F"/>
    <a:srgbClr val="F54E1A"/>
    <a:srgbClr val="FFFFFF"/>
    <a:srgbClr val="000000"/>
    <a:srgbClr val="D9D9D9"/>
    <a:srgbClr val="E82F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37" autoAdjust="0"/>
    <p:restoredTop sz="93502" autoAdjust="0"/>
  </p:normalViewPr>
  <p:slideViewPr>
    <p:cSldViewPr snapToGrid="0">
      <p:cViewPr varScale="1">
        <p:scale>
          <a:sx n="82" d="100"/>
          <a:sy n="82" d="100"/>
        </p:scale>
        <p:origin x="660" y="90"/>
      </p:cViewPr>
      <p:guideLst/>
    </p:cSldViewPr>
  </p:slideViewPr>
  <p:outlineViewPr>
    <p:cViewPr>
      <p:scale>
        <a:sx n="33" d="100"/>
        <a:sy n="33" d="100"/>
      </p:scale>
      <p:origin x="0" y="-12416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BE6FB-4983-42F5-B216-1A2ADEE7DF7A}" type="datetimeFigureOut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35503-9D21-443F-BC18-5459550EB7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6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424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4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01">
            <a:extLst>
              <a:ext uri="{FF2B5EF4-FFF2-40B4-BE49-F238E27FC236}">
                <a16:creationId xmlns:a16="http://schemas.microsoft.com/office/drawing/2014/main" id="{67857414-15F2-B948-40B3-47CFFA2F2E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6D281C22-14D4-27F3-ABD2-996C4BB96FA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557018" y="743639"/>
            <a:ext cx="1862136" cy="381899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LOGO</a:t>
            </a:r>
          </a:p>
        </p:txBody>
      </p:sp>
      <p:pic>
        <p:nvPicPr>
          <p:cNvPr id="10" name="image 103">
            <a:extLst>
              <a:ext uri="{FF2B5EF4-FFF2-40B4-BE49-F238E27FC236}">
                <a16:creationId xmlns:a16="http://schemas.microsoft.com/office/drawing/2014/main" id="{90BF3DC3-1CFA-84E4-9322-9D54CFBB2B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 rot="-6600000">
            <a:off x="309117" y="3362970"/>
            <a:ext cx="1396999" cy="1397000"/>
          </a:xfrm>
          <a:prstGeom prst="rect">
            <a:avLst/>
          </a:prstGeom>
        </p:spPr>
      </p:pic>
      <p:pic>
        <p:nvPicPr>
          <p:cNvPr id="11" name="image 104">
            <a:extLst>
              <a:ext uri="{FF2B5EF4-FFF2-40B4-BE49-F238E27FC236}">
                <a16:creationId xmlns:a16="http://schemas.microsoft.com/office/drawing/2014/main" id="{5A4692CD-4214-631E-A2C5-3FF977D56B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1054798" y="4589843"/>
            <a:ext cx="5590286" cy="317246"/>
          </a:xfrm>
          <a:prstGeom prst="rect">
            <a:avLst/>
          </a:prstGeom>
        </p:spPr>
      </p:pic>
      <p:pic>
        <p:nvPicPr>
          <p:cNvPr id="12" name="image 106">
            <a:extLst>
              <a:ext uri="{FF2B5EF4-FFF2-40B4-BE49-F238E27FC236}">
                <a16:creationId xmlns:a16="http://schemas.microsoft.com/office/drawing/2014/main" id="{480285F4-B39C-7494-6CA5-316358443F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 rot="3660000">
            <a:off x="5567100" y="4966127"/>
            <a:ext cx="879729" cy="879729"/>
          </a:xfrm>
          <a:prstGeom prst="rect">
            <a:avLst/>
          </a:prstGeom>
        </p:spPr>
      </p:pic>
      <p:pic>
        <p:nvPicPr>
          <p:cNvPr id="13" name="image 107">
            <a:extLst>
              <a:ext uri="{FF2B5EF4-FFF2-40B4-BE49-F238E27FC236}">
                <a16:creationId xmlns:a16="http://schemas.microsoft.com/office/drawing/2014/main" id="{33B063CA-58D9-C0A7-C7B7-686A4293330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 rot="3660000">
            <a:off x="5282762" y="2012886"/>
            <a:ext cx="631698" cy="631698"/>
          </a:xfrm>
          <a:prstGeom prst="rect">
            <a:avLst/>
          </a:prstGeom>
        </p:spPr>
      </p:pic>
      <p:pic>
        <p:nvPicPr>
          <p:cNvPr id="14" name="image 108">
            <a:extLst>
              <a:ext uri="{FF2B5EF4-FFF2-40B4-BE49-F238E27FC236}">
                <a16:creationId xmlns:a16="http://schemas.microsoft.com/office/drawing/2014/main" id="{EE02CEEC-AEB1-8749-8BD7-AF8D008F107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>
          <a:xfrm>
            <a:off x="960437" y="2328735"/>
            <a:ext cx="5734177" cy="2317877"/>
          </a:xfrm>
          <a:prstGeom prst="rect">
            <a:avLst/>
          </a:prstGeom>
        </p:spPr>
      </p:pic>
      <p:pic>
        <p:nvPicPr>
          <p:cNvPr id="16" name="image 1011">
            <a:extLst>
              <a:ext uri="{FF2B5EF4-FFF2-40B4-BE49-F238E27FC236}">
                <a16:creationId xmlns:a16="http://schemas.microsoft.com/office/drawing/2014/main" id="{50B0E81E-F608-F646-91D6-5D4E4D2914F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>
          <a:xfrm>
            <a:off x="1054798" y="5028501"/>
            <a:ext cx="2011933" cy="378841"/>
          </a:xfrm>
          <a:prstGeom prst="rect">
            <a:avLst/>
          </a:prstGeom>
        </p:spPr>
      </p:pic>
      <p:pic>
        <p:nvPicPr>
          <p:cNvPr id="18" name="image 1018">
            <a:extLst>
              <a:ext uri="{FF2B5EF4-FFF2-40B4-BE49-F238E27FC236}">
                <a16:creationId xmlns:a16="http://schemas.microsoft.com/office/drawing/2014/main" id="{00176F37-38FB-4674-82C3-397082FD5BE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>
          <a:xfrm>
            <a:off x="8610600" y="4749800"/>
            <a:ext cx="2425700" cy="1155700"/>
          </a:xfrm>
          <a:prstGeom prst="rect">
            <a:avLst/>
          </a:prstGeom>
        </p:spPr>
      </p:pic>
      <p:pic>
        <p:nvPicPr>
          <p:cNvPr id="9" name="image 102">
            <a:extLst>
              <a:ext uri="{FF2B5EF4-FFF2-40B4-BE49-F238E27FC236}">
                <a16:creationId xmlns:a16="http://schemas.microsoft.com/office/drawing/2014/main" id="{C0BCAF41-0D62-E9B4-5759-AAD3D611BDAE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39000" y="0"/>
            <a:ext cx="4953000" cy="6858000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4B34A411-0B1E-A188-DAD1-3879071A1BD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4985" y="2037483"/>
            <a:ext cx="4953000" cy="2123658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>
              <a:lnSpc>
                <a:spcPct val="100000"/>
              </a:lnSpc>
              <a:defRPr lang="zh-CN" altLang="en-US" sz="6600" b="0" dirty="0">
                <a:solidFill>
                  <a:schemeClr val="bg1"/>
                </a:solidFill>
                <a:latin typeface="YouSheBiaoTiHei" pitchFamily="2" charset="-122"/>
                <a:ea typeface="YouSheBiaoTiHei" pitchFamily="2" charset="-122"/>
              </a:defRPr>
            </a:lvl1pPr>
          </a:lstStyle>
          <a:p>
            <a:pPr lvl="0" defTabSz="914354"/>
            <a:r>
              <a:rPr lang="en-US" altLang="zh-CN" dirty="0"/>
              <a:t>51PPT</a:t>
            </a:r>
            <a:r>
              <a:rPr lang="zh-CN" altLang="en-US" dirty="0"/>
              <a:t>标准主题模板</a:t>
            </a:r>
          </a:p>
        </p:txBody>
      </p:sp>
      <p:sp>
        <p:nvSpPr>
          <p:cNvPr id="20" name="内容占位符 19">
            <a:extLst>
              <a:ext uri="{FF2B5EF4-FFF2-40B4-BE49-F238E27FC236}">
                <a16:creationId xmlns:a16="http://schemas.microsoft.com/office/drawing/2014/main" id="{4FA2D3E1-31F0-C48F-ACF0-A993B56040FE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074985" y="4318757"/>
            <a:ext cx="4953000" cy="7097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5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dirty="0"/>
              <a:t>插入小标题</a:t>
            </a:r>
          </a:p>
        </p:txBody>
      </p:sp>
    </p:spTree>
    <p:extLst>
      <p:ext uri="{BB962C8B-B14F-4D97-AF65-F5344CB8AC3E}">
        <p14:creationId xmlns:p14="http://schemas.microsoft.com/office/powerpoint/2010/main" val="2495018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orient="horz" pos="640" userDrawn="1">
          <p15:clr>
            <a:srgbClr val="FBAE40"/>
          </p15:clr>
        </p15:guide>
        <p15:guide id="3" orient="horz" pos="3861" userDrawn="1">
          <p15:clr>
            <a:srgbClr val="FBAE40"/>
          </p15:clr>
        </p15:guide>
        <p15:guide id="4" orient="horz" pos="3929" userDrawn="1">
          <p15:clr>
            <a:srgbClr val="FBAE40"/>
          </p15:clr>
        </p15:guide>
        <p15:guide id="5" pos="3840" userDrawn="1">
          <p15:clr>
            <a:srgbClr val="FBAE40"/>
          </p15:clr>
        </p15:guide>
        <p15:guide id="6" pos="415" userDrawn="1">
          <p15:clr>
            <a:srgbClr val="FBAE40"/>
          </p15:clr>
        </p15:guide>
        <p15:guide id="7" pos="7265" userDrawn="1">
          <p15:clr>
            <a:srgbClr val="FBAE40"/>
          </p15:clr>
        </p15:guide>
        <p15:guide id="8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501">
            <a:extLst>
              <a:ext uri="{FF2B5EF4-FFF2-40B4-BE49-F238E27FC236}">
                <a16:creationId xmlns:a16="http://schemas.microsoft.com/office/drawing/2014/main" id="{B77082D6-B32B-5049-D04D-28BF6150E2FC}"/>
              </a:ext>
            </a:extLst>
          </p:cNvPr>
          <p:cNvGrpSpPr/>
          <p:nvPr userDrawn="1"/>
        </p:nvGrpSpPr>
        <p:grpSpPr>
          <a:xfrm flipH="1">
            <a:off x="0" y="-17657"/>
            <a:ext cx="12192000" cy="6858000"/>
            <a:chOff x="0" y="0"/>
            <a:chExt cx="12192000" cy="6858000"/>
          </a:xfrm>
        </p:grpSpPr>
        <p:grpSp>
          <p:nvGrpSpPr>
            <p:cNvPr id="12" name="组合 502">
              <a:extLst>
                <a:ext uri="{FF2B5EF4-FFF2-40B4-BE49-F238E27FC236}">
                  <a16:creationId xmlns:a16="http://schemas.microsoft.com/office/drawing/2014/main" id="{F990342B-C4DA-05B9-B22D-49F439756002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14" name="image 503">
                <a:extLst>
                  <a:ext uri="{FF2B5EF4-FFF2-40B4-BE49-F238E27FC236}">
                    <a16:creationId xmlns:a16="http://schemas.microsoft.com/office/drawing/2014/main" id="{01A3B38B-25DD-AEBA-F93B-181670A51C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461" y="-5461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15" name="Object 504">
                <a:extLst>
                  <a:ext uri="{FF2B5EF4-FFF2-40B4-BE49-F238E27FC236}">
                    <a16:creationId xmlns:a16="http://schemas.microsoft.com/office/drawing/2014/main" id="{CD0F953B-D72D-1AA7-050A-F2508CE489F4}"/>
                  </a:ext>
                </a:extLst>
              </p:cNvPr>
              <p:cNvSpPr txBox="1"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</p:spPr>
            <p:txBody>
              <a:bodyPr wrap="square" lIns="0" tIns="0" rIns="0" bIns="0" rtlCol="0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13" name="Object 505">
              <a:extLst>
                <a:ext uri="{FF2B5EF4-FFF2-40B4-BE49-F238E27FC236}">
                  <a16:creationId xmlns:a16="http://schemas.microsoft.com/office/drawing/2014/main" id="{D1392382-29C1-BABB-8997-C2B267C7BC3C}"/>
                </a:ext>
              </a:extLst>
            </p:cNvPr>
            <p:cNvSpPr txBox="1"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</p:spPr>
          <p:txBody>
            <a:bodyPr wrap="square" lIns="0" tIns="0" rIns="0" bIns="0" rtlCol="0" anchorCtr="0">
              <a:noAutofit/>
            </a:bodyPr>
            <a:lstStyle/>
            <a:p>
              <a:endParaRPr/>
            </a:p>
          </p:txBody>
        </p:sp>
      </p:grpSp>
      <p:sp>
        <p:nvSpPr>
          <p:cNvPr id="17" name="内容占位符 16">
            <a:extLst>
              <a:ext uri="{FF2B5EF4-FFF2-40B4-BE49-F238E27FC236}">
                <a16:creationId xmlns:a16="http://schemas.microsoft.com/office/drawing/2014/main" id="{547C172E-30EF-B849-0F58-2FAE9FC5A7D7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094360" y="1583782"/>
            <a:ext cx="876570" cy="5078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000" b="1">
                <a:solidFill>
                  <a:schemeClr val="tx1">
                    <a:lumMod val="50000"/>
                    <a:lumOff val="50000"/>
                  </a:schemeClr>
                </a:solidFill>
                <a:latin typeface="YouSheBiaoTiHei" pitchFamily="2" charset="-122"/>
                <a:ea typeface="YouSheBiaoTiHei" pitchFamily="2" charset="-122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18" name="内容占位符 16">
            <a:extLst>
              <a:ext uri="{FF2B5EF4-FFF2-40B4-BE49-F238E27FC236}">
                <a16:creationId xmlns:a16="http://schemas.microsoft.com/office/drawing/2014/main" id="{B41C4033-DE6A-A34F-0B89-1E48E1D3DB28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4360" y="2729177"/>
            <a:ext cx="876570" cy="5105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000" b="1">
                <a:solidFill>
                  <a:schemeClr val="tx1">
                    <a:lumMod val="50000"/>
                    <a:lumOff val="50000"/>
                  </a:schemeClr>
                </a:solidFill>
                <a:latin typeface="YouSheBiaoTiHei" pitchFamily="2" charset="-122"/>
                <a:ea typeface="YouSheBiaoTiHei" pitchFamily="2" charset="-122"/>
              </a:defRPr>
            </a:lvl1pPr>
          </a:lstStyle>
          <a:p>
            <a:pPr lvl="0"/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19" name="内容占位符 16">
            <a:extLst>
              <a:ext uri="{FF2B5EF4-FFF2-40B4-BE49-F238E27FC236}">
                <a16:creationId xmlns:a16="http://schemas.microsoft.com/office/drawing/2014/main" id="{0D34F911-2D12-E16B-587A-87D514EFC1C0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6094360" y="3873869"/>
            <a:ext cx="876570" cy="5105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000" b="1">
                <a:solidFill>
                  <a:schemeClr val="tx1">
                    <a:lumMod val="50000"/>
                    <a:lumOff val="50000"/>
                  </a:schemeClr>
                </a:solidFill>
                <a:latin typeface="YouSheBiaoTiHei" pitchFamily="2" charset="-122"/>
                <a:ea typeface="YouSheBiaoTiHei" pitchFamily="2" charset="-122"/>
              </a:defRPr>
            </a:lvl1pPr>
          </a:lstStyle>
          <a:p>
            <a:pPr lvl="0"/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20" name="内容占位符 16">
            <a:extLst>
              <a:ext uri="{FF2B5EF4-FFF2-40B4-BE49-F238E27FC236}">
                <a16:creationId xmlns:a16="http://schemas.microsoft.com/office/drawing/2014/main" id="{BFEBEAA8-91D5-B8E7-7D2C-F1E50820CC4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094360" y="5018560"/>
            <a:ext cx="876570" cy="5105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000" b="1">
                <a:solidFill>
                  <a:schemeClr val="tx1">
                    <a:lumMod val="50000"/>
                    <a:lumOff val="50000"/>
                  </a:schemeClr>
                </a:solidFill>
                <a:latin typeface="YouSheBiaoTiHei" pitchFamily="2" charset="-122"/>
                <a:ea typeface="YouSheBiaoTiHei" pitchFamily="2" charset="-122"/>
              </a:defRPr>
            </a:lvl1pPr>
          </a:lstStyle>
          <a:p>
            <a:pPr lvl="0"/>
            <a:r>
              <a:rPr kumimoji="1" lang="en-US" altLang="zh-CN" dirty="0"/>
              <a:t>04</a:t>
            </a:r>
            <a:endParaRPr kumimoji="1" lang="zh-CN" altLang="en-US" dirty="0"/>
          </a:p>
        </p:txBody>
      </p:sp>
      <p:sp>
        <p:nvSpPr>
          <p:cNvPr id="22" name="内容占位符 21">
            <a:extLst>
              <a:ext uri="{FF2B5EF4-FFF2-40B4-BE49-F238E27FC236}">
                <a16:creationId xmlns:a16="http://schemas.microsoft.com/office/drawing/2014/main" id="{BAF72C2F-E046-431D-3102-53ACB3726BB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310911" y="1583809"/>
            <a:ext cx="2091564" cy="369332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defRPr>
            </a:lvl1pPr>
          </a:lstStyle>
          <a:p>
            <a:pPr lvl="0"/>
            <a:r>
              <a:rPr kumimoji="1" lang="zh-CN" altLang="en-US" dirty="0"/>
              <a:t>输入标题</a:t>
            </a:r>
          </a:p>
        </p:txBody>
      </p:sp>
      <p:sp>
        <p:nvSpPr>
          <p:cNvPr id="23" name="内容占位符 21">
            <a:extLst>
              <a:ext uri="{FF2B5EF4-FFF2-40B4-BE49-F238E27FC236}">
                <a16:creationId xmlns:a16="http://schemas.microsoft.com/office/drawing/2014/main" id="{7735439D-CCD5-B9A3-747A-56A570B50C0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7310910" y="2109009"/>
            <a:ext cx="3875395" cy="313932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>
              <a:buNone/>
              <a:defRPr sz="1600" b="0">
                <a:solidFill>
                  <a:schemeClr val="accent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defRPr>
            </a:lvl1pPr>
          </a:lstStyle>
          <a:p>
            <a:pPr lvl="0"/>
            <a:r>
              <a:rPr kumimoji="1" lang="en-US" altLang="zh-CN" dirty="0"/>
              <a:t>DEVELOP</a:t>
            </a:r>
            <a:r>
              <a:rPr kumimoji="1" lang="zh-CN" altLang="en-US" dirty="0"/>
              <a:t> </a:t>
            </a:r>
            <a:r>
              <a:rPr kumimoji="1" lang="en-US" altLang="zh-CN" dirty="0"/>
              <a:t>CUSTOMERS</a:t>
            </a:r>
            <a:r>
              <a:rPr kumimoji="1" lang="zh-CN" altLang="en-US" dirty="0"/>
              <a:t> </a:t>
            </a:r>
            <a:r>
              <a:rPr kumimoji="1" lang="en-US" altLang="zh-CN" dirty="0"/>
              <a:t>PLAN</a:t>
            </a:r>
            <a:endParaRPr kumimoji="1" lang="zh-CN" altLang="en-US" dirty="0"/>
          </a:p>
        </p:txBody>
      </p:sp>
      <p:sp>
        <p:nvSpPr>
          <p:cNvPr id="24" name="内容占位符 21">
            <a:extLst>
              <a:ext uri="{FF2B5EF4-FFF2-40B4-BE49-F238E27FC236}">
                <a16:creationId xmlns:a16="http://schemas.microsoft.com/office/drawing/2014/main" id="{4489CF19-6FC6-3B6D-45CA-08A4A07DC20D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7310910" y="2729177"/>
            <a:ext cx="2091564" cy="369332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defRPr>
            </a:lvl1pPr>
          </a:lstStyle>
          <a:p>
            <a:pPr lvl="0"/>
            <a:r>
              <a:rPr kumimoji="1" lang="zh-CN" altLang="en-US" dirty="0"/>
              <a:t>输入标题</a:t>
            </a:r>
          </a:p>
        </p:txBody>
      </p:sp>
      <p:sp>
        <p:nvSpPr>
          <p:cNvPr id="25" name="内容占位符 21">
            <a:extLst>
              <a:ext uri="{FF2B5EF4-FFF2-40B4-BE49-F238E27FC236}">
                <a16:creationId xmlns:a16="http://schemas.microsoft.com/office/drawing/2014/main" id="{2F174611-083C-7620-082E-98F4BC9B9C9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7310909" y="3254377"/>
            <a:ext cx="3875395" cy="313932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>
              <a:buNone/>
              <a:defRPr sz="1600" b="0">
                <a:solidFill>
                  <a:schemeClr val="accent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defRPr>
            </a:lvl1pPr>
          </a:lstStyle>
          <a:p>
            <a:pPr lvl="0"/>
            <a:r>
              <a:rPr kumimoji="1" lang="en-US" altLang="zh-CN" dirty="0"/>
              <a:t>DEVELOP</a:t>
            </a:r>
            <a:r>
              <a:rPr kumimoji="1" lang="zh-CN" altLang="en-US" dirty="0"/>
              <a:t> </a:t>
            </a:r>
            <a:r>
              <a:rPr kumimoji="1" lang="en-US" altLang="zh-CN" dirty="0"/>
              <a:t>CUSTOMERS</a:t>
            </a:r>
            <a:r>
              <a:rPr kumimoji="1" lang="zh-CN" altLang="en-US" dirty="0"/>
              <a:t> </a:t>
            </a:r>
            <a:r>
              <a:rPr kumimoji="1" lang="en-US" altLang="zh-CN" dirty="0"/>
              <a:t>MECHANISM</a:t>
            </a:r>
            <a:endParaRPr kumimoji="1" lang="zh-CN" altLang="en-US" dirty="0"/>
          </a:p>
        </p:txBody>
      </p:sp>
      <p:sp>
        <p:nvSpPr>
          <p:cNvPr id="26" name="内容占位符 21">
            <a:extLst>
              <a:ext uri="{FF2B5EF4-FFF2-40B4-BE49-F238E27FC236}">
                <a16:creationId xmlns:a16="http://schemas.microsoft.com/office/drawing/2014/main" id="{38AE9C50-AC65-A78E-8CB5-90729798D8CA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7310910" y="3873869"/>
            <a:ext cx="2091564" cy="369332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defRPr>
            </a:lvl1pPr>
          </a:lstStyle>
          <a:p>
            <a:pPr lvl="0"/>
            <a:r>
              <a:rPr kumimoji="1" lang="zh-CN" altLang="en-US" dirty="0"/>
              <a:t>输入标题</a:t>
            </a:r>
          </a:p>
        </p:txBody>
      </p:sp>
      <p:sp>
        <p:nvSpPr>
          <p:cNvPr id="27" name="内容占位符 21">
            <a:extLst>
              <a:ext uri="{FF2B5EF4-FFF2-40B4-BE49-F238E27FC236}">
                <a16:creationId xmlns:a16="http://schemas.microsoft.com/office/drawing/2014/main" id="{04B2D5C3-8EFE-69C7-85D0-F7C4EC18D1BD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7310909" y="4399069"/>
            <a:ext cx="3875395" cy="313932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>
              <a:buNone/>
              <a:defRPr sz="1600" b="0">
                <a:solidFill>
                  <a:schemeClr val="accent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defRPr>
            </a:lvl1pPr>
          </a:lstStyle>
          <a:p>
            <a:pPr lvl="0"/>
            <a:r>
              <a:rPr kumimoji="1" lang="en-US" altLang="zh-CN" dirty="0"/>
              <a:t>MARKETING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MATERIALS</a:t>
            </a:r>
            <a:endParaRPr kumimoji="1" lang="zh-CN" altLang="en-US" dirty="0"/>
          </a:p>
        </p:txBody>
      </p:sp>
      <p:sp>
        <p:nvSpPr>
          <p:cNvPr id="28" name="内容占位符 21">
            <a:extLst>
              <a:ext uri="{FF2B5EF4-FFF2-40B4-BE49-F238E27FC236}">
                <a16:creationId xmlns:a16="http://schemas.microsoft.com/office/drawing/2014/main" id="{DC86EF9C-1E42-CF01-1E8F-9CF284BDFF16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7310910" y="5018560"/>
            <a:ext cx="2091564" cy="369332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defRPr>
            </a:lvl1pPr>
          </a:lstStyle>
          <a:p>
            <a:pPr lvl="0"/>
            <a:r>
              <a:rPr kumimoji="1" lang="zh-CN" altLang="en-US" dirty="0"/>
              <a:t>输入标题</a:t>
            </a:r>
          </a:p>
        </p:txBody>
      </p:sp>
      <p:sp>
        <p:nvSpPr>
          <p:cNvPr id="29" name="内容占位符 21">
            <a:extLst>
              <a:ext uri="{FF2B5EF4-FFF2-40B4-BE49-F238E27FC236}">
                <a16:creationId xmlns:a16="http://schemas.microsoft.com/office/drawing/2014/main" id="{C2702FA7-51F9-2CA6-85BB-2A40BC644CF1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7310909" y="5543760"/>
            <a:ext cx="3875395" cy="313932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>
              <a:buNone/>
              <a:defRPr sz="1600" b="0">
                <a:solidFill>
                  <a:schemeClr val="accent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defRPr>
            </a:lvl1pPr>
          </a:lstStyle>
          <a:p>
            <a:pPr lvl="0"/>
            <a:r>
              <a:rPr kumimoji="1" lang="en-US" altLang="zh-CN" dirty="0"/>
              <a:t>PROMOTION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BUDGET</a:t>
            </a:r>
            <a:endParaRPr kumimoji="1" lang="zh-CN" altLang="en-US" dirty="0"/>
          </a:p>
        </p:txBody>
      </p:sp>
      <p:pic>
        <p:nvPicPr>
          <p:cNvPr id="36" name="image 306">
            <a:extLst>
              <a:ext uri="{FF2B5EF4-FFF2-40B4-BE49-F238E27FC236}">
                <a16:creationId xmlns:a16="http://schemas.microsoft.com/office/drawing/2014/main" id="{5EA5EB5C-24EA-AA67-71AA-1266F17ECB8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 rot="3120000">
            <a:off x="-1662557" y="-813816"/>
            <a:ext cx="6282436" cy="7290054"/>
          </a:xfrm>
          <a:prstGeom prst="rect">
            <a:avLst/>
          </a:prstGeom>
        </p:spPr>
      </p:pic>
      <p:sp>
        <p:nvSpPr>
          <p:cNvPr id="10" name="竖排文字占位符 9">
            <a:extLst>
              <a:ext uri="{FF2B5EF4-FFF2-40B4-BE49-F238E27FC236}">
                <a16:creationId xmlns:a16="http://schemas.microsoft.com/office/drawing/2014/main" id="{E65921FE-E6A8-A004-3284-315EA2FE5E10}"/>
              </a:ext>
            </a:extLst>
          </p:cNvPr>
          <p:cNvSpPr>
            <a:spLocks noGrp="1"/>
          </p:cNvSpPr>
          <p:nvPr>
            <p:ph type="body" orient="vert" sz="quarter" idx="18" hasCustomPrompt="1"/>
          </p:nvPr>
        </p:nvSpPr>
        <p:spPr>
          <a:xfrm>
            <a:off x="1938306" y="1670050"/>
            <a:ext cx="1437317" cy="3022714"/>
          </a:xfrm>
          <a:prstGeom prst="rect">
            <a:avLst/>
          </a:prstGeom>
        </p:spPr>
        <p:txBody>
          <a:bodyPr vert="eaVert" wrap="square">
            <a:spAutoFit/>
          </a:bodyPr>
          <a:lstStyle>
            <a:lvl1pPr marL="0" indent="0" algn="dist">
              <a:buNone/>
              <a:defRPr sz="8800">
                <a:solidFill>
                  <a:schemeClr val="bg1"/>
                </a:solidFill>
                <a:latin typeface="YouSheBiaoTiHei" pitchFamily="2" charset="-122"/>
                <a:ea typeface="YouSheBiaoTiHei" pitchFamily="2" charset="-122"/>
              </a:defRPr>
            </a:lvl1pPr>
          </a:lstStyle>
          <a:p>
            <a:pPr lvl="0"/>
            <a:r>
              <a:rPr kumimoji="1" lang="zh-CN" altLang="en-US" dirty="0"/>
              <a:t>目录</a:t>
            </a:r>
          </a:p>
        </p:txBody>
      </p:sp>
      <p:sp>
        <p:nvSpPr>
          <p:cNvPr id="37" name="内容占位符 21">
            <a:extLst>
              <a:ext uri="{FF2B5EF4-FFF2-40B4-BE49-F238E27FC236}">
                <a16:creationId xmlns:a16="http://schemas.microsoft.com/office/drawing/2014/main" id="{CD22A79E-3902-5DA6-859E-81CED595E1E4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1398823" y="2906717"/>
            <a:ext cx="2516281" cy="549381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ctr">
              <a:buNone/>
              <a:defRPr sz="3300" b="1" i="1">
                <a:solidFill>
                  <a:schemeClr val="bg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defRPr>
            </a:lvl1pPr>
          </a:lstStyle>
          <a:p>
            <a:pPr lvl="0"/>
            <a:r>
              <a:rPr kumimoji="1" lang="en-US" altLang="zh-CN" dirty="0"/>
              <a:t>CONTENTS</a:t>
            </a:r>
            <a:endParaRPr kumimoji="1" lang="zh-CN" altLang="en-US" dirty="0"/>
          </a:p>
        </p:txBody>
      </p:sp>
      <p:pic>
        <p:nvPicPr>
          <p:cNvPr id="38" name="image 3020">
            <a:extLst>
              <a:ext uri="{FF2B5EF4-FFF2-40B4-BE49-F238E27FC236}">
                <a16:creationId xmlns:a16="http://schemas.microsoft.com/office/drawing/2014/main" id="{A3DB8021-1E7F-55A7-816B-6F0D535AD2A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 rot="-780000">
            <a:off x="9786883" y="3670978"/>
            <a:ext cx="916305" cy="916305"/>
          </a:xfrm>
          <a:prstGeom prst="rect">
            <a:avLst/>
          </a:prstGeom>
        </p:spPr>
      </p:pic>
      <p:pic>
        <p:nvPicPr>
          <p:cNvPr id="39" name="image 103">
            <a:extLst>
              <a:ext uri="{FF2B5EF4-FFF2-40B4-BE49-F238E27FC236}">
                <a16:creationId xmlns:a16="http://schemas.microsoft.com/office/drawing/2014/main" id="{7D0CFD72-40B9-5352-3BE8-A42575C2275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>
          <a:xfrm rot="16710166">
            <a:off x="4668617" y="4709206"/>
            <a:ext cx="1396999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05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1">
            <a:extLst>
              <a:ext uri="{FF2B5EF4-FFF2-40B4-BE49-F238E27FC236}">
                <a16:creationId xmlns:a16="http://schemas.microsoft.com/office/drawing/2014/main" id="{7B1BDCE4-2299-3EF6-47CD-4E4A0C20DC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87942336-2B17-9BE2-CACC-C5A6CAFD8675}"/>
              </a:ext>
            </a:extLst>
          </p:cNvPr>
          <p:cNvSpPr/>
          <p:nvPr userDrawn="1"/>
        </p:nvSpPr>
        <p:spPr>
          <a:xfrm>
            <a:off x="1595999" y="-1071000"/>
            <a:ext cx="9000000" cy="900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28015F3-2B1C-2F54-5D8D-C9C3BAE36E6F}"/>
              </a:ext>
            </a:extLst>
          </p:cNvPr>
          <p:cNvSpPr/>
          <p:nvPr userDrawn="1"/>
        </p:nvSpPr>
        <p:spPr>
          <a:xfrm>
            <a:off x="1956000" y="-711000"/>
            <a:ext cx="8280000" cy="8280000"/>
          </a:xfrm>
          <a:prstGeom prst="ellipse">
            <a:avLst/>
          </a:prstGeom>
          <a:solidFill>
            <a:schemeClr val="bg1"/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9DF0717-76D0-4143-569E-3C00AD8D9B57}"/>
              </a:ext>
            </a:extLst>
          </p:cNvPr>
          <p:cNvSpPr/>
          <p:nvPr userDrawn="1"/>
        </p:nvSpPr>
        <p:spPr>
          <a:xfrm>
            <a:off x="5625737" y="1717652"/>
            <a:ext cx="940525" cy="940525"/>
          </a:xfrm>
          <a:prstGeom prst="ellipse">
            <a:avLst/>
          </a:prstGeom>
          <a:gradFill flip="none" rotWithShape="1">
            <a:gsLst>
              <a:gs pos="7000">
                <a:schemeClr val="bg1"/>
              </a:gs>
              <a:gs pos="23000">
                <a:schemeClr val="accent1">
                  <a:lumMod val="40000"/>
                  <a:lumOff val="60000"/>
                </a:schemeClr>
              </a:gs>
              <a:gs pos="56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5" name="内容占位符 14">
            <a:extLst>
              <a:ext uri="{FF2B5EF4-FFF2-40B4-BE49-F238E27FC236}">
                <a16:creationId xmlns:a16="http://schemas.microsoft.com/office/drawing/2014/main" id="{D5EE2C12-8E0B-6B2E-833C-2558065A7F9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625737" y="1893887"/>
            <a:ext cx="940525" cy="58805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17" name="内容占位符 14">
            <a:extLst>
              <a:ext uri="{FF2B5EF4-FFF2-40B4-BE49-F238E27FC236}">
                <a16:creationId xmlns:a16="http://schemas.microsoft.com/office/drawing/2014/main" id="{F54BEA49-E2DD-606F-7FE7-120D9EAFF3D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963487" y="3134972"/>
            <a:ext cx="4265024" cy="9405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6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dirty="0"/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200329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01">
            <a:extLst>
              <a:ext uri="{FF2B5EF4-FFF2-40B4-BE49-F238E27FC236}">
                <a16:creationId xmlns:a16="http://schemas.microsoft.com/office/drawing/2014/main" id="{F2F2214F-AB63-9120-E178-67FEB1878042}"/>
              </a:ext>
            </a:extLst>
          </p:cNvPr>
          <p:cNvGrpSpPr/>
          <p:nvPr userDrawn="1"/>
        </p:nvGrpSpPr>
        <p:grpSpPr>
          <a:xfrm>
            <a:off x="0" y="-17657"/>
            <a:ext cx="12192000" cy="6858000"/>
            <a:chOff x="0" y="0"/>
            <a:chExt cx="12192000" cy="6858000"/>
          </a:xfrm>
        </p:grpSpPr>
        <p:grpSp>
          <p:nvGrpSpPr>
            <p:cNvPr id="4" name="组合 502">
              <a:extLst>
                <a:ext uri="{FF2B5EF4-FFF2-40B4-BE49-F238E27FC236}">
                  <a16:creationId xmlns:a16="http://schemas.microsoft.com/office/drawing/2014/main" id="{039B6437-93DC-F1FA-08F8-5198F5388A36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7" name="image 503">
                <a:extLst>
                  <a:ext uri="{FF2B5EF4-FFF2-40B4-BE49-F238E27FC236}">
                    <a16:creationId xmlns:a16="http://schemas.microsoft.com/office/drawing/2014/main" id="{68DA7317-ECD7-4A5A-6422-23905D826C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461" y="-5461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8" name="Object 504">
                <a:extLst>
                  <a:ext uri="{FF2B5EF4-FFF2-40B4-BE49-F238E27FC236}">
                    <a16:creationId xmlns:a16="http://schemas.microsoft.com/office/drawing/2014/main" id="{4A6A5490-C2F9-AF27-AADE-7CCBEF0EA84B}"/>
                  </a:ext>
                </a:extLst>
              </p:cNvPr>
              <p:cNvSpPr txBox="1"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</p:spPr>
            <p:txBody>
              <a:bodyPr wrap="square" lIns="0" tIns="0" rIns="0" bIns="0" rtlCol="0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5" name="Object 505">
              <a:extLst>
                <a:ext uri="{FF2B5EF4-FFF2-40B4-BE49-F238E27FC236}">
                  <a16:creationId xmlns:a16="http://schemas.microsoft.com/office/drawing/2014/main" id="{DE07ADC0-1B24-7F90-D957-710B73CDC387}"/>
                </a:ext>
              </a:extLst>
            </p:cNvPr>
            <p:cNvSpPr txBox="1"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</p:spPr>
          <p:txBody>
            <a:bodyPr wrap="square" lIns="0" tIns="0" rIns="0" bIns="0" rtlCol="0" anchorCtr="0">
              <a:noAutofit/>
            </a:bodyPr>
            <a:lstStyle/>
            <a:p>
              <a:endParaRPr/>
            </a:p>
          </p:txBody>
        </p:sp>
      </p:grpSp>
      <p:pic>
        <p:nvPicPr>
          <p:cNvPr id="9" name="image 4033">
            <a:extLst>
              <a:ext uri="{FF2B5EF4-FFF2-40B4-BE49-F238E27FC236}">
                <a16:creationId xmlns:a16="http://schemas.microsoft.com/office/drawing/2014/main" id="{054B747B-F668-364D-2D43-11D6A51E7CA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723900" y="546100"/>
            <a:ext cx="914400" cy="698500"/>
          </a:xfrm>
          <a:prstGeom prst="rect">
            <a:avLst/>
          </a:prstGeom>
        </p:spPr>
      </p:pic>
      <p:pic>
        <p:nvPicPr>
          <p:cNvPr id="11" name="image 4034">
            <a:extLst>
              <a:ext uri="{FF2B5EF4-FFF2-40B4-BE49-F238E27FC236}">
                <a16:creationId xmlns:a16="http://schemas.microsoft.com/office/drawing/2014/main" id="{6ADCA04B-B6C6-BF72-7DD5-58F59013940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10858500" y="0"/>
            <a:ext cx="1346200" cy="1473200"/>
          </a:xfrm>
          <a:prstGeom prst="rect">
            <a:avLst/>
          </a:prstGeom>
        </p:spPr>
      </p:pic>
      <p:sp>
        <p:nvSpPr>
          <p:cNvPr id="12" name="内容占位符 14">
            <a:extLst>
              <a:ext uri="{FF2B5EF4-FFF2-40B4-BE49-F238E27FC236}">
                <a16:creationId xmlns:a16="http://schemas.microsoft.com/office/drawing/2014/main" id="{34A3CCE9-B531-4926-2B97-4BA1E8E0E258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742804" y="723537"/>
            <a:ext cx="2358934" cy="535531"/>
          </a:xfrm>
          <a:prstGeom prst="rect">
            <a:avLst/>
          </a:prstGeom>
        </p:spPr>
        <p:txBody>
          <a:bodyPr wrap="square" lIns="90000" anchor="ctr">
            <a:spAutoFit/>
          </a:bodyPr>
          <a:lstStyle>
            <a:lvl1pPr marL="0" indent="0" algn="l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dirty="0"/>
              <a:t>输入标题</a:t>
            </a:r>
          </a:p>
        </p:txBody>
      </p:sp>
      <p:pic>
        <p:nvPicPr>
          <p:cNvPr id="13" name="image 4013">
            <a:extLst>
              <a:ext uri="{FF2B5EF4-FFF2-40B4-BE49-F238E27FC236}">
                <a16:creationId xmlns:a16="http://schemas.microsoft.com/office/drawing/2014/main" id="{5EEAF935-23F3-F1A7-61FD-E99AB05093F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>
          <a:xfrm>
            <a:off x="-2032889" y="2294128"/>
            <a:ext cx="5848350" cy="584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617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63470C-EAF3-930A-6233-382FA4D33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54143"/>
            <a:ext cx="10515600" cy="132556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6337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01">
            <a:extLst>
              <a:ext uri="{FF2B5EF4-FFF2-40B4-BE49-F238E27FC236}">
                <a16:creationId xmlns:a16="http://schemas.microsoft.com/office/drawing/2014/main" id="{3B6D71D7-73FA-A1F8-8B9A-08D12FC3F4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03">
            <a:extLst>
              <a:ext uri="{FF2B5EF4-FFF2-40B4-BE49-F238E27FC236}">
                <a16:creationId xmlns:a16="http://schemas.microsoft.com/office/drawing/2014/main" id="{7B16485A-D591-91CE-5828-4467249BFE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 rot="-6600000">
            <a:off x="309117" y="3362970"/>
            <a:ext cx="1396999" cy="1397000"/>
          </a:xfrm>
          <a:prstGeom prst="rect">
            <a:avLst/>
          </a:prstGeom>
        </p:spPr>
      </p:pic>
      <p:pic>
        <p:nvPicPr>
          <p:cNvPr id="4" name="image 106">
            <a:extLst>
              <a:ext uri="{FF2B5EF4-FFF2-40B4-BE49-F238E27FC236}">
                <a16:creationId xmlns:a16="http://schemas.microsoft.com/office/drawing/2014/main" id="{80A45D9A-9F4B-0C23-4900-F88099FE11E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 rot="3660000">
            <a:off x="5567100" y="4966127"/>
            <a:ext cx="879729" cy="879729"/>
          </a:xfrm>
          <a:prstGeom prst="rect">
            <a:avLst/>
          </a:prstGeom>
        </p:spPr>
      </p:pic>
      <p:pic>
        <p:nvPicPr>
          <p:cNvPr id="5" name="image 107">
            <a:extLst>
              <a:ext uri="{FF2B5EF4-FFF2-40B4-BE49-F238E27FC236}">
                <a16:creationId xmlns:a16="http://schemas.microsoft.com/office/drawing/2014/main" id="{0C249828-129F-F9D6-7FA3-5F5A6332B0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 rot="3660000">
            <a:off x="5282762" y="2012886"/>
            <a:ext cx="631698" cy="631698"/>
          </a:xfrm>
          <a:prstGeom prst="rect">
            <a:avLst/>
          </a:prstGeom>
        </p:spPr>
      </p:pic>
      <p:pic>
        <p:nvPicPr>
          <p:cNvPr id="8" name="image 102">
            <a:extLst>
              <a:ext uri="{FF2B5EF4-FFF2-40B4-BE49-F238E27FC236}">
                <a16:creationId xmlns:a16="http://schemas.microsoft.com/office/drawing/2014/main" id="{AEDFE1FF-D087-C88C-7743-4338E2D9798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39000" y="0"/>
            <a:ext cx="495300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2CE366F-9907-E938-CC67-B7A73B448C5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4985" y="2714591"/>
            <a:ext cx="4953000" cy="144655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>
              <a:lnSpc>
                <a:spcPct val="100000"/>
              </a:lnSpc>
              <a:defRPr lang="zh-CN" altLang="en-US" sz="8800" b="0" dirty="0">
                <a:solidFill>
                  <a:schemeClr val="bg1"/>
                </a:solidFill>
                <a:latin typeface="YouSheBiaoTiHei" pitchFamily="2" charset="-122"/>
                <a:ea typeface="YouSheBiaoTiHei" pitchFamily="2" charset="-122"/>
              </a:defRPr>
            </a:lvl1pPr>
          </a:lstStyle>
          <a:p>
            <a:pPr lvl="0" defTabSz="914354"/>
            <a:r>
              <a:rPr lang="zh-CN" altLang="en-US" dirty="0"/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949850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9589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BB9A92CE-5E89-AC75-7115-A9F51657C8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BC40C4CC-2F33-EA5F-3D9B-528F573876A3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74ED8EC3-37D1-70D3-DCE4-0B31833A2B44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0B0D6A8B-5A77-561A-F38A-F1F7BD3D3D20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E0709203-5A1E-AFED-D2AA-8388EB7AC52A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82D934A9-0EE4-1281-C5DB-801086BF504F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E2ED5A74-A426-3142-8CB0-84A6B605B229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E1EF2B6B-5609-4CB1-CB92-01CFDC51B766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4227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9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640" userDrawn="1">
          <p15:clr>
            <a:srgbClr val="F26B43"/>
          </p15:clr>
        </p15:guide>
        <p15:guide id="8" orient="horz" pos="7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854344D-E599-E368-CB4A-E66B7AD0C57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kumimoji="1" lang="en-US" altLang="zh-CN" dirty="0"/>
              <a:t>YOU</a:t>
            </a:r>
            <a:r>
              <a:rPr kumimoji="1" lang="zh-CN" altLang="en-US" dirty="0"/>
              <a:t> </a:t>
            </a:r>
            <a:r>
              <a:rPr kumimoji="1" lang="en-US" altLang="zh-CN" dirty="0"/>
              <a:t>LOGO</a:t>
            </a:r>
            <a:r>
              <a:rPr kumimoji="1" lang="zh-CN" altLang="en-US" dirty="0"/>
              <a:t> 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44EBDFC-44A3-9217-91EA-F1EF4BDA19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4985" y="2037483"/>
            <a:ext cx="4953000" cy="2123658"/>
          </a:xfrm>
        </p:spPr>
        <p:txBody>
          <a:bodyPr/>
          <a:lstStyle/>
          <a:p>
            <a:r>
              <a:rPr kumimoji="1" lang="zh-CN" altLang="en-US" dirty="0"/>
              <a:t>广告行业</a:t>
            </a:r>
            <a:br>
              <a:rPr kumimoji="1" lang="en-US" altLang="zh-CN" dirty="0"/>
            </a:br>
            <a:r>
              <a:rPr kumimoji="1" lang="zh-CN" altLang="en-US" dirty="0"/>
              <a:t>咨询报告模板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8DF96F8-DEB4-36CC-96B8-5D4D0A48F1B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74985" y="4305695"/>
            <a:ext cx="3862775" cy="709744"/>
          </a:xfrm>
        </p:spPr>
        <p:txBody>
          <a:bodyPr/>
          <a:lstStyle/>
          <a:p>
            <a:r>
              <a:rPr kumimoji="1" lang="zh-CN" altLang="en-US" sz="3800" dirty="0"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这里输入小标题</a:t>
            </a:r>
          </a:p>
        </p:txBody>
      </p:sp>
      <p:sp>
        <p:nvSpPr>
          <p:cNvPr id="5" name="圆角矩形 4">
            <a:extLst>
              <a:ext uri="{FF2B5EF4-FFF2-40B4-BE49-F238E27FC236}">
                <a16:creationId xmlns:a16="http://schemas.microsoft.com/office/drawing/2014/main" id="{60E98AAC-13FB-89D6-A679-9B837879CD5A}"/>
              </a:ext>
            </a:extLst>
          </p:cNvPr>
          <p:cNvSpPr/>
          <p:nvPr/>
        </p:nvSpPr>
        <p:spPr>
          <a:xfrm>
            <a:off x="1267097" y="1554157"/>
            <a:ext cx="1894114" cy="483326"/>
          </a:xfrm>
          <a:prstGeom prst="roundRect">
            <a:avLst>
              <a:gd name="adj" fmla="val 28378"/>
            </a:avLst>
          </a:prstGeom>
          <a:gradFill flip="none" rotWithShape="1">
            <a:gsLst>
              <a:gs pos="15000">
                <a:schemeClr val="accent1">
                  <a:alpha val="50933"/>
                </a:schemeClr>
              </a:gs>
              <a:gs pos="42000">
                <a:srgbClr val="FB744E"/>
              </a:gs>
              <a:gs pos="77000">
                <a:schemeClr val="accent2">
                  <a:alpha val="7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zh-CN" sz="2200" b="1" dirty="0"/>
              <a:t>51PPTmoban</a:t>
            </a:r>
            <a:endParaRPr kumimoji="1" lang="zh-CN" altLang="en-US" sz="2200" b="1" dirty="0"/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8BCA09D0-FAC8-8B7F-EE91-B02B86E0544E}"/>
              </a:ext>
            </a:extLst>
          </p:cNvPr>
          <p:cNvSpPr/>
          <p:nvPr/>
        </p:nvSpPr>
        <p:spPr>
          <a:xfrm>
            <a:off x="1267097" y="5303843"/>
            <a:ext cx="2312126" cy="483326"/>
          </a:xfrm>
          <a:prstGeom prst="roundRect">
            <a:avLst>
              <a:gd name="adj" fmla="val 28378"/>
            </a:avLst>
          </a:prstGeom>
          <a:gradFill flip="none" rotWithShape="1">
            <a:gsLst>
              <a:gs pos="7000">
                <a:schemeClr val="accent1">
                  <a:alpha val="2000"/>
                </a:schemeClr>
              </a:gs>
              <a:gs pos="23000">
                <a:srgbClr val="FB744E"/>
              </a:gs>
              <a:gs pos="41000">
                <a:schemeClr val="accent2">
                  <a:alpha val="7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200" dirty="0"/>
              <a:t>汇报人：大地主</a:t>
            </a:r>
          </a:p>
        </p:txBody>
      </p:sp>
      <p:pic>
        <p:nvPicPr>
          <p:cNvPr id="8" name="image 1013">
            <a:extLst>
              <a:ext uri="{FF2B5EF4-FFF2-40B4-BE49-F238E27FC236}">
                <a16:creationId xmlns:a16="http://schemas.microsoft.com/office/drawing/2014/main" id="{8FC4BBF6-0484-484F-7DE6-763BB43BB7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344093" y="5527980"/>
            <a:ext cx="2527554" cy="1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485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CE8DF2F-344B-C759-990A-E9CE0B6B5E5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742804" y="501938"/>
            <a:ext cx="3430087" cy="978729"/>
          </a:xfrm>
        </p:spPr>
        <p:txBody>
          <a:bodyPr/>
          <a:lstStyle/>
          <a:p>
            <a:r>
              <a:rPr kumimoji="1" lang="zh-CN" altLang="en-US" dirty="0"/>
              <a:t>咨询报告适用企业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3393AA0-0A92-D1FA-C0DD-26C45E1CBFF0}"/>
              </a:ext>
            </a:extLst>
          </p:cNvPr>
          <p:cNvSpPr/>
          <p:nvPr/>
        </p:nvSpPr>
        <p:spPr>
          <a:xfrm>
            <a:off x="9733009" y="2607627"/>
            <a:ext cx="900000" cy="9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30901FD-94AE-85B4-0D6E-5D8FBE8BB74A}"/>
              </a:ext>
            </a:extLst>
          </p:cNvPr>
          <p:cNvSpPr/>
          <p:nvPr/>
        </p:nvSpPr>
        <p:spPr>
          <a:xfrm>
            <a:off x="7268574" y="2607627"/>
            <a:ext cx="900000" cy="9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5E731A5-FC05-6478-2211-C67B607B5E51}"/>
              </a:ext>
            </a:extLst>
          </p:cNvPr>
          <p:cNvSpPr/>
          <p:nvPr/>
        </p:nvSpPr>
        <p:spPr>
          <a:xfrm>
            <a:off x="4804139" y="2607627"/>
            <a:ext cx="900000" cy="9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8B3D784-0199-047F-7E18-FC1DA312535D}"/>
              </a:ext>
            </a:extLst>
          </p:cNvPr>
          <p:cNvSpPr/>
          <p:nvPr/>
        </p:nvSpPr>
        <p:spPr>
          <a:xfrm>
            <a:off x="2339704" y="2607627"/>
            <a:ext cx="900000" cy="9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lingshou">
            <a:extLst>
              <a:ext uri="{FF2B5EF4-FFF2-40B4-BE49-F238E27FC236}">
                <a16:creationId xmlns:a16="http://schemas.microsoft.com/office/drawing/2014/main" id="{BDBE10E8-822D-D9BE-DE3B-9A7E1AEE2C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8049" y="2499042"/>
            <a:ext cx="1218565" cy="1218565"/>
          </a:xfrm>
          <a:prstGeom prst="rect">
            <a:avLst/>
          </a:prstGeom>
        </p:spPr>
      </p:pic>
      <p:pic>
        <p:nvPicPr>
          <p:cNvPr id="13" name="图片 12" descr="huazhuangpin">
            <a:extLst>
              <a:ext uri="{FF2B5EF4-FFF2-40B4-BE49-F238E27FC236}">
                <a16:creationId xmlns:a16="http://schemas.microsoft.com/office/drawing/2014/main" id="{BBF5A9FE-567C-43AF-9078-9E6E79C602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999" y="2558097"/>
            <a:ext cx="1099820" cy="1099820"/>
          </a:xfrm>
          <a:prstGeom prst="rect">
            <a:avLst/>
          </a:prstGeom>
        </p:spPr>
      </p:pic>
      <p:pic>
        <p:nvPicPr>
          <p:cNvPr id="17" name="图片 16" descr="binggan">
            <a:extLst>
              <a:ext uri="{FF2B5EF4-FFF2-40B4-BE49-F238E27FC236}">
                <a16:creationId xmlns:a16="http://schemas.microsoft.com/office/drawing/2014/main" id="{0485EA10-540A-8AEA-9CD2-73053772F1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2499" y="2639377"/>
            <a:ext cx="965835" cy="937260"/>
          </a:xfrm>
          <a:prstGeom prst="rect">
            <a:avLst/>
          </a:prstGeom>
        </p:spPr>
      </p:pic>
      <p:pic>
        <p:nvPicPr>
          <p:cNvPr id="20" name="图片 19" descr="shengxian">
            <a:extLst>
              <a:ext uri="{FF2B5EF4-FFF2-40B4-BE49-F238E27FC236}">
                <a16:creationId xmlns:a16="http://schemas.microsoft.com/office/drawing/2014/main" id="{578B7AE7-2D30-2AAF-18E8-576ED8E6368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4404" y="2831782"/>
            <a:ext cx="954405" cy="71564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55938913-95F2-1F1E-8873-B0EFD201869A}"/>
              </a:ext>
            </a:extLst>
          </p:cNvPr>
          <p:cNvSpPr txBox="1"/>
          <p:nvPr/>
        </p:nvSpPr>
        <p:spPr>
          <a:xfrm>
            <a:off x="1794149" y="3987789"/>
            <a:ext cx="1441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/>
              <a:t>零售行业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1E0643A-96D1-6557-EAB7-567417151371}"/>
              </a:ext>
            </a:extLst>
          </p:cNvPr>
          <p:cNvSpPr txBox="1"/>
          <p:nvPr/>
        </p:nvSpPr>
        <p:spPr>
          <a:xfrm>
            <a:off x="4317735" y="3987789"/>
            <a:ext cx="1441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/>
              <a:t>美妆行业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8F28306-077C-7767-6EF0-F2B61F7C85D7}"/>
              </a:ext>
            </a:extLst>
          </p:cNvPr>
          <p:cNvSpPr txBox="1"/>
          <p:nvPr/>
        </p:nvSpPr>
        <p:spPr>
          <a:xfrm>
            <a:off x="6841321" y="3987789"/>
            <a:ext cx="1441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/>
              <a:t>副食行业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E8EA966-FB87-029E-0568-16707811B1B9}"/>
              </a:ext>
            </a:extLst>
          </p:cNvPr>
          <p:cNvSpPr txBox="1"/>
          <p:nvPr/>
        </p:nvSpPr>
        <p:spPr>
          <a:xfrm>
            <a:off x="9364906" y="3987789"/>
            <a:ext cx="1441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/>
              <a:t>生鲜行业</a:t>
            </a:r>
          </a:p>
        </p:txBody>
      </p:sp>
    </p:spTree>
    <p:extLst>
      <p:ext uri="{BB962C8B-B14F-4D97-AF65-F5344CB8AC3E}">
        <p14:creationId xmlns:p14="http://schemas.microsoft.com/office/powerpoint/2010/main" val="42349036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C4B34C6-F7E8-CC67-8FB1-A08FD6FA35C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742804" y="723537"/>
            <a:ext cx="2358934" cy="535531"/>
          </a:xfrm>
        </p:spPr>
        <p:txBody>
          <a:bodyPr/>
          <a:lstStyle/>
          <a:p>
            <a:r>
              <a:rPr kumimoji="1" lang="zh-CN" altLang="en-US" dirty="0"/>
              <a:t>调研小组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E6A10C-FE78-F21A-2307-88750D0CC224}"/>
              </a:ext>
            </a:extLst>
          </p:cNvPr>
          <p:cNvSpPr txBox="1"/>
          <p:nvPr/>
        </p:nvSpPr>
        <p:spPr>
          <a:xfrm>
            <a:off x="1948670" y="2396564"/>
            <a:ext cx="1385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cs typeface="+mn-ea"/>
                <a:sym typeface="+mn-lt"/>
              </a:rPr>
              <a:t>一组（</a:t>
            </a:r>
            <a:r>
              <a:rPr kumimoji="1" lang="en-US" altLang="zh-CN" dirty="0">
                <a:cs typeface="+mn-ea"/>
                <a:sym typeface="+mn-lt"/>
              </a:rPr>
              <a:t>10</a:t>
            </a:r>
            <a:r>
              <a:rPr kumimoji="1" lang="zh-CN" altLang="en-US" dirty="0">
                <a:cs typeface="+mn-ea"/>
                <a:sym typeface="+mn-lt"/>
              </a:rPr>
              <a:t>人）</a:t>
            </a:r>
          </a:p>
        </p:txBody>
      </p:sp>
      <p:pic>
        <p:nvPicPr>
          <p:cNvPr id="4" name="图形 3" descr="用户 纯色填充">
            <a:extLst>
              <a:ext uri="{FF2B5EF4-FFF2-40B4-BE49-F238E27FC236}">
                <a16:creationId xmlns:a16="http://schemas.microsoft.com/office/drawing/2014/main" id="{F45FC0CE-A86C-6CED-455A-1C0521B0A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30361" y="1731194"/>
            <a:ext cx="622506" cy="62250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94A7418-28D4-AF80-B551-88FC047C3BCF}"/>
              </a:ext>
            </a:extLst>
          </p:cNvPr>
          <p:cNvSpPr txBox="1"/>
          <p:nvPr/>
        </p:nvSpPr>
        <p:spPr>
          <a:xfrm>
            <a:off x="5530477" y="2396564"/>
            <a:ext cx="1385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cs typeface="+mn-ea"/>
                <a:sym typeface="+mn-lt"/>
              </a:rPr>
              <a:t>二组（</a:t>
            </a:r>
            <a:r>
              <a:rPr kumimoji="1" lang="en-US" altLang="zh-CN" dirty="0">
                <a:cs typeface="+mn-ea"/>
                <a:sym typeface="+mn-lt"/>
              </a:rPr>
              <a:t>4</a:t>
            </a:r>
            <a:r>
              <a:rPr kumimoji="1" lang="zh-CN" altLang="en-US" dirty="0">
                <a:cs typeface="+mn-ea"/>
                <a:sym typeface="+mn-lt"/>
              </a:rPr>
              <a:t>人）</a:t>
            </a:r>
          </a:p>
        </p:txBody>
      </p:sp>
      <p:pic>
        <p:nvPicPr>
          <p:cNvPr id="6" name="图形 5" descr="用户 纯色填充">
            <a:extLst>
              <a:ext uri="{FF2B5EF4-FFF2-40B4-BE49-F238E27FC236}">
                <a16:creationId xmlns:a16="http://schemas.microsoft.com/office/drawing/2014/main" id="{D0A42E3C-2641-6D7C-D5E3-667F82D55F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168" y="1731194"/>
            <a:ext cx="622506" cy="62250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6754BF4-C28C-C542-A7B4-705E3D1CABDE}"/>
              </a:ext>
            </a:extLst>
          </p:cNvPr>
          <p:cNvSpPr txBox="1"/>
          <p:nvPr/>
        </p:nvSpPr>
        <p:spPr>
          <a:xfrm>
            <a:off x="9099222" y="2396564"/>
            <a:ext cx="1385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cs typeface="+mn-ea"/>
                <a:sym typeface="+mn-lt"/>
              </a:rPr>
              <a:t>三组（</a:t>
            </a:r>
            <a:r>
              <a:rPr kumimoji="1" lang="en-US" altLang="zh-CN" dirty="0">
                <a:cs typeface="+mn-ea"/>
                <a:sym typeface="+mn-lt"/>
              </a:rPr>
              <a:t>12</a:t>
            </a:r>
            <a:r>
              <a:rPr kumimoji="1" lang="zh-CN" altLang="en-US" dirty="0">
                <a:cs typeface="+mn-ea"/>
                <a:sym typeface="+mn-lt"/>
              </a:rPr>
              <a:t>人）</a:t>
            </a:r>
          </a:p>
        </p:txBody>
      </p:sp>
      <p:pic>
        <p:nvPicPr>
          <p:cNvPr id="8" name="图形 7" descr="用户 纯色填充">
            <a:extLst>
              <a:ext uri="{FF2B5EF4-FFF2-40B4-BE49-F238E27FC236}">
                <a16:creationId xmlns:a16="http://schemas.microsoft.com/office/drawing/2014/main" id="{B7E2A1CD-5DAF-AF7A-F97E-BB37CC275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0913" y="1731194"/>
            <a:ext cx="622506" cy="622506"/>
          </a:xfrm>
          <a:prstGeom prst="rect">
            <a:avLst/>
          </a:prstGeom>
        </p:spPr>
      </p:pic>
      <p:cxnSp>
        <p:nvCxnSpPr>
          <p:cNvPr id="9" name="直线连接符 8">
            <a:extLst>
              <a:ext uri="{FF2B5EF4-FFF2-40B4-BE49-F238E27FC236}">
                <a16:creationId xmlns:a16="http://schemas.microsoft.com/office/drawing/2014/main" id="{5BACC4B9-3EE3-5CC2-584E-7DE8B19EA02D}"/>
              </a:ext>
            </a:extLst>
          </p:cNvPr>
          <p:cNvCxnSpPr>
            <a:cxnSpLocks/>
          </p:cNvCxnSpPr>
          <p:nvPr/>
        </p:nvCxnSpPr>
        <p:spPr>
          <a:xfrm flipV="1">
            <a:off x="1201614" y="2799616"/>
            <a:ext cx="2880000" cy="0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>
            <a:extLst>
              <a:ext uri="{FF2B5EF4-FFF2-40B4-BE49-F238E27FC236}">
                <a16:creationId xmlns:a16="http://schemas.microsoft.com/office/drawing/2014/main" id="{811F0071-3EA4-9E2A-9AC6-06AC3C3DAA46}"/>
              </a:ext>
            </a:extLst>
          </p:cNvPr>
          <p:cNvCxnSpPr>
            <a:cxnSpLocks/>
          </p:cNvCxnSpPr>
          <p:nvPr/>
        </p:nvCxnSpPr>
        <p:spPr>
          <a:xfrm flipV="1">
            <a:off x="4783421" y="2799616"/>
            <a:ext cx="2880000" cy="0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>
            <a:extLst>
              <a:ext uri="{FF2B5EF4-FFF2-40B4-BE49-F238E27FC236}">
                <a16:creationId xmlns:a16="http://schemas.microsoft.com/office/drawing/2014/main" id="{A906C68C-FEA3-1CC1-6526-B88B09679E4D}"/>
              </a:ext>
            </a:extLst>
          </p:cNvPr>
          <p:cNvCxnSpPr>
            <a:cxnSpLocks/>
          </p:cNvCxnSpPr>
          <p:nvPr/>
        </p:nvCxnSpPr>
        <p:spPr>
          <a:xfrm flipV="1">
            <a:off x="8352166" y="2799616"/>
            <a:ext cx="2880000" cy="0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F2B87CB-4D80-A9E8-1AA9-1B5E43C59074}"/>
              </a:ext>
            </a:extLst>
          </p:cNvPr>
          <p:cNvGrpSpPr/>
          <p:nvPr/>
        </p:nvGrpSpPr>
        <p:grpSpPr>
          <a:xfrm>
            <a:off x="1324127" y="2870290"/>
            <a:ext cx="2634975" cy="120015"/>
            <a:chOff x="1730491" y="2600325"/>
            <a:chExt cx="2634975" cy="12001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FA3DD260-62B4-53EE-FD2E-CBE22BA7940F}"/>
                </a:ext>
              </a:extLst>
            </p:cNvPr>
            <p:cNvSpPr/>
            <p:nvPr/>
          </p:nvSpPr>
          <p:spPr>
            <a:xfrm>
              <a:off x="1730491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E7F6479-FE70-02F8-10DC-40C09074995D}"/>
                </a:ext>
              </a:extLst>
            </p:cNvPr>
            <p:cNvSpPr/>
            <p:nvPr/>
          </p:nvSpPr>
          <p:spPr>
            <a:xfrm>
              <a:off x="2272235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65D96EB-DC40-ED7B-7EDA-BDF6D46FEB2F}"/>
                </a:ext>
              </a:extLst>
            </p:cNvPr>
            <p:cNvSpPr/>
            <p:nvPr/>
          </p:nvSpPr>
          <p:spPr>
            <a:xfrm>
              <a:off x="2813979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F11A29F3-F490-FEA0-C22E-667381204EF5}"/>
                </a:ext>
              </a:extLst>
            </p:cNvPr>
            <p:cNvSpPr/>
            <p:nvPr/>
          </p:nvSpPr>
          <p:spPr>
            <a:xfrm>
              <a:off x="3355723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36CA120A-123A-7ADF-763A-20D625F8C2C5}"/>
                </a:ext>
              </a:extLst>
            </p:cNvPr>
            <p:cNvSpPr/>
            <p:nvPr/>
          </p:nvSpPr>
          <p:spPr>
            <a:xfrm>
              <a:off x="3897466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BCDAB76-0C1B-9E65-D1A0-63DBD6CCC3DA}"/>
              </a:ext>
            </a:extLst>
          </p:cNvPr>
          <p:cNvGrpSpPr/>
          <p:nvPr/>
        </p:nvGrpSpPr>
        <p:grpSpPr>
          <a:xfrm>
            <a:off x="1324127" y="3092877"/>
            <a:ext cx="2634975" cy="120015"/>
            <a:chOff x="1730491" y="2822912"/>
            <a:chExt cx="2634975" cy="120015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9E5FF91A-97F2-3E86-12A5-0934936E15D8}"/>
                </a:ext>
              </a:extLst>
            </p:cNvPr>
            <p:cNvSpPr/>
            <p:nvPr/>
          </p:nvSpPr>
          <p:spPr>
            <a:xfrm>
              <a:off x="1730491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6A836A6-5396-CC41-61D5-AE5C7CBF32F0}"/>
                </a:ext>
              </a:extLst>
            </p:cNvPr>
            <p:cNvSpPr/>
            <p:nvPr/>
          </p:nvSpPr>
          <p:spPr>
            <a:xfrm>
              <a:off x="2272235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8C9A7810-5C21-B7E2-47D4-94674C4C8ADD}"/>
                </a:ext>
              </a:extLst>
            </p:cNvPr>
            <p:cNvSpPr/>
            <p:nvPr/>
          </p:nvSpPr>
          <p:spPr>
            <a:xfrm>
              <a:off x="2813979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39E3CF9-D6EA-5661-3C9A-78D4BA4AFACD}"/>
                </a:ext>
              </a:extLst>
            </p:cNvPr>
            <p:cNvSpPr/>
            <p:nvPr/>
          </p:nvSpPr>
          <p:spPr>
            <a:xfrm>
              <a:off x="3355723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124CB84D-4CA0-5EAD-5E56-4B3F5006D6DB}"/>
                </a:ext>
              </a:extLst>
            </p:cNvPr>
            <p:cNvSpPr/>
            <p:nvPr/>
          </p:nvSpPr>
          <p:spPr>
            <a:xfrm>
              <a:off x="3897466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0279BDD-9B70-D9B6-CBCF-936E412E281C}"/>
              </a:ext>
            </a:extLst>
          </p:cNvPr>
          <p:cNvGrpSpPr/>
          <p:nvPr/>
        </p:nvGrpSpPr>
        <p:grpSpPr>
          <a:xfrm>
            <a:off x="1324127" y="3307575"/>
            <a:ext cx="2634975" cy="120015"/>
            <a:chOff x="1730491" y="3037610"/>
            <a:chExt cx="2634975" cy="120015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D26BB6E1-0E03-3C20-76BE-0530ED367356}"/>
                </a:ext>
              </a:extLst>
            </p:cNvPr>
            <p:cNvSpPr/>
            <p:nvPr/>
          </p:nvSpPr>
          <p:spPr>
            <a:xfrm>
              <a:off x="1730491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4BF7C1C7-AFFC-2C5C-AA86-376B378CDFBB}"/>
                </a:ext>
              </a:extLst>
            </p:cNvPr>
            <p:cNvSpPr/>
            <p:nvPr/>
          </p:nvSpPr>
          <p:spPr>
            <a:xfrm>
              <a:off x="2272235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CC1186B-0E83-6782-A950-E321FF067C4D}"/>
                </a:ext>
              </a:extLst>
            </p:cNvPr>
            <p:cNvSpPr/>
            <p:nvPr/>
          </p:nvSpPr>
          <p:spPr>
            <a:xfrm>
              <a:off x="2813979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E7E8DF30-F25B-0340-94D4-CAEC02BAD7EE}"/>
                </a:ext>
              </a:extLst>
            </p:cNvPr>
            <p:cNvSpPr/>
            <p:nvPr/>
          </p:nvSpPr>
          <p:spPr>
            <a:xfrm>
              <a:off x="3355723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7E4C50B8-15CE-6123-2531-91450D1D7774}"/>
                </a:ext>
              </a:extLst>
            </p:cNvPr>
            <p:cNvSpPr/>
            <p:nvPr/>
          </p:nvSpPr>
          <p:spPr>
            <a:xfrm>
              <a:off x="3897466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578F892-94FC-63BF-41C5-4F1CFE5E4504}"/>
              </a:ext>
            </a:extLst>
          </p:cNvPr>
          <p:cNvGrpSpPr/>
          <p:nvPr/>
        </p:nvGrpSpPr>
        <p:grpSpPr>
          <a:xfrm>
            <a:off x="1324127" y="3524446"/>
            <a:ext cx="2634975" cy="120015"/>
            <a:chOff x="1730491" y="3254481"/>
            <a:chExt cx="2634975" cy="120015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CEF6F929-D0BD-4499-1547-DD125E36E71D}"/>
                </a:ext>
              </a:extLst>
            </p:cNvPr>
            <p:cNvSpPr/>
            <p:nvPr/>
          </p:nvSpPr>
          <p:spPr>
            <a:xfrm>
              <a:off x="1730491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19FA5010-7CB1-BF17-CBE9-A73E03C34F4E}"/>
                </a:ext>
              </a:extLst>
            </p:cNvPr>
            <p:cNvSpPr/>
            <p:nvPr/>
          </p:nvSpPr>
          <p:spPr>
            <a:xfrm>
              <a:off x="2272235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3563EBCB-350F-F7AE-64CC-3952FF28A006}"/>
                </a:ext>
              </a:extLst>
            </p:cNvPr>
            <p:cNvSpPr/>
            <p:nvPr/>
          </p:nvSpPr>
          <p:spPr>
            <a:xfrm>
              <a:off x="2813979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1A494ED5-AB98-982C-65A5-94E56177B2FA}"/>
                </a:ext>
              </a:extLst>
            </p:cNvPr>
            <p:cNvSpPr/>
            <p:nvPr/>
          </p:nvSpPr>
          <p:spPr>
            <a:xfrm>
              <a:off x="3355723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7574AB3A-BFC0-B943-90A9-E536CA9DC6BC}"/>
                </a:ext>
              </a:extLst>
            </p:cNvPr>
            <p:cNvSpPr/>
            <p:nvPr/>
          </p:nvSpPr>
          <p:spPr>
            <a:xfrm>
              <a:off x="3897466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827BEFA-4D34-DAD7-1C84-3413351E2A71}"/>
              </a:ext>
            </a:extLst>
          </p:cNvPr>
          <p:cNvGrpSpPr/>
          <p:nvPr/>
        </p:nvGrpSpPr>
        <p:grpSpPr>
          <a:xfrm>
            <a:off x="4905934" y="2870290"/>
            <a:ext cx="2634975" cy="120015"/>
            <a:chOff x="1730491" y="2600325"/>
            <a:chExt cx="2634975" cy="120015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54CE9B96-D83D-ED99-C661-9FA20010AB05}"/>
                </a:ext>
              </a:extLst>
            </p:cNvPr>
            <p:cNvSpPr/>
            <p:nvPr/>
          </p:nvSpPr>
          <p:spPr>
            <a:xfrm>
              <a:off x="1730491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DCBF881C-C6C8-B308-585F-72281ED8803A}"/>
                </a:ext>
              </a:extLst>
            </p:cNvPr>
            <p:cNvSpPr/>
            <p:nvPr/>
          </p:nvSpPr>
          <p:spPr>
            <a:xfrm>
              <a:off x="2272235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FB1C48FA-9744-BD59-7140-4926C2F51AB7}"/>
                </a:ext>
              </a:extLst>
            </p:cNvPr>
            <p:cNvSpPr/>
            <p:nvPr/>
          </p:nvSpPr>
          <p:spPr>
            <a:xfrm>
              <a:off x="2813979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33366AD6-3E78-D338-44F7-49C8D2EE895F}"/>
                </a:ext>
              </a:extLst>
            </p:cNvPr>
            <p:cNvSpPr/>
            <p:nvPr/>
          </p:nvSpPr>
          <p:spPr>
            <a:xfrm>
              <a:off x="3355723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F15EEEA3-1343-9B5A-420A-57F8DD8D2EA2}"/>
                </a:ext>
              </a:extLst>
            </p:cNvPr>
            <p:cNvSpPr/>
            <p:nvPr/>
          </p:nvSpPr>
          <p:spPr>
            <a:xfrm>
              <a:off x="3897466" y="2600325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901BD2A-DB12-D759-FFEE-A71166D13D3C}"/>
              </a:ext>
            </a:extLst>
          </p:cNvPr>
          <p:cNvGrpSpPr/>
          <p:nvPr/>
        </p:nvGrpSpPr>
        <p:grpSpPr>
          <a:xfrm>
            <a:off x="4905934" y="3092877"/>
            <a:ext cx="2634975" cy="120015"/>
            <a:chOff x="1730491" y="2822912"/>
            <a:chExt cx="2634975" cy="120015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21A762A-D9F2-31DC-DFF3-8C477C8F0AB8}"/>
                </a:ext>
              </a:extLst>
            </p:cNvPr>
            <p:cNvSpPr/>
            <p:nvPr/>
          </p:nvSpPr>
          <p:spPr>
            <a:xfrm>
              <a:off x="1730491" y="2822912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F5E01278-925F-7315-C102-4263614EC713}"/>
                </a:ext>
              </a:extLst>
            </p:cNvPr>
            <p:cNvSpPr/>
            <p:nvPr/>
          </p:nvSpPr>
          <p:spPr>
            <a:xfrm>
              <a:off x="2272235" y="2822912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8087F9CD-DBC7-BF30-C578-CD8D0B17F548}"/>
                </a:ext>
              </a:extLst>
            </p:cNvPr>
            <p:cNvSpPr/>
            <p:nvPr/>
          </p:nvSpPr>
          <p:spPr>
            <a:xfrm>
              <a:off x="2813979" y="2822912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13C2507-A744-0D5B-4D38-6C8103072692}"/>
                </a:ext>
              </a:extLst>
            </p:cNvPr>
            <p:cNvSpPr/>
            <p:nvPr/>
          </p:nvSpPr>
          <p:spPr>
            <a:xfrm>
              <a:off x="3355723" y="2822912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BA06666D-2DA2-24CB-F61E-5C24F2B8D62C}"/>
                </a:ext>
              </a:extLst>
            </p:cNvPr>
            <p:cNvSpPr/>
            <p:nvPr/>
          </p:nvSpPr>
          <p:spPr>
            <a:xfrm>
              <a:off x="3897466" y="2822912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1A5E537-B81D-F593-FD17-3FB31701A90D}"/>
              </a:ext>
            </a:extLst>
          </p:cNvPr>
          <p:cNvGrpSpPr/>
          <p:nvPr/>
        </p:nvGrpSpPr>
        <p:grpSpPr>
          <a:xfrm>
            <a:off x="4905934" y="3307575"/>
            <a:ext cx="2634975" cy="120015"/>
            <a:chOff x="1730491" y="3037610"/>
            <a:chExt cx="2634975" cy="120015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6246016A-D19D-E467-5972-9F990A1DB238}"/>
                </a:ext>
              </a:extLst>
            </p:cNvPr>
            <p:cNvSpPr/>
            <p:nvPr/>
          </p:nvSpPr>
          <p:spPr>
            <a:xfrm>
              <a:off x="1730491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2EC30E9F-9145-94A6-C836-E45B90DD1EBD}"/>
                </a:ext>
              </a:extLst>
            </p:cNvPr>
            <p:cNvSpPr/>
            <p:nvPr/>
          </p:nvSpPr>
          <p:spPr>
            <a:xfrm>
              <a:off x="2272235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BF632C1D-3472-A027-5CD2-1923C09BBAB9}"/>
                </a:ext>
              </a:extLst>
            </p:cNvPr>
            <p:cNvSpPr/>
            <p:nvPr/>
          </p:nvSpPr>
          <p:spPr>
            <a:xfrm>
              <a:off x="2813979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9AD4A47A-8040-765B-5A5B-B5EAD4365AFB}"/>
                </a:ext>
              </a:extLst>
            </p:cNvPr>
            <p:cNvSpPr/>
            <p:nvPr/>
          </p:nvSpPr>
          <p:spPr>
            <a:xfrm>
              <a:off x="3355723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79411077-5BD6-05AC-A46F-967EE3E8F8A6}"/>
                </a:ext>
              </a:extLst>
            </p:cNvPr>
            <p:cNvSpPr/>
            <p:nvPr/>
          </p:nvSpPr>
          <p:spPr>
            <a:xfrm>
              <a:off x="3897466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F2F4DE5-B20D-1489-ED17-C6CE53780911}"/>
              </a:ext>
            </a:extLst>
          </p:cNvPr>
          <p:cNvGrpSpPr/>
          <p:nvPr/>
        </p:nvGrpSpPr>
        <p:grpSpPr>
          <a:xfrm>
            <a:off x="4905934" y="3524446"/>
            <a:ext cx="2634975" cy="120015"/>
            <a:chOff x="1730491" y="3254481"/>
            <a:chExt cx="2634975" cy="120015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EC042D36-3C31-6679-15E8-B74EA4F4F8A9}"/>
                </a:ext>
              </a:extLst>
            </p:cNvPr>
            <p:cNvSpPr/>
            <p:nvPr/>
          </p:nvSpPr>
          <p:spPr>
            <a:xfrm>
              <a:off x="1730491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36A0C1BC-96F8-B6A0-7E0A-FB71B82E88AA}"/>
                </a:ext>
              </a:extLst>
            </p:cNvPr>
            <p:cNvSpPr/>
            <p:nvPr/>
          </p:nvSpPr>
          <p:spPr>
            <a:xfrm>
              <a:off x="2272235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ECCF5120-0083-6150-346D-76AF4AC28F79}"/>
                </a:ext>
              </a:extLst>
            </p:cNvPr>
            <p:cNvSpPr/>
            <p:nvPr/>
          </p:nvSpPr>
          <p:spPr>
            <a:xfrm>
              <a:off x="2813979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8F52F0E6-9C70-D74E-99D6-CB002D3B20B2}"/>
                </a:ext>
              </a:extLst>
            </p:cNvPr>
            <p:cNvSpPr/>
            <p:nvPr/>
          </p:nvSpPr>
          <p:spPr>
            <a:xfrm>
              <a:off x="3355723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E93AB9B3-5E23-2A09-D99A-799357E6E2EB}"/>
                </a:ext>
              </a:extLst>
            </p:cNvPr>
            <p:cNvSpPr/>
            <p:nvPr/>
          </p:nvSpPr>
          <p:spPr>
            <a:xfrm>
              <a:off x="3897466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F6D2C56-55B8-89E6-5703-BC33663BACAB}"/>
              </a:ext>
            </a:extLst>
          </p:cNvPr>
          <p:cNvGrpSpPr/>
          <p:nvPr/>
        </p:nvGrpSpPr>
        <p:grpSpPr>
          <a:xfrm>
            <a:off x="8474679" y="2870290"/>
            <a:ext cx="2634975" cy="120015"/>
            <a:chOff x="1730491" y="2600325"/>
            <a:chExt cx="2634975" cy="120015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591F8190-47E3-D957-52CD-4942E8067649}"/>
                </a:ext>
              </a:extLst>
            </p:cNvPr>
            <p:cNvSpPr/>
            <p:nvPr/>
          </p:nvSpPr>
          <p:spPr>
            <a:xfrm>
              <a:off x="1730491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3574845A-CAE2-A8D2-CCC9-231B7B54D824}"/>
                </a:ext>
              </a:extLst>
            </p:cNvPr>
            <p:cNvSpPr/>
            <p:nvPr/>
          </p:nvSpPr>
          <p:spPr>
            <a:xfrm>
              <a:off x="2272235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60FD2A31-8787-D468-19A7-3284B388573C}"/>
                </a:ext>
              </a:extLst>
            </p:cNvPr>
            <p:cNvSpPr/>
            <p:nvPr/>
          </p:nvSpPr>
          <p:spPr>
            <a:xfrm>
              <a:off x="2813979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92BD2A7A-8561-B090-B586-D1875DF68BE6}"/>
                </a:ext>
              </a:extLst>
            </p:cNvPr>
            <p:cNvSpPr/>
            <p:nvPr/>
          </p:nvSpPr>
          <p:spPr>
            <a:xfrm>
              <a:off x="3355723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B0E21DC6-5480-3DC7-A440-287957ED86E4}"/>
                </a:ext>
              </a:extLst>
            </p:cNvPr>
            <p:cNvSpPr/>
            <p:nvPr/>
          </p:nvSpPr>
          <p:spPr>
            <a:xfrm>
              <a:off x="3897466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8A80CAD1-475A-0CA7-CDAB-9C3C46A98BED}"/>
              </a:ext>
            </a:extLst>
          </p:cNvPr>
          <p:cNvGrpSpPr/>
          <p:nvPr/>
        </p:nvGrpSpPr>
        <p:grpSpPr>
          <a:xfrm>
            <a:off x="8474679" y="3092877"/>
            <a:ext cx="2634975" cy="120015"/>
            <a:chOff x="1730491" y="2822912"/>
            <a:chExt cx="2634975" cy="120015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0BBBC0E7-6D76-AA94-220A-48AF7CA5A860}"/>
                </a:ext>
              </a:extLst>
            </p:cNvPr>
            <p:cNvSpPr/>
            <p:nvPr/>
          </p:nvSpPr>
          <p:spPr>
            <a:xfrm>
              <a:off x="1730491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38C220E2-1794-5324-FAAF-A6F3F7D44CF1}"/>
                </a:ext>
              </a:extLst>
            </p:cNvPr>
            <p:cNvSpPr/>
            <p:nvPr/>
          </p:nvSpPr>
          <p:spPr>
            <a:xfrm>
              <a:off x="2272235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6565705C-C9F2-0059-F250-2A85E2987C1C}"/>
                </a:ext>
              </a:extLst>
            </p:cNvPr>
            <p:cNvSpPr/>
            <p:nvPr/>
          </p:nvSpPr>
          <p:spPr>
            <a:xfrm>
              <a:off x="2813979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7ECF120A-E9D0-FCA5-73F1-EC042444DAF0}"/>
                </a:ext>
              </a:extLst>
            </p:cNvPr>
            <p:cNvSpPr/>
            <p:nvPr/>
          </p:nvSpPr>
          <p:spPr>
            <a:xfrm>
              <a:off x="3355723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D147FAD9-1631-E230-A568-CCFA48A94C6D}"/>
                </a:ext>
              </a:extLst>
            </p:cNvPr>
            <p:cNvSpPr/>
            <p:nvPr/>
          </p:nvSpPr>
          <p:spPr>
            <a:xfrm>
              <a:off x="3897466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7D772570-957B-D3D4-EE1F-9DD5D22361D5}"/>
              </a:ext>
            </a:extLst>
          </p:cNvPr>
          <p:cNvGrpSpPr/>
          <p:nvPr/>
        </p:nvGrpSpPr>
        <p:grpSpPr>
          <a:xfrm>
            <a:off x="8474679" y="3307575"/>
            <a:ext cx="2634975" cy="120015"/>
            <a:chOff x="1730491" y="3037610"/>
            <a:chExt cx="2634975" cy="120015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E17625A7-E7E5-9655-0C02-169DC033B7B7}"/>
                </a:ext>
              </a:extLst>
            </p:cNvPr>
            <p:cNvSpPr/>
            <p:nvPr/>
          </p:nvSpPr>
          <p:spPr>
            <a:xfrm>
              <a:off x="1730491" y="3037610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23A702F6-8EDA-A418-6605-337CAB7AE7FC}"/>
                </a:ext>
              </a:extLst>
            </p:cNvPr>
            <p:cNvSpPr/>
            <p:nvPr/>
          </p:nvSpPr>
          <p:spPr>
            <a:xfrm>
              <a:off x="2272235" y="3037610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EF58D6E1-514A-F905-FC4F-48002E556802}"/>
                </a:ext>
              </a:extLst>
            </p:cNvPr>
            <p:cNvSpPr/>
            <p:nvPr/>
          </p:nvSpPr>
          <p:spPr>
            <a:xfrm>
              <a:off x="2813979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2E393BF8-154A-9798-E484-213E561E4601}"/>
                </a:ext>
              </a:extLst>
            </p:cNvPr>
            <p:cNvSpPr/>
            <p:nvPr/>
          </p:nvSpPr>
          <p:spPr>
            <a:xfrm>
              <a:off x="3355723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6EE34972-20D5-9F3E-A38D-6F4A17F2982A}"/>
                </a:ext>
              </a:extLst>
            </p:cNvPr>
            <p:cNvSpPr/>
            <p:nvPr/>
          </p:nvSpPr>
          <p:spPr>
            <a:xfrm>
              <a:off x="3897466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9121AB3C-1763-E96D-EB1C-12D0E48D06E2}"/>
              </a:ext>
            </a:extLst>
          </p:cNvPr>
          <p:cNvGrpSpPr/>
          <p:nvPr/>
        </p:nvGrpSpPr>
        <p:grpSpPr>
          <a:xfrm>
            <a:off x="8474679" y="3524446"/>
            <a:ext cx="2634975" cy="120015"/>
            <a:chOff x="1730491" y="3254481"/>
            <a:chExt cx="2634975" cy="120015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989640DE-CA32-8AA8-52CC-81611AC6F81D}"/>
                </a:ext>
              </a:extLst>
            </p:cNvPr>
            <p:cNvSpPr/>
            <p:nvPr/>
          </p:nvSpPr>
          <p:spPr>
            <a:xfrm>
              <a:off x="1730491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A9D357DD-E7E1-9007-803C-AADE1E6A8B52}"/>
                </a:ext>
              </a:extLst>
            </p:cNvPr>
            <p:cNvSpPr/>
            <p:nvPr/>
          </p:nvSpPr>
          <p:spPr>
            <a:xfrm>
              <a:off x="2272235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942B4275-6FD6-2542-3F65-4FB42DFBEC82}"/>
                </a:ext>
              </a:extLst>
            </p:cNvPr>
            <p:cNvSpPr/>
            <p:nvPr/>
          </p:nvSpPr>
          <p:spPr>
            <a:xfrm>
              <a:off x="2813979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07157778-321E-D2DF-5B40-463EAF525168}"/>
                </a:ext>
              </a:extLst>
            </p:cNvPr>
            <p:cNvSpPr/>
            <p:nvPr/>
          </p:nvSpPr>
          <p:spPr>
            <a:xfrm>
              <a:off x="3355723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50CDEE4F-5F75-B6E6-CEA3-1061D4AAA1E3}"/>
                </a:ext>
              </a:extLst>
            </p:cNvPr>
            <p:cNvSpPr/>
            <p:nvPr/>
          </p:nvSpPr>
          <p:spPr>
            <a:xfrm>
              <a:off x="3897466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C8B60285-009E-05C9-D94E-6C30F1F089D5}"/>
              </a:ext>
            </a:extLst>
          </p:cNvPr>
          <p:cNvSpPr txBox="1"/>
          <p:nvPr/>
        </p:nvSpPr>
        <p:spPr>
          <a:xfrm>
            <a:off x="1793743" y="4552799"/>
            <a:ext cx="1385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cs typeface="+mn-ea"/>
                <a:sym typeface="+mn-lt"/>
              </a:rPr>
              <a:t>四组（</a:t>
            </a:r>
            <a:r>
              <a:rPr kumimoji="1" lang="en-US" altLang="zh-CN" dirty="0">
                <a:cs typeface="+mn-ea"/>
                <a:sym typeface="+mn-lt"/>
              </a:rPr>
              <a:t>8</a:t>
            </a:r>
            <a:r>
              <a:rPr kumimoji="1" lang="zh-CN" altLang="en-US" dirty="0">
                <a:cs typeface="+mn-ea"/>
                <a:sym typeface="+mn-lt"/>
              </a:rPr>
              <a:t>人）</a:t>
            </a:r>
          </a:p>
        </p:txBody>
      </p:sp>
      <p:pic>
        <p:nvPicPr>
          <p:cNvPr id="85" name="图形 84" descr="用户 纯色填充">
            <a:extLst>
              <a:ext uri="{FF2B5EF4-FFF2-40B4-BE49-F238E27FC236}">
                <a16:creationId xmlns:a16="http://schemas.microsoft.com/office/drawing/2014/main" id="{EAEF7FD8-0B77-0A2F-ADBE-FE0610F5DC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75434" y="3887429"/>
            <a:ext cx="622506" cy="622506"/>
          </a:xfrm>
          <a:prstGeom prst="rect">
            <a:avLst/>
          </a:prstGeom>
        </p:spPr>
      </p:pic>
      <p:sp>
        <p:nvSpPr>
          <p:cNvPr id="86" name="文本框 85">
            <a:extLst>
              <a:ext uri="{FF2B5EF4-FFF2-40B4-BE49-F238E27FC236}">
                <a16:creationId xmlns:a16="http://schemas.microsoft.com/office/drawing/2014/main" id="{FC13442D-DCC7-90C5-5BDE-CA050148AD9C}"/>
              </a:ext>
            </a:extLst>
          </p:cNvPr>
          <p:cNvSpPr txBox="1"/>
          <p:nvPr/>
        </p:nvSpPr>
        <p:spPr>
          <a:xfrm>
            <a:off x="5375550" y="4552799"/>
            <a:ext cx="1385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cs typeface="+mn-ea"/>
                <a:sym typeface="+mn-lt"/>
              </a:rPr>
              <a:t>五组（</a:t>
            </a:r>
            <a:r>
              <a:rPr kumimoji="1" lang="en-US" altLang="zh-CN" dirty="0">
                <a:cs typeface="+mn-ea"/>
                <a:sym typeface="+mn-lt"/>
              </a:rPr>
              <a:t>18</a:t>
            </a:r>
            <a:r>
              <a:rPr kumimoji="1" lang="zh-CN" altLang="en-US" dirty="0">
                <a:cs typeface="+mn-ea"/>
                <a:sym typeface="+mn-lt"/>
              </a:rPr>
              <a:t>人）</a:t>
            </a:r>
          </a:p>
        </p:txBody>
      </p:sp>
      <p:pic>
        <p:nvPicPr>
          <p:cNvPr id="87" name="图形 86" descr="用户 纯色填充">
            <a:extLst>
              <a:ext uri="{FF2B5EF4-FFF2-40B4-BE49-F238E27FC236}">
                <a16:creationId xmlns:a16="http://schemas.microsoft.com/office/drawing/2014/main" id="{3D987911-D59C-9A59-C911-75761A61E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57241" y="3887429"/>
            <a:ext cx="622506" cy="622506"/>
          </a:xfrm>
          <a:prstGeom prst="rect">
            <a:avLst/>
          </a:prstGeom>
        </p:spPr>
      </p:pic>
      <p:sp>
        <p:nvSpPr>
          <p:cNvPr id="88" name="文本框 87">
            <a:extLst>
              <a:ext uri="{FF2B5EF4-FFF2-40B4-BE49-F238E27FC236}">
                <a16:creationId xmlns:a16="http://schemas.microsoft.com/office/drawing/2014/main" id="{57B5CBA3-0E35-2C4C-6184-D1240A9C96ED}"/>
              </a:ext>
            </a:extLst>
          </p:cNvPr>
          <p:cNvSpPr txBox="1"/>
          <p:nvPr/>
        </p:nvSpPr>
        <p:spPr>
          <a:xfrm>
            <a:off x="8944295" y="4552799"/>
            <a:ext cx="1385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cs typeface="+mn-ea"/>
                <a:sym typeface="+mn-lt"/>
              </a:rPr>
              <a:t>六组（</a:t>
            </a:r>
            <a:r>
              <a:rPr kumimoji="1" lang="en-US" altLang="zh-CN" dirty="0">
                <a:cs typeface="+mn-ea"/>
                <a:sym typeface="+mn-lt"/>
              </a:rPr>
              <a:t>10</a:t>
            </a:r>
            <a:r>
              <a:rPr kumimoji="1" lang="zh-CN" altLang="en-US" dirty="0">
                <a:cs typeface="+mn-ea"/>
                <a:sym typeface="+mn-lt"/>
              </a:rPr>
              <a:t>人）</a:t>
            </a:r>
          </a:p>
        </p:txBody>
      </p:sp>
      <p:pic>
        <p:nvPicPr>
          <p:cNvPr id="89" name="图形 88" descr="用户 纯色填充">
            <a:extLst>
              <a:ext uri="{FF2B5EF4-FFF2-40B4-BE49-F238E27FC236}">
                <a16:creationId xmlns:a16="http://schemas.microsoft.com/office/drawing/2014/main" id="{22CB3850-3A4F-DC54-17CA-2363D7A35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25986" y="3887429"/>
            <a:ext cx="622506" cy="622506"/>
          </a:xfrm>
          <a:prstGeom prst="rect">
            <a:avLst/>
          </a:prstGeom>
        </p:spPr>
      </p:pic>
      <p:cxnSp>
        <p:nvCxnSpPr>
          <p:cNvPr id="90" name="直线连接符 89">
            <a:extLst>
              <a:ext uri="{FF2B5EF4-FFF2-40B4-BE49-F238E27FC236}">
                <a16:creationId xmlns:a16="http://schemas.microsoft.com/office/drawing/2014/main" id="{2E4FDD8D-A5DC-A772-585D-C7A9F3FD0F45}"/>
              </a:ext>
            </a:extLst>
          </p:cNvPr>
          <p:cNvCxnSpPr>
            <a:cxnSpLocks/>
          </p:cNvCxnSpPr>
          <p:nvPr/>
        </p:nvCxnSpPr>
        <p:spPr>
          <a:xfrm flipV="1">
            <a:off x="1046687" y="4955851"/>
            <a:ext cx="2880000" cy="0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线连接符 90">
            <a:extLst>
              <a:ext uri="{FF2B5EF4-FFF2-40B4-BE49-F238E27FC236}">
                <a16:creationId xmlns:a16="http://schemas.microsoft.com/office/drawing/2014/main" id="{AD70F4CA-7497-8E2C-153D-A2075E6D6E37}"/>
              </a:ext>
            </a:extLst>
          </p:cNvPr>
          <p:cNvCxnSpPr>
            <a:cxnSpLocks/>
          </p:cNvCxnSpPr>
          <p:nvPr/>
        </p:nvCxnSpPr>
        <p:spPr>
          <a:xfrm flipV="1">
            <a:off x="4628494" y="4955851"/>
            <a:ext cx="2880000" cy="0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线连接符 91">
            <a:extLst>
              <a:ext uri="{FF2B5EF4-FFF2-40B4-BE49-F238E27FC236}">
                <a16:creationId xmlns:a16="http://schemas.microsoft.com/office/drawing/2014/main" id="{1B470F03-B8BA-B6A3-785D-9CC2FE1E4488}"/>
              </a:ext>
            </a:extLst>
          </p:cNvPr>
          <p:cNvCxnSpPr>
            <a:cxnSpLocks/>
          </p:cNvCxnSpPr>
          <p:nvPr/>
        </p:nvCxnSpPr>
        <p:spPr>
          <a:xfrm flipV="1">
            <a:off x="8197239" y="4955851"/>
            <a:ext cx="2880000" cy="0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A5D436C7-6861-FEC0-BEF9-8AC2ADCF2AB4}"/>
              </a:ext>
            </a:extLst>
          </p:cNvPr>
          <p:cNvGrpSpPr/>
          <p:nvPr/>
        </p:nvGrpSpPr>
        <p:grpSpPr>
          <a:xfrm>
            <a:off x="1169200" y="5026525"/>
            <a:ext cx="2634975" cy="120015"/>
            <a:chOff x="1730491" y="2600325"/>
            <a:chExt cx="2634975" cy="120015"/>
          </a:xfrm>
        </p:grpSpPr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2545A6E4-A35F-69DB-EB0B-56E7BB3E1707}"/>
                </a:ext>
              </a:extLst>
            </p:cNvPr>
            <p:cNvSpPr/>
            <p:nvPr/>
          </p:nvSpPr>
          <p:spPr>
            <a:xfrm>
              <a:off x="1730491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8BC4F979-EAD6-DA8A-6BBF-2667FA013305}"/>
                </a:ext>
              </a:extLst>
            </p:cNvPr>
            <p:cNvSpPr/>
            <p:nvPr/>
          </p:nvSpPr>
          <p:spPr>
            <a:xfrm>
              <a:off x="2272235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8D794558-2351-8AD8-E927-C87F368170E7}"/>
                </a:ext>
              </a:extLst>
            </p:cNvPr>
            <p:cNvSpPr/>
            <p:nvPr/>
          </p:nvSpPr>
          <p:spPr>
            <a:xfrm>
              <a:off x="2813979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69C553B4-13BB-1052-B622-7C95BF3968E5}"/>
                </a:ext>
              </a:extLst>
            </p:cNvPr>
            <p:cNvSpPr/>
            <p:nvPr/>
          </p:nvSpPr>
          <p:spPr>
            <a:xfrm>
              <a:off x="3355723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CA44F29B-653C-F8D7-6360-F801DC658579}"/>
                </a:ext>
              </a:extLst>
            </p:cNvPr>
            <p:cNvSpPr/>
            <p:nvPr/>
          </p:nvSpPr>
          <p:spPr>
            <a:xfrm>
              <a:off x="3897466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CD281151-411E-BF5A-A8E4-C87AED25DF60}"/>
              </a:ext>
            </a:extLst>
          </p:cNvPr>
          <p:cNvGrpSpPr/>
          <p:nvPr/>
        </p:nvGrpSpPr>
        <p:grpSpPr>
          <a:xfrm>
            <a:off x="1169200" y="5249112"/>
            <a:ext cx="2634975" cy="120015"/>
            <a:chOff x="1730491" y="2822912"/>
            <a:chExt cx="2634975" cy="120015"/>
          </a:xfrm>
        </p:grpSpPr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17632E36-B230-98B1-D6B2-91F1D4045B0B}"/>
                </a:ext>
              </a:extLst>
            </p:cNvPr>
            <p:cNvSpPr/>
            <p:nvPr/>
          </p:nvSpPr>
          <p:spPr>
            <a:xfrm>
              <a:off x="1730491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C360C4A8-707E-055A-EC62-0B586883AFD9}"/>
                </a:ext>
              </a:extLst>
            </p:cNvPr>
            <p:cNvSpPr/>
            <p:nvPr/>
          </p:nvSpPr>
          <p:spPr>
            <a:xfrm>
              <a:off x="2272235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656DE073-112F-6C57-C982-E64AE61E2C75}"/>
                </a:ext>
              </a:extLst>
            </p:cNvPr>
            <p:cNvSpPr/>
            <p:nvPr/>
          </p:nvSpPr>
          <p:spPr>
            <a:xfrm>
              <a:off x="2813979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1520C8E8-1AD7-93CC-AD41-85AC2CFFED69}"/>
                </a:ext>
              </a:extLst>
            </p:cNvPr>
            <p:cNvSpPr/>
            <p:nvPr/>
          </p:nvSpPr>
          <p:spPr>
            <a:xfrm>
              <a:off x="3355723" y="2822912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7E182FA-D3C7-A9F8-B0A1-867269D890C9}"/>
                </a:ext>
              </a:extLst>
            </p:cNvPr>
            <p:cNvSpPr/>
            <p:nvPr/>
          </p:nvSpPr>
          <p:spPr>
            <a:xfrm>
              <a:off x="3897466" y="2822912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32C6C9E1-BAD8-B8E7-AFE8-34EE236F864D}"/>
              </a:ext>
            </a:extLst>
          </p:cNvPr>
          <p:cNvGrpSpPr/>
          <p:nvPr/>
        </p:nvGrpSpPr>
        <p:grpSpPr>
          <a:xfrm>
            <a:off x="1169200" y="5463810"/>
            <a:ext cx="2634975" cy="120015"/>
            <a:chOff x="1730491" y="3037610"/>
            <a:chExt cx="2634975" cy="120015"/>
          </a:xfrm>
        </p:grpSpPr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46FF9E98-3EDF-295F-E1F5-AE1484977199}"/>
                </a:ext>
              </a:extLst>
            </p:cNvPr>
            <p:cNvSpPr/>
            <p:nvPr/>
          </p:nvSpPr>
          <p:spPr>
            <a:xfrm>
              <a:off x="1730491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id="{D3834B5C-8F6B-0A64-7AEE-74A7AB7B4C3C}"/>
                </a:ext>
              </a:extLst>
            </p:cNvPr>
            <p:cNvSpPr/>
            <p:nvPr/>
          </p:nvSpPr>
          <p:spPr>
            <a:xfrm>
              <a:off x="2272235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A493A8BE-7741-054B-68E0-18ED59785D4B}"/>
                </a:ext>
              </a:extLst>
            </p:cNvPr>
            <p:cNvSpPr/>
            <p:nvPr/>
          </p:nvSpPr>
          <p:spPr>
            <a:xfrm>
              <a:off x="2813979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C79B5E61-E844-3BD9-C2F8-537A03943026}"/>
                </a:ext>
              </a:extLst>
            </p:cNvPr>
            <p:cNvSpPr/>
            <p:nvPr/>
          </p:nvSpPr>
          <p:spPr>
            <a:xfrm>
              <a:off x="3355723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658386F-4B12-45CA-7D1A-FCB1B21911DD}"/>
                </a:ext>
              </a:extLst>
            </p:cNvPr>
            <p:cNvSpPr/>
            <p:nvPr/>
          </p:nvSpPr>
          <p:spPr>
            <a:xfrm>
              <a:off x="3897466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FF5A4422-9AAC-72AE-36C1-6897D0C37601}"/>
              </a:ext>
            </a:extLst>
          </p:cNvPr>
          <p:cNvGrpSpPr/>
          <p:nvPr/>
        </p:nvGrpSpPr>
        <p:grpSpPr>
          <a:xfrm>
            <a:off x="1169200" y="5680681"/>
            <a:ext cx="2634975" cy="120015"/>
            <a:chOff x="1730491" y="3254481"/>
            <a:chExt cx="2634975" cy="120015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4BD1D0B9-A289-F021-26AF-DCCA9A97CF1D}"/>
                </a:ext>
              </a:extLst>
            </p:cNvPr>
            <p:cNvSpPr/>
            <p:nvPr/>
          </p:nvSpPr>
          <p:spPr>
            <a:xfrm>
              <a:off x="1730491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70DEB52-756B-82B9-4A26-357B1C68224A}"/>
                </a:ext>
              </a:extLst>
            </p:cNvPr>
            <p:cNvSpPr/>
            <p:nvPr/>
          </p:nvSpPr>
          <p:spPr>
            <a:xfrm>
              <a:off x="2272235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2503B013-6864-9DF7-BFBF-8E27FD58104E}"/>
                </a:ext>
              </a:extLst>
            </p:cNvPr>
            <p:cNvSpPr/>
            <p:nvPr/>
          </p:nvSpPr>
          <p:spPr>
            <a:xfrm>
              <a:off x="2813979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3B9F8BE5-98FE-4CAD-823B-091C306EA234}"/>
                </a:ext>
              </a:extLst>
            </p:cNvPr>
            <p:cNvSpPr/>
            <p:nvPr/>
          </p:nvSpPr>
          <p:spPr>
            <a:xfrm>
              <a:off x="3355723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B55BD69B-BB1C-7BEE-BDBB-90FD799B58B9}"/>
                </a:ext>
              </a:extLst>
            </p:cNvPr>
            <p:cNvSpPr/>
            <p:nvPr/>
          </p:nvSpPr>
          <p:spPr>
            <a:xfrm>
              <a:off x="3897466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ED86F854-9255-CDC7-C009-68EAEA3A31B0}"/>
              </a:ext>
            </a:extLst>
          </p:cNvPr>
          <p:cNvGrpSpPr/>
          <p:nvPr/>
        </p:nvGrpSpPr>
        <p:grpSpPr>
          <a:xfrm>
            <a:off x="4751007" y="5026525"/>
            <a:ext cx="2634975" cy="120015"/>
            <a:chOff x="1730491" y="2600325"/>
            <a:chExt cx="2634975" cy="12001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F9758DE0-4C01-CF10-F513-757FF7326356}"/>
                </a:ext>
              </a:extLst>
            </p:cNvPr>
            <p:cNvSpPr/>
            <p:nvPr/>
          </p:nvSpPr>
          <p:spPr>
            <a:xfrm>
              <a:off x="1730491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334E2D8-3AB3-A315-5BD9-BD6EE7DEB391}"/>
                </a:ext>
              </a:extLst>
            </p:cNvPr>
            <p:cNvSpPr/>
            <p:nvPr/>
          </p:nvSpPr>
          <p:spPr>
            <a:xfrm>
              <a:off x="2272235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CCE2FF47-A037-B0B3-2EC5-0CD15BC08803}"/>
                </a:ext>
              </a:extLst>
            </p:cNvPr>
            <p:cNvSpPr/>
            <p:nvPr/>
          </p:nvSpPr>
          <p:spPr>
            <a:xfrm>
              <a:off x="2813979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A70DC744-3BAA-64DF-A146-3CE7320EF3BA}"/>
                </a:ext>
              </a:extLst>
            </p:cNvPr>
            <p:cNvSpPr/>
            <p:nvPr/>
          </p:nvSpPr>
          <p:spPr>
            <a:xfrm>
              <a:off x="3355723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2CA24B93-6A8E-86CD-100F-A56417335AAE}"/>
                </a:ext>
              </a:extLst>
            </p:cNvPr>
            <p:cNvSpPr/>
            <p:nvPr/>
          </p:nvSpPr>
          <p:spPr>
            <a:xfrm>
              <a:off x="3897466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B5A73EEF-41CA-06A4-614D-D2CE3E140E28}"/>
              </a:ext>
            </a:extLst>
          </p:cNvPr>
          <p:cNvGrpSpPr/>
          <p:nvPr/>
        </p:nvGrpSpPr>
        <p:grpSpPr>
          <a:xfrm>
            <a:off x="4751007" y="5249112"/>
            <a:ext cx="2634975" cy="120015"/>
            <a:chOff x="1730491" y="2822912"/>
            <a:chExt cx="2634975" cy="120015"/>
          </a:xfrm>
        </p:grpSpPr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CD780B72-B588-764F-7D52-8820BA575456}"/>
                </a:ext>
              </a:extLst>
            </p:cNvPr>
            <p:cNvSpPr/>
            <p:nvPr/>
          </p:nvSpPr>
          <p:spPr>
            <a:xfrm>
              <a:off x="1730491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35F6692E-1BD8-E5C1-B330-8BCFE6CB3A74}"/>
                </a:ext>
              </a:extLst>
            </p:cNvPr>
            <p:cNvSpPr/>
            <p:nvPr/>
          </p:nvSpPr>
          <p:spPr>
            <a:xfrm>
              <a:off x="2272235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BD6AEDD4-5351-2563-2410-CBBA117185A2}"/>
                </a:ext>
              </a:extLst>
            </p:cNvPr>
            <p:cNvSpPr/>
            <p:nvPr/>
          </p:nvSpPr>
          <p:spPr>
            <a:xfrm>
              <a:off x="2813979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F0A2EE52-6F18-5EE7-BBCE-2AF7B24EC67E}"/>
                </a:ext>
              </a:extLst>
            </p:cNvPr>
            <p:cNvSpPr/>
            <p:nvPr/>
          </p:nvSpPr>
          <p:spPr>
            <a:xfrm>
              <a:off x="3355723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4D77D247-E256-F2B7-E3AB-4CF3C5CD733D}"/>
                </a:ext>
              </a:extLst>
            </p:cNvPr>
            <p:cNvSpPr/>
            <p:nvPr/>
          </p:nvSpPr>
          <p:spPr>
            <a:xfrm>
              <a:off x="3897466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A29248C9-BB4C-632E-E8C3-05D509E40697}"/>
              </a:ext>
            </a:extLst>
          </p:cNvPr>
          <p:cNvGrpSpPr/>
          <p:nvPr/>
        </p:nvGrpSpPr>
        <p:grpSpPr>
          <a:xfrm>
            <a:off x="4751007" y="5463810"/>
            <a:ext cx="2634975" cy="120015"/>
            <a:chOff x="1730491" y="3037610"/>
            <a:chExt cx="2634975" cy="120015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3D7A02DD-A1EA-611A-2998-6B59C8CE8D84}"/>
                </a:ext>
              </a:extLst>
            </p:cNvPr>
            <p:cNvSpPr/>
            <p:nvPr/>
          </p:nvSpPr>
          <p:spPr>
            <a:xfrm>
              <a:off x="1730491" y="3037610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58F50EBB-CF1D-9A05-82D5-C1A78A1ED423}"/>
                </a:ext>
              </a:extLst>
            </p:cNvPr>
            <p:cNvSpPr/>
            <p:nvPr/>
          </p:nvSpPr>
          <p:spPr>
            <a:xfrm>
              <a:off x="2272235" y="3037610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7B28A912-0D94-0B5C-3859-930D538F01E2}"/>
                </a:ext>
              </a:extLst>
            </p:cNvPr>
            <p:cNvSpPr/>
            <p:nvPr/>
          </p:nvSpPr>
          <p:spPr>
            <a:xfrm>
              <a:off x="2813979" y="3037610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FBD3909-A1F3-D63B-D6FC-EB9E381C7D10}"/>
                </a:ext>
              </a:extLst>
            </p:cNvPr>
            <p:cNvSpPr/>
            <p:nvPr/>
          </p:nvSpPr>
          <p:spPr>
            <a:xfrm>
              <a:off x="3355723" y="3037610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564FCBAD-4F24-0B23-7022-DBAFB15E6BF6}"/>
                </a:ext>
              </a:extLst>
            </p:cNvPr>
            <p:cNvSpPr/>
            <p:nvPr/>
          </p:nvSpPr>
          <p:spPr>
            <a:xfrm>
              <a:off x="3897466" y="3037610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D92A92CE-0FC0-DA70-CE70-A4E11445901E}"/>
              </a:ext>
            </a:extLst>
          </p:cNvPr>
          <p:cNvGrpSpPr/>
          <p:nvPr/>
        </p:nvGrpSpPr>
        <p:grpSpPr>
          <a:xfrm>
            <a:off x="4751007" y="5680681"/>
            <a:ext cx="2634975" cy="120015"/>
            <a:chOff x="1730491" y="3254481"/>
            <a:chExt cx="2634975" cy="120015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730180E-7002-9D3A-1E58-356CA22EFC5E}"/>
                </a:ext>
              </a:extLst>
            </p:cNvPr>
            <p:cNvSpPr/>
            <p:nvPr/>
          </p:nvSpPr>
          <p:spPr>
            <a:xfrm>
              <a:off x="1730491" y="3254481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24687F5C-4527-0E1D-804D-50D5CF833B72}"/>
                </a:ext>
              </a:extLst>
            </p:cNvPr>
            <p:cNvSpPr/>
            <p:nvPr/>
          </p:nvSpPr>
          <p:spPr>
            <a:xfrm>
              <a:off x="2272235" y="3254481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CF0D115E-3E74-FE9E-E8B0-D1FA18CA9D78}"/>
                </a:ext>
              </a:extLst>
            </p:cNvPr>
            <p:cNvSpPr/>
            <p:nvPr/>
          </p:nvSpPr>
          <p:spPr>
            <a:xfrm>
              <a:off x="2813979" y="3254481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9016CFF-C4E7-1A02-63A3-F7413AFB170C}"/>
                </a:ext>
              </a:extLst>
            </p:cNvPr>
            <p:cNvSpPr/>
            <p:nvPr/>
          </p:nvSpPr>
          <p:spPr>
            <a:xfrm>
              <a:off x="3355723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BEEBEEB5-CE9D-8903-A4DD-C29AD040D7F5}"/>
                </a:ext>
              </a:extLst>
            </p:cNvPr>
            <p:cNvSpPr/>
            <p:nvPr/>
          </p:nvSpPr>
          <p:spPr>
            <a:xfrm>
              <a:off x="3897466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5B61CA42-25ED-73C8-48A6-8E718D4BBB8C}"/>
              </a:ext>
            </a:extLst>
          </p:cNvPr>
          <p:cNvGrpSpPr/>
          <p:nvPr/>
        </p:nvGrpSpPr>
        <p:grpSpPr>
          <a:xfrm>
            <a:off x="8319752" y="5026525"/>
            <a:ext cx="2634975" cy="120015"/>
            <a:chOff x="1730491" y="2600325"/>
            <a:chExt cx="2634975" cy="120015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CAD21A45-65F0-5845-8AD4-6599E5154EE1}"/>
                </a:ext>
              </a:extLst>
            </p:cNvPr>
            <p:cNvSpPr/>
            <p:nvPr/>
          </p:nvSpPr>
          <p:spPr>
            <a:xfrm>
              <a:off x="1730491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BDF8E01A-2123-2A3F-66BF-990C265DBC68}"/>
                </a:ext>
              </a:extLst>
            </p:cNvPr>
            <p:cNvSpPr/>
            <p:nvPr/>
          </p:nvSpPr>
          <p:spPr>
            <a:xfrm>
              <a:off x="2272235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EEBA8378-F656-77EA-DD53-4CEC01DC1EB0}"/>
                </a:ext>
              </a:extLst>
            </p:cNvPr>
            <p:cNvSpPr/>
            <p:nvPr/>
          </p:nvSpPr>
          <p:spPr>
            <a:xfrm>
              <a:off x="2813979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91AC5C7-6344-0601-F24B-8D8E5CF4738A}"/>
                </a:ext>
              </a:extLst>
            </p:cNvPr>
            <p:cNvSpPr/>
            <p:nvPr/>
          </p:nvSpPr>
          <p:spPr>
            <a:xfrm>
              <a:off x="3355723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C1049A9F-760F-5ABC-CF0A-B6273E55B47D}"/>
                </a:ext>
              </a:extLst>
            </p:cNvPr>
            <p:cNvSpPr/>
            <p:nvPr/>
          </p:nvSpPr>
          <p:spPr>
            <a:xfrm>
              <a:off x="3897466" y="2600325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1D4C5CB7-92FB-BD19-52A2-B7184E07FF46}"/>
              </a:ext>
            </a:extLst>
          </p:cNvPr>
          <p:cNvGrpSpPr/>
          <p:nvPr/>
        </p:nvGrpSpPr>
        <p:grpSpPr>
          <a:xfrm>
            <a:off x="8319752" y="5249112"/>
            <a:ext cx="2634975" cy="120015"/>
            <a:chOff x="1730491" y="2822912"/>
            <a:chExt cx="2634975" cy="120015"/>
          </a:xfrm>
        </p:grpSpPr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D887DACB-35A0-4938-ACC2-E83BBFD452F7}"/>
                </a:ext>
              </a:extLst>
            </p:cNvPr>
            <p:cNvSpPr/>
            <p:nvPr/>
          </p:nvSpPr>
          <p:spPr>
            <a:xfrm>
              <a:off x="1730491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05954802-3853-98EC-A93A-A20F687E23E2}"/>
                </a:ext>
              </a:extLst>
            </p:cNvPr>
            <p:cNvSpPr/>
            <p:nvPr/>
          </p:nvSpPr>
          <p:spPr>
            <a:xfrm>
              <a:off x="2272235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id="{22FAB659-6965-8982-2CD7-302B887724F8}"/>
                </a:ext>
              </a:extLst>
            </p:cNvPr>
            <p:cNvSpPr/>
            <p:nvPr/>
          </p:nvSpPr>
          <p:spPr>
            <a:xfrm>
              <a:off x="2813979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51" name="矩形 150">
              <a:extLst>
                <a:ext uri="{FF2B5EF4-FFF2-40B4-BE49-F238E27FC236}">
                  <a16:creationId xmlns:a16="http://schemas.microsoft.com/office/drawing/2014/main" id="{0308FE92-3189-629E-7E3F-9DC238CC9A04}"/>
                </a:ext>
              </a:extLst>
            </p:cNvPr>
            <p:cNvSpPr/>
            <p:nvPr/>
          </p:nvSpPr>
          <p:spPr>
            <a:xfrm>
              <a:off x="3355723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097A275-D858-33FD-FE55-D9766B41834F}"/>
                </a:ext>
              </a:extLst>
            </p:cNvPr>
            <p:cNvSpPr/>
            <p:nvPr/>
          </p:nvSpPr>
          <p:spPr>
            <a:xfrm>
              <a:off x="3897466" y="2822912"/>
              <a:ext cx="468000" cy="12001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7C38191C-9374-C578-39AC-B25FA1CC1F64}"/>
              </a:ext>
            </a:extLst>
          </p:cNvPr>
          <p:cNvGrpSpPr/>
          <p:nvPr/>
        </p:nvGrpSpPr>
        <p:grpSpPr>
          <a:xfrm>
            <a:off x="8319752" y="5463810"/>
            <a:ext cx="2634975" cy="120015"/>
            <a:chOff x="1730491" y="3037610"/>
            <a:chExt cx="2634975" cy="120015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68ADD66-4B2F-83DB-7E3B-DB270F009835}"/>
                </a:ext>
              </a:extLst>
            </p:cNvPr>
            <p:cNvSpPr/>
            <p:nvPr/>
          </p:nvSpPr>
          <p:spPr>
            <a:xfrm>
              <a:off x="1730491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3D32E70F-C372-A2DF-A490-C51140338554}"/>
                </a:ext>
              </a:extLst>
            </p:cNvPr>
            <p:cNvSpPr/>
            <p:nvPr/>
          </p:nvSpPr>
          <p:spPr>
            <a:xfrm>
              <a:off x="2272235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27714687-1FF4-781E-C4EB-FB8553559FE2}"/>
                </a:ext>
              </a:extLst>
            </p:cNvPr>
            <p:cNvSpPr/>
            <p:nvPr/>
          </p:nvSpPr>
          <p:spPr>
            <a:xfrm>
              <a:off x="2813979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5BB50C87-A10C-0278-4D84-846666FA7F88}"/>
                </a:ext>
              </a:extLst>
            </p:cNvPr>
            <p:cNvSpPr/>
            <p:nvPr/>
          </p:nvSpPr>
          <p:spPr>
            <a:xfrm>
              <a:off x="3355723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4EA9274A-C379-789E-32AE-38F9DC520794}"/>
                </a:ext>
              </a:extLst>
            </p:cNvPr>
            <p:cNvSpPr/>
            <p:nvPr/>
          </p:nvSpPr>
          <p:spPr>
            <a:xfrm>
              <a:off x="3897466" y="3037610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F92FB534-0AE5-63A7-4E74-D68FC9C5438D}"/>
              </a:ext>
            </a:extLst>
          </p:cNvPr>
          <p:cNvGrpSpPr/>
          <p:nvPr/>
        </p:nvGrpSpPr>
        <p:grpSpPr>
          <a:xfrm>
            <a:off x="8319752" y="5680681"/>
            <a:ext cx="2634975" cy="120015"/>
            <a:chOff x="1730491" y="3254481"/>
            <a:chExt cx="2634975" cy="120015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669717A1-10CC-9308-7FD1-DE1419BF79C1}"/>
                </a:ext>
              </a:extLst>
            </p:cNvPr>
            <p:cNvSpPr/>
            <p:nvPr/>
          </p:nvSpPr>
          <p:spPr>
            <a:xfrm>
              <a:off x="1730491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1C840C-C5C1-A6FE-8D04-59FBD554DD6C}"/>
                </a:ext>
              </a:extLst>
            </p:cNvPr>
            <p:cNvSpPr/>
            <p:nvPr/>
          </p:nvSpPr>
          <p:spPr>
            <a:xfrm>
              <a:off x="2272235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561299B1-542A-0FE6-E566-B8A92CB1E9C0}"/>
                </a:ext>
              </a:extLst>
            </p:cNvPr>
            <p:cNvSpPr/>
            <p:nvPr/>
          </p:nvSpPr>
          <p:spPr>
            <a:xfrm>
              <a:off x="2813979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E2E9DA85-76F2-56A6-5A11-9A6BB389403A}"/>
                </a:ext>
              </a:extLst>
            </p:cNvPr>
            <p:cNvSpPr/>
            <p:nvPr/>
          </p:nvSpPr>
          <p:spPr>
            <a:xfrm>
              <a:off x="3355723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26D84A05-CD24-4CAE-9850-C08321634985}"/>
                </a:ext>
              </a:extLst>
            </p:cNvPr>
            <p:cNvSpPr/>
            <p:nvPr/>
          </p:nvSpPr>
          <p:spPr>
            <a:xfrm>
              <a:off x="3897466" y="3254481"/>
              <a:ext cx="468000" cy="120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60945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EACF6F0-E407-D881-2BB9-648C3C20E1F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551713" y="1906949"/>
            <a:ext cx="1088572" cy="588055"/>
          </a:xfrm>
        </p:spPr>
        <p:txBody>
          <a:bodyPr/>
          <a:lstStyle/>
          <a:p>
            <a:r>
              <a:rPr kumimoji="1" lang="en-US" altLang="zh-CN" b="1" dirty="0">
                <a:solidFill>
                  <a:schemeClr val="bg1"/>
                </a:solidFill>
                <a:latin typeface="YouSheBiaoTiHei" pitchFamily="2" charset="-122"/>
                <a:ea typeface="YouSheBiaoTiHei" pitchFamily="2" charset="-122"/>
              </a:rPr>
              <a:t>03</a:t>
            </a:r>
            <a:endParaRPr kumimoji="1" lang="zh-CN" altLang="en-US" b="1" dirty="0">
              <a:solidFill>
                <a:schemeClr val="bg1"/>
              </a:solidFill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2FE7A94-C78E-5061-15C3-C6828527394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5456951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1CDE518-1CCF-8C0D-854C-E7DF7A4A39E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742803" y="501938"/>
            <a:ext cx="2868385" cy="978729"/>
          </a:xfrm>
        </p:spPr>
        <p:txBody>
          <a:bodyPr/>
          <a:lstStyle/>
          <a:p>
            <a:r>
              <a:rPr kumimoji="1" lang="zh-CN" altLang="en-US" dirty="0"/>
              <a:t>公司取得的荣誉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7764C53-6606-F997-72BB-DC3D319A14CB}"/>
              </a:ext>
            </a:extLst>
          </p:cNvPr>
          <p:cNvGrpSpPr/>
          <p:nvPr/>
        </p:nvGrpSpPr>
        <p:grpSpPr>
          <a:xfrm>
            <a:off x="2215329" y="2087880"/>
            <a:ext cx="7761342" cy="3700780"/>
            <a:chOff x="1540952" y="1436514"/>
            <a:chExt cx="9091403" cy="4292600"/>
          </a:xfrm>
        </p:grpSpPr>
        <p:sp>
          <p:nvSpPr>
            <p:cNvPr id="4" name="任意形状 3">
              <a:extLst>
                <a:ext uri="{FF2B5EF4-FFF2-40B4-BE49-F238E27FC236}">
                  <a16:creationId xmlns:a16="http://schemas.microsoft.com/office/drawing/2014/main" id="{06291E7F-83B0-596B-0645-6F6C03210D23}"/>
                </a:ext>
              </a:extLst>
            </p:cNvPr>
            <p:cNvSpPr/>
            <p:nvPr/>
          </p:nvSpPr>
          <p:spPr>
            <a:xfrm>
              <a:off x="1945568" y="2149951"/>
              <a:ext cx="2863850" cy="666750"/>
            </a:xfrm>
            <a:custGeom>
              <a:avLst/>
              <a:gdLst>
                <a:gd name="connsiteX0" fmla="*/ 3192111 w 3493778"/>
                <a:gd name="connsiteY0" fmla="*/ 0 h 767444"/>
                <a:gd name="connsiteX1" fmla="*/ 3192112 w 3493778"/>
                <a:gd name="connsiteY1" fmla="*/ 1 h 767444"/>
                <a:gd name="connsiteX2" fmla="*/ 3198883 w 3493778"/>
                <a:gd name="connsiteY2" fmla="*/ 1 h 767444"/>
                <a:gd name="connsiteX3" fmla="*/ 3198883 w 3493778"/>
                <a:gd name="connsiteY3" fmla="*/ 8614 h 767444"/>
                <a:gd name="connsiteX4" fmla="*/ 3493778 w 3493778"/>
                <a:gd name="connsiteY4" fmla="*/ 383721 h 767444"/>
                <a:gd name="connsiteX5" fmla="*/ 3198883 w 3493778"/>
                <a:gd name="connsiteY5" fmla="*/ 758829 h 767444"/>
                <a:gd name="connsiteX6" fmla="*/ 3198883 w 3493778"/>
                <a:gd name="connsiteY6" fmla="*/ 767444 h 767444"/>
                <a:gd name="connsiteX7" fmla="*/ 301667 w 3493778"/>
                <a:gd name="connsiteY7" fmla="*/ 767444 h 767444"/>
                <a:gd name="connsiteX8" fmla="*/ 0 w 3493778"/>
                <a:gd name="connsiteY8" fmla="*/ 383722 h 767444"/>
                <a:gd name="connsiteX9" fmla="*/ 301667 w 3493778"/>
                <a:gd name="connsiteY9" fmla="*/ 1 h 767444"/>
                <a:gd name="connsiteX10" fmla="*/ 3192111 w 3493778"/>
                <a:gd name="connsiteY10" fmla="*/ 1 h 76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93778" h="767444">
                  <a:moveTo>
                    <a:pt x="3192111" y="0"/>
                  </a:moveTo>
                  <a:lnTo>
                    <a:pt x="3192112" y="1"/>
                  </a:lnTo>
                  <a:lnTo>
                    <a:pt x="3198883" y="1"/>
                  </a:lnTo>
                  <a:lnTo>
                    <a:pt x="3198883" y="8614"/>
                  </a:lnTo>
                  <a:lnTo>
                    <a:pt x="3493778" y="383721"/>
                  </a:lnTo>
                  <a:lnTo>
                    <a:pt x="3198883" y="758829"/>
                  </a:lnTo>
                  <a:lnTo>
                    <a:pt x="3198883" y="767444"/>
                  </a:lnTo>
                  <a:lnTo>
                    <a:pt x="301667" y="767444"/>
                  </a:lnTo>
                  <a:lnTo>
                    <a:pt x="0" y="383722"/>
                  </a:lnTo>
                  <a:lnTo>
                    <a:pt x="301667" y="1"/>
                  </a:lnTo>
                  <a:lnTo>
                    <a:pt x="3192111" y="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kumimoji="1" lang="zh-CN" altLang="en-US" dirty="0">
                  <a:solidFill>
                    <a:schemeClr val="tx1"/>
                  </a:solidFill>
                  <a:cs typeface="+mn-ea"/>
                  <a:sym typeface="+mn-lt"/>
                </a:rPr>
                <a:t>决战先锋称号</a:t>
              </a:r>
            </a:p>
          </p:txBody>
        </p:sp>
        <p:pic>
          <p:nvPicPr>
            <p:cNvPr id="5" name="image 6026">
              <a:extLst>
                <a:ext uri="{FF2B5EF4-FFF2-40B4-BE49-F238E27FC236}">
                  <a16:creationId xmlns:a16="http://schemas.microsoft.com/office/drawing/2014/main" id="{4F765450-FC68-B2AC-343D-3916383FD8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696733" y="1436514"/>
              <a:ext cx="2863850" cy="4292600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BAAFAA-9DDF-2E5B-C953-EDCFE5AA8BDE}"/>
                </a:ext>
              </a:extLst>
            </p:cNvPr>
            <p:cNvSpPr txBox="1"/>
            <p:nvPr/>
          </p:nvSpPr>
          <p:spPr>
            <a:xfrm>
              <a:off x="5137656" y="2767281"/>
              <a:ext cx="1916687" cy="1535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4000" dirty="0">
                  <a:solidFill>
                    <a:schemeClr val="accent1"/>
                  </a:solidFill>
                  <a:cs typeface="+mn-ea"/>
                  <a:sym typeface="+mn-lt"/>
                </a:rPr>
                <a:t>荣誉</a:t>
              </a:r>
              <a:endParaRPr kumimoji="1" lang="en-US" altLang="zh-CN" sz="4000" dirty="0">
                <a:solidFill>
                  <a:schemeClr val="accent1"/>
                </a:solidFill>
                <a:cs typeface="+mn-ea"/>
                <a:sym typeface="+mn-lt"/>
              </a:endParaRPr>
            </a:p>
            <a:p>
              <a:pPr algn="ctr"/>
              <a:r>
                <a:rPr kumimoji="1" lang="zh-CN" altLang="en-US" sz="4000" dirty="0">
                  <a:solidFill>
                    <a:schemeClr val="accent1"/>
                  </a:solidFill>
                  <a:cs typeface="+mn-ea"/>
                  <a:sym typeface="+mn-lt"/>
                </a:rPr>
                <a:t>奖励</a:t>
              </a:r>
            </a:p>
          </p:txBody>
        </p:sp>
        <p:sp>
          <p:nvSpPr>
            <p:cNvPr id="7" name="任意形状 6">
              <a:extLst>
                <a:ext uri="{FF2B5EF4-FFF2-40B4-BE49-F238E27FC236}">
                  <a16:creationId xmlns:a16="http://schemas.microsoft.com/office/drawing/2014/main" id="{C1BA6C3E-1293-AE2C-790E-02DC3A9E0E31}"/>
                </a:ext>
              </a:extLst>
            </p:cNvPr>
            <p:cNvSpPr/>
            <p:nvPr/>
          </p:nvSpPr>
          <p:spPr>
            <a:xfrm>
              <a:off x="1540952" y="3223109"/>
              <a:ext cx="2863850" cy="666750"/>
            </a:xfrm>
            <a:custGeom>
              <a:avLst/>
              <a:gdLst>
                <a:gd name="connsiteX0" fmla="*/ 3192111 w 3493778"/>
                <a:gd name="connsiteY0" fmla="*/ 0 h 767444"/>
                <a:gd name="connsiteX1" fmla="*/ 3192112 w 3493778"/>
                <a:gd name="connsiteY1" fmla="*/ 1 h 767444"/>
                <a:gd name="connsiteX2" fmla="*/ 3198883 w 3493778"/>
                <a:gd name="connsiteY2" fmla="*/ 1 h 767444"/>
                <a:gd name="connsiteX3" fmla="*/ 3198883 w 3493778"/>
                <a:gd name="connsiteY3" fmla="*/ 8614 h 767444"/>
                <a:gd name="connsiteX4" fmla="*/ 3493778 w 3493778"/>
                <a:gd name="connsiteY4" fmla="*/ 383721 h 767444"/>
                <a:gd name="connsiteX5" fmla="*/ 3198883 w 3493778"/>
                <a:gd name="connsiteY5" fmla="*/ 758829 h 767444"/>
                <a:gd name="connsiteX6" fmla="*/ 3198883 w 3493778"/>
                <a:gd name="connsiteY6" fmla="*/ 767444 h 767444"/>
                <a:gd name="connsiteX7" fmla="*/ 301667 w 3493778"/>
                <a:gd name="connsiteY7" fmla="*/ 767444 h 767444"/>
                <a:gd name="connsiteX8" fmla="*/ 0 w 3493778"/>
                <a:gd name="connsiteY8" fmla="*/ 383722 h 767444"/>
                <a:gd name="connsiteX9" fmla="*/ 301667 w 3493778"/>
                <a:gd name="connsiteY9" fmla="*/ 1 h 767444"/>
                <a:gd name="connsiteX10" fmla="*/ 3192111 w 3493778"/>
                <a:gd name="connsiteY10" fmla="*/ 1 h 76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93778" h="767444">
                  <a:moveTo>
                    <a:pt x="3192111" y="0"/>
                  </a:moveTo>
                  <a:lnTo>
                    <a:pt x="3192112" y="1"/>
                  </a:lnTo>
                  <a:lnTo>
                    <a:pt x="3198883" y="1"/>
                  </a:lnTo>
                  <a:lnTo>
                    <a:pt x="3198883" y="8614"/>
                  </a:lnTo>
                  <a:lnTo>
                    <a:pt x="3493778" y="383721"/>
                  </a:lnTo>
                  <a:lnTo>
                    <a:pt x="3198883" y="758829"/>
                  </a:lnTo>
                  <a:lnTo>
                    <a:pt x="3198883" y="767444"/>
                  </a:lnTo>
                  <a:lnTo>
                    <a:pt x="301667" y="767444"/>
                  </a:lnTo>
                  <a:lnTo>
                    <a:pt x="0" y="383722"/>
                  </a:lnTo>
                  <a:lnTo>
                    <a:pt x="301667" y="1"/>
                  </a:lnTo>
                  <a:lnTo>
                    <a:pt x="3192111" y="1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kumimoji="1"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年度战神称号</a:t>
              </a:r>
            </a:p>
          </p:txBody>
        </p:sp>
        <p:sp>
          <p:nvSpPr>
            <p:cNvPr id="8" name="任意形状 7">
              <a:extLst>
                <a:ext uri="{FF2B5EF4-FFF2-40B4-BE49-F238E27FC236}">
                  <a16:creationId xmlns:a16="http://schemas.microsoft.com/office/drawing/2014/main" id="{B0F06168-C96B-FC78-827E-C6D12DEF59F6}"/>
                </a:ext>
              </a:extLst>
            </p:cNvPr>
            <p:cNvSpPr/>
            <p:nvPr/>
          </p:nvSpPr>
          <p:spPr>
            <a:xfrm>
              <a:off x="1945568" y="4296267"/>
              <a:ext cx="2863850" cy="666750"/>
            </a:xfrm>
            <a:custGeom>
              <a:avLst/>
              <a:gdLst>
                <a:gd name="connsiteX0" fmla="*/ 3192111 w 3493778"/>
                <a:gd name="connsiteY0" fmla="*/ 0 h 767444"/>
                <a:gd name="connsiteX1" fmla="*/ 3192112 w 3493778"/>
                <a:gd name="connsiteY1" fmla="*/ 1 h 767444"/>
                <a:gd name="connsiteX2" fmla="*/ 3198883 w 3493778"/>
                <a:gd name="connsiteY2" fmla="*/ 1 h 767444"/>
                <a:gd name="connsiteX3" fmla="*/ 3198883 w 3493778"/>
                <a:gd name="connsiteY3" fmla="*/ 8614 h 767444"/>
                <a:gd name="connsiteX4" fmla="*/ 3493778 w 3493778"/>
                <a:gd name="connsiteY4" fmla="*/ 383721 h 767444"/>
                <a:gd name="connsiteX5" fmla="*/ 3198883 w 3493778"/>
                <a:gd name="connsiteY5" fmla="*/ 758829 h 767444"/>
                <a:gd name="connsiteX6" fmla="*/ 3198883 w 3493778"/>
                <a:gd name="connsiteY6" fmla="*/ 767444 h 767444"/>
                <a:gd name="connsiteX7" fmla="*/ 301667 w 3493778"/>
                <a:gd name="connsiteY7" fmla="*/ 767444 h 767444"/>
                <a:gd name="connsiteX8" fmla="*/ 0 w 3493778"/>
                <a:gd name="connsiteY8" fmla="*/ 383722 h 767444"/>
                <a:gd name="connsiteX9" fmla="*/ 301667 w 3493778"/>
                <a:gd name="connsiteY9" fmla="*/ 1 h 767444"/>
                <a:gd name="connsiteX10" fmla="*/ 3192111 w 3493778"/>
                <a:gd name="connsiteY10" fmla="*/ 1 h 76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93778" h="767444">
                  <a:moveTo>
                    <a:pt x="3192111" y="0"/>
                  </a:moveTo>
                  <a:lnTo>
                    <a:pt x="3192112" y="1"/>
                  </a:lnTo>
                  <a:lnTo>
                    <a:pt x="3198883" y="1"/>
                  </a:lnTo>
                  <a:lnTo>
                    <a:pt x="3198883" y="8614"/>
                  </a:lnTo>
                  <a:lnTo>
                    <a:pt x="3493778" y="383721"/>
                  </a:lnTo>
                  <a:lnTo>
                    <a:pt x="3198883" y="758829"/>
                  </a:lnTo>
                  <a:lnTo>
                    <a:pt x="3198883" y="767444"/>
                  </a:lnTo>
                  <a:lnTo>
                    <a:pt x="301667" y="767444"/>
                  </a:lnTo>
                  <a:lnTo>
                    <a:pt x="0" y="383722"/>
                  </a:lnTo>
                  <a:lnTo>
                    <a:pt x="301667" y="1"/>
                  </a:lnTo>
                  <a:lnTo>
                    <a:pt x="3192111" y="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kumimoji="1" lang="zh-CN" altLang="en-US" dirty="0">
                  <a:solidFill>
                    <a:schemeClr val="tx1"/>
                  </a:solidFill>
                  <a:cs typeface="+mn-ea"/>
                  <a:sym typeface="+mn-lt"/>
                </a:rPr>
                <a:t>最强战队称号</a:t>
              </a:r>
            </a:p>
          </p:txBody>
        </p:sp>
        <p:sp>
          <p:nvSpPr>
            <p:cNvPr id="9" name="任意形状 8">
              <a:extLst>
                <a:ext uri="{FF2B5EF4-FFF2-40B4-BE49-F238E27FC236}">
                  <a16:creationId xmlns:a16="http://schemas.microsoft.com/office/drawing/2014/main" id="{940733C0-CBD4-793B-CD67-6E77AB58585D}"/>
                </a:ext>
              </a:extLst>
            </p:cNvPr>
            <p:cNvSpPr/>
            <p:nvPr/>
          </p:nvSpPr>
          <p:spPr>
            <a:xfrm>
              <a:off x="7434347" y="2149951"/>
              <a:ext cx="2863850" cy="666750"/>
            </a:xfrm>
            <a:custGeom>
              <a:avLst/>
              <a:gdLst>
                <a:gd name="connsiteX0" fmla="*/ 3192111 w 3493778"/>
                <a:gd name="connsiteY0" fmla="*/ 0 h 767444"/>
                <a:gd name="connsiteX1" fmla="*/ 3192112 w 3493778"/>
                <a:gd name="connsiteY1" fmla="*/ 1 h 767444"/>
                <a:gd name="connsiteX2" fmla="*/ 3198883 w 3493778"/>
                <a:gd name="connsiteY2" fmla="*/ 1 h 767444"/>
                <a:gd name="connsiteX3" fmla="*/ 3198883 w 3493778"/>
                <a:gd name="connsiteY3" fmla="*/ 8614 h 767444"/>
                <a:gd name="connsiteX4" fmla="*/ 3493778 w 3493778"/>
                <a:gd name="connsiteY4" fmla="*/ 383721 h 767444"/>
                <a:gd name="connsiteX5" fmla="*/ 3198883 w 3493778"/>
                <a:gd name="connsiteY5" fmla="*/ 758829 h 767444"/>
                <a:gd name="connsiteX6" fmla="*/ 3198883 w 3493778"/>
                <a:gd name="connsiteY6" fmla="*/ 767444 h 767444"/>
                <a:gd name="connsiteX7" fmla="*/ 301667 w 3493778"/>
                <a:gd name="connsiteY7" fmla="*/ 767444 h 767444"/>
                <a:gd name="connsiteX8" fmla="*/ 0 w 3493778"/>
                <a:gd name="connsiteY8" fmla="*/ 383722 h 767444"/>
                <a:gd name="connsiteX9" fmla="*/ 301667 w 3493778"/>
                <a:gd name="connsiteY9" fmla="*/ 1 h 767444"/>
                <a:gd name="connsiteX10" fmla="*/ 3192111 w 3493778"/>
                <a:gd name="connsiteY10" fmla="*/ 1 h 76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93778" h="767444">
                  <a:moveTo>
                    <a:pt x="3192111" y="0"/>
                  </a:moveTo>
                  <a:lnTo>
                    <a:pt x="3192112" y="1"/>
                  </a:lnTo>
                  <a:lnTo>
                    <a:pt x="3198883" y="1"/>
                  </a:lnTo>
                  <a:lnTo>
                    <a:pt x="3198883" y="8614"/>
                  </a:lnTo>
                  <a:lnTo>
                    <a:pt x="3493778" y="383721"/>
                  </a:lnTo>
                  <a:lnTo>
                    <a:pt x="3198883" y="758829"/>
                  </a:lnTo>
                  <a:lnTo>
                    <a:pt x="3198883" y="767444"/>
                  </a:lnTo>
                  <a:lnTo>
                    <a:pt x="301667" y="767444"/>
                  </a:lnTo>
                  <a:lnTo>
                    <a:pt x="0" y="383722"/>
                  </a:lnTo>
                  <a:lnTo>
                    <a:pt x="301667" y="1"/>
                  </a:lnTo>
                  <a:lnTo>
                    <a:pt x="3192111" y="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kumimoji="1"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优秀员工称号</a:t>
              </a:r>
            </a:p>
          </p:txBody>
        </p:sp>
        <p:sp>
          <p:nvSpPr>
            <p:cNvPr id="10" name="任意形状 9">
              <a:extLst>
                <a:ext uri="{FF2B5EF4-FFF2-40B4-BE49-F238E27FC236}">
                  <a16:creationId xmlns:a16="http://schemas.microsoft.com/office/drawing/2014/main" id="{C443965A-DC44-3B9D-9682-F5034CB20932}"/>
                </a:ext>
              </a:extLst>
            </p:cNvPr>
            <p:cNvSpPr/>
            <p:nvPr/>
          </p:nvSpPr>
          <p:spPr>
            <a:xfrm>
              <a:off x="7768505" y="3223109"/>
              <a:ext cx="2863850" cy="666750"/>
            </a:xfrm>
            <a:custGeom>
              <a:avLst/>
              <a:gdLst>
                <a:gd name="connsiteX0" fmla="*/ 3192111 w 3493778"/>
                <a:gd name="connsiteY0" fmla="*/ 0 h 767444"/>
                <a:gd name="connsiteX1" fmla="*/ 3192112 w 3493778"/>
                <a:gd name="connsiteY1" fmla="*/ 1 h 767444"/>
                <a:gd name="connsiteX2" fmla="*/ 3198883 w 3493778"/>
                <a:gd name="connsiteY2" fmla="*/ 1 h 767444"/>
                <a:gd name="connsiteX3" fmla="*/ 3198883 w 3493778"/>
                <a:gd name="connsiteY3" fmla="*/ 8614 h 767444"/>
                <a:gd name="connsiteX4" fmla="*/ 3493778 w 3493778"/>
                <a:gd name="connsiteY4" fmla="*/ 383721 h 767444"/>
                <a:gd name="connsiteX5" fmla="*/ 3198883 w 3493778"/>
                <a:gd name="connsiteY5" fmla="*/ 758829 h 767444"/>
                <a:gd name="connsiteX6" fmla="*/ 3198883 w 3493778"/>
                <a:gd name="connsiteY6" fmla="*/ 767444 h 767444"/>
                <a:gd name="connsiteX7" fmla="*/ 301667 w 3493778"/>
                <a:gd name="connsiteY7" fmla="*/ 767444 h 767444"/>
                <a:gd name="connsiteX8" fmla="*/ 0 w 3493778"/>
                <a:gd name="connsiteY8" fmla="*/ 383722 h 767444"/>
                <a:gd name="connsiteX9" fmla="*/ 301667 w 3493778"/>
                <a:gd name="connsiteY9" fmla="*/ 1 h 767444"/>
                <a:gd name="connsiteX10" fmla="*/ 3192111 w 3493778"/>
                <a:gd name="connsiteY10" fmla="*/ 1 h 76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93778" h="767444">
                  <a:moveTo>
                    <a:pt x="3192111" y="0"/>
                  </a:moveTo>
                  <a:lnTo>
                    <a:pt x="3192112" y="1"/>
                  </a:lnTo>
                  <a:lnTo>
                    <a:pt x="3198883" y="1"/>
                  </a:lnTo>
                  <a:lnTo>
                    <a:pt x="3198883" y="8614"/>
                  </a:lnTo>
                  <a:lnTo>
                    <a:pt x="3493778" y="383721"/>
                  </a:lnTo>
                  <a:lnTo>
                    <a:pt x="3198883" y="758829"/>
                  </a:lnTo>
                  <a:lnTo>
                    <a:pt x="3198883" y="767444"/>
                  </a:lnTo>
                  <a:lnTo>
                    <a:pt x="301667" y="767444"/>
                  </a:lnTo>
                  <a:lnTo>
                    <a:pt x="0" y="383722"/>
                  </a:lnTo>
                  <a:lnTo>
                    <a:pt x="301667" y="1"/>
                  </a:lnTo>
                  <a:lnTo>
                    <a:pt x="3192111" y="1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kumimoji="1"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年度销冠称号</a:t>
              </a:r>
            </a:p>
          </p:txBody>
        </p:sp>
        <p:sp>
          <p:nvSpPr>
            <p:cNvPr id="11" name="任意形状 10">
              <a:extLst>
                <a:ext uri="{FF2B5EF4-FFF2-40B4-BE49-F238E27FC236}">
                  <a16:creationId xmlns:a16="http://schemas.microsoft.com/office/drawing/2014/main" id="{12F29AFC-680E-A0C3-B1CF-498BE538B7CD}"/>
                </a:ext>
              </a:extLst>
            </p:cNvPr>
            <p:cNvSpPr/>
            <p:nvPr/>
          </p:nvSpPr>
          <p:spPr>
            <a:xfrm>
              <a:off x="7434347" y="4296267"/>
              <a:ext cx="2863850" cy="666750"/>
            </a:xfrm>
            <a:custGeom>
              <a:avLst/>
              <a:gdLst>
                <a:gd name="connsiteX0" fmla="*/ 3192111 w 3493778"/>
                <a:gd name="connsiteY0" fmla="*/ 0 h 767444"/>
                <a:gd name="connsiteX1" fmla="*/ 3192112 w 3493778"/>
                <a:gd name="connsiteY1" fmla="*/ 1 h 767444"/>
                <a:gd name="connsiteX2" fmla="*/ 3198883 w 3493778"/>
                <a:gd name="connsiteY2" fmla="*/ 1 h 767444"/>
                <a:gd name="connsiteX3" fmla="*/ 3198883 w 3493778"/>
                <a:gd name="connsiteY3" fmla="*/ 8614 h 767444"/>
                <a:gd name="connsiteX4" fmla="*/ 3493778 w 3493778"/>
                <a:gd name="connsiteY4" fmla="*/ 383721 h 767444"/>
                <a:gd name="connsiteX5" fmla="*/ 3198883 w 3493778"/>
                <a:gd name="connsiteY5" fmla="*/ 758829 h 767444"/>
                <a:gd name="connsiteX6" fmla="*/ 3198883 w 3493778"/>
                <a:gd name="connsiteY6" fmla="*/ 767444 h 767444"/>
                <a:gd name="connsiteX7" fmla="*/ 301667 w 3493778"/>
                <a:gd name="connsiteY7" fmla="*/ 767444 h 767444"/>
                <a:gd name="connsiteX8" fmla="*/ 0 w 3493778"/>
                <a:gd name="connsiteY8" fmla="*/ 383722 h 767444"/>
                <a:gd name="connsiteX9" fmla="*/ 301667 w 3493778"/>
                <a:gd name="connsiteY9" fmla="*/ 1 h 767444"/>
                <a:gd name="connsiteX10" fmla="*/ 3192111 w 3493778"/>
                <a:gd name="connsiteY10" fmla="*/ 1 h 76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93778" h="767444">
                  <a:moveTo>
                    <a:pt x="3192111" y="0"/>
                  </a:moveTo>
                  <a:lnTo>
                    <a:pt x="3192112" y="1"/>
                  </a:lnTo>
                  <a:lnTo>
                    <a:pt x="3198883" y="1"/>
                  </a:lnTo>
                  <a:lnTo>
                    <a:pt x="3198883" y="8614"/>
                  </a:lnTo>
                  <a:lnTo>
                    <a:pt x="3493778" y="383721"/>
                  </a:lnTo>
                  <a:lnTo>
                    <a:pt x="3198883" y="758829"/>
                  </a:lnTo>
                  <a:lnTo>
                    <a:pt x="3198883" y="767444"/>
                  </a:lnTo>
                  <a:lnTo>
                    <a:pt x="301667" y="767444"/>
                  </a:lnTo>
                  <a:lnTo>
                    <a:pt x="0" y="383722"/>
                  </a:lnTo>
                  <a:lnTo>
                    <a:pt x="301667" y="1"/>
                  </a:lnTo>
                  <a:lnTo>
                    <a:pt x="3192111" y="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kumimoji="1" lang="zh-CN" altLang="en-US" dirty="0">
                  <a:solidFill>
                    <a:schemeClr val="tx1"/>
                  </a:solidFill>
                  <a:cs typeface="+mn-ea"/>
                  <a:sym typeface="+mn-lt"/>
                </a:rPr>
                <a:t>最具潜力新人称号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2721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9B0EE14-F76C-1F3C-D9F9-4FD8864EECD1}"/>
              </a:ext>
            </a:extLst>
          </p:cNvPr>
          <p:cNvSpPr/>
          <p:nvPr/>
        </p:nvSpPr>
        <p:spPr>
          <a:xfrm>
            <a:off x="449451" y="294468"/>
            <a:ext cx="11313763" cy="6307811"/>
          </a:xfrm>
          <a:prstGeom prst="rect">
            <a:avLst/>
          </a:prstGeom>
          <a:noFill/>
          <a:ln w="730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AC62F8-19B8-F8CD-ADF3-8455BBC127CA}"/>
              </a:ext>
            </a:extLst>
          </p:cNvPr>
          <p:cNvSpPr txBox="1"/>
          <p:nvPr/>
        </p:nvSpPr>
        <p:spPr>
          <a:xfrm>
            <a:off x="3536748" y="1215350"/>
            <a:ext cx="5092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dirty="0">
                <a:solidFill>
                  <a:schemeClr val="accent1"/>
                </a:solidFill>
                <a:cs typeface="+mn-ea"/>
                <a:sym typeface="+mn-lt"/>
              </a:rPr>
              <a:t>历年咨询报告累计印刷量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323918-8686-461D-B5A3-A7F98DB76BA6}"/>
              </a:ext>
            </a:extLst>
          </p:cNvPr>
          <p:cNvSpPr txBox="1"/>
          <p:nvPr/>
        </p:nvSpPr>
        <p:spPr>
          <a:xfrm>
            <a:off x="4432515" y="2456403"/>
            <a:ext cx="334763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6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20XX</a:t>
            </a:r>
            <a:r>
              <a:rPr kumimoji="1" lang="zh-CN" altLang="en-US" sz="26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突破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E65D89-4219-2890-3389-6209CEDA85A9}"/>
              </a:ext>
            </a:extLst>
          </p:cNvPr>
          <p:cNvSpPr txBox="1"/>
          <p:nvPr/>
        </p:nvSpPr>
        <p:spPr>
          <a:xfrm>
            <a:off x="1585347" y="2872942"/>
            <a:ext cx="90419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88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200,000</a:t>
            </a:r>
            <a:r>
              <a:rPr kumimoji="1" lang="zh-CN" altLang="en-US" sz="4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册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6191BD-99C3-6FAC-E6D4-DEA79009C982}"/>
              </a:ext>
            </a:extLst>
          </p:cNvPr>
          <p:cNvSpPr txBox="1"/>
          <p:nvPr/>
        </p:nvSpPr>
        <p:spPr>
          <a:xfrm>
            <a:off x="2123267" y="4121703"/>
            <a:ext cx="79661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solidFill>
                  <a:schemeClr val="bg1">
                    <a:lumMod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  <a:sym typeface="+mn-lt"/>
              </a:rPr>
              <a:t>感谢各行各业对我们公司的支持，咨询报告协助企业完成了科学决策，是企业不可获取的工具</a:t>
            </a:r>
          </a:p>
        </p:txBody>
      </p:sp>
      <p:pic>
        <p:nvPicPr>
          <p:cNvPr id="9" name="image 707">
            <a:extLst>
              <a:ext uri="{FF2B5EF4-FFF2-40B4-BE49-F238E27FC236}">
                <a16:creationId xmlns:a16="http://schemas.microsoft.com/office/drawing/2014/main" id="{38364737-D40D-E2ED-CF9C-09F3ED8258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650797" y="2886614"/>
            <a:ext cx="6541203" cy="4032000"/>
          </a:xfrm>
          <a:prstGeom prst="rect">
            <a:avLst/>
          </a:prstGeom>
        </p:spPr>
      </p:pic>
      <p:pic>
        <p:nvPicPr>
          <p:cNvPr id="10" name="image 15013">
            <a:extLst>
              <a:ext uri="{FF2B5EF4-FFF2-40B4-BE49-F238E27FC236}">
                <a16:creationId xmlns:a16="http://schemas.microsoft.com/office/drawing/2014/main" id="{9D9420B5-BFDC-D427-92EB-8D4E313676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420000">
            <a:off x="-175387" y="5385943"/>
            <a:ext cx="12356719" cy="2233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9149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857CFA-A971-5E77-D469-7216A996D0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4985" y="2714591"/>
            <a:ext cx="4953000" cy="1446550"/>
          </a:xfrm>
        </p:spPr>
        <p:txBody>
          <a:bodyPr/>
          <a:lstStyle/>
          <a:p>
            <a:r>
              <a:rPr kumimoji="1" lang="zh-CN" altLang="en-US" dirty="0"/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29980193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53205" y="1334863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709536" y="1781847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601431" y="1086544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cs typeface="+mn-ea"/>
                <a:sym typeface="+mn-lt"/>
              </a:rPr>
              <a:t>大地主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36814" y="1286592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cs typeface="+mn-ea"/>
                <a:sym typeface="+mn-lt"/>
              </a:rPr>
              <a:t>DADIZHU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32738" y="1659855"/>
            <a:ext cx="2014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cs typeface="+mn-ea"/>
                <a:sym typeface="+mn-lt"/>
              </a:rPr>
              <a:t>资深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cs typeface="+mn-ea"/>
                <a:sym typeface="+mn-lt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cs typeface="+mn-ea"/>
                <a:sym typeface="+mn-lt"/>
              </a:rPr>
              <a:t>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cs typeface="+mn-ea"/>
                <a:sym typeface="+mn-lt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cs typeface="+mn-ea"/>
                <a:sym typeface="+mn-lt"/>
              </a:rPr>
              <a:t>zhangdi9241</a:t>
            </a:r>
            <a:endParaRPr lang="zh-CN" altLang="en-US" sz="1400" spc="100" dirty="0">
              <a:solidFill>
                <a:srgbClr val="00FFFF"/>
              </a:solidFill>
              <a:cs typeface="+mn-ea"/>
              <a:sym typeface="+mn-lt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cs typeface="+mn-ea"/>
              <a:sym typeface="+mn-lt"/>
            </a:endParaRPr>
          </a:p>
        </p:txBody>
      </p:sp>
      <p:pic>
        <p:nvPicPr>
          <p:cNvPr id="3" name="图片 2" descr="卡通人物&#10;&#10;描述已自动生成">
            <a:extLst>
              <a:ext uri="{FF2B5EF4-FFF2-40B4-BE49-F238E27FC236}">
                <a16:creationId xmlns:a16="http://schemas.microsoft.com/office/drawing/2014/main" id="{64130517-7BA7-CFC8-526E-FAB05944DC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3722" y="688935"/>
            <a:ext cx="1861568" cy="186156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7B030690-433B-59CA-D3D1-1E1CEE81446F}"/>
              </a:ext>
            </a:extLst>
          </p:cNvPr>
          <p:cNvGrpSpPr/>
          <p:nvPr/>
        </p:nvGrpSpPr>
        <p:grpSpPr>
          <a:xfrm>
            <a:off x="5721395" y="2202575"/>
            <a:ext cx="138195" cy="138195"/>
            <a:chOff x="5695413" y="1320428"/>
            <a:chExt cx="138195" cy="138195"/>
          </a:xfrm>
        </p:grpSpPr>
        <p:sp>
          <p:nvSpPr>
            <p:cNvPr id="4" name="Teardrop 15">
              <a:extLst>
                <a:ext uri="{FF2B5EF4-FFF2-40B4-BE49-F238E27FC236}">
                  <a16:creationId xmlns:a16="http://schemas.microsoft.com/office/drawing/2014/main" id="{A6B8AE99-7AA6-B672-8FDC-B4C617F290E9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Oval 16">
              <a:extLst>
                <a:ext uri="{FF2B5EF4-FFF2-40B4-BE49-F238E27FC236}">
                  <a16:creationId xmlns:a16="http://schemas.microsoft.com/office/drawing/2014/main" id="{FE025039-DFDB-E13C-B88F-4D015EF6C38A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2520CAF6-09DD-B731-3D1C-2B113C97D924}"/>
              </a:ext>
            </a:extLst>
          </p:cNvPr>
          <p:cNvSpPr txBox="1"/>
          <p:nvPr/>
        </p:nvSpPr>
        <p:spPr>
          <a:xfrm>
            <a:off x="5944597" y="2080583"/>
            <a:ext cx="186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cs typeface="+mn-ea"/>
                <a:sym typeface="+mn-lt"/>
              </a:rPr>
              <a:t>资深市场策划</a:t>
            </a: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43F7B01-6219-DA57-8840-68D22EEEB791}"/>
              </a:ext>
            </a:extLst>
          </p:cNvPr>
          <p:cNvSpPr/>
          <p:nvPr/>
        </p:nvSpPr>
        <p:spPr>
          <a:xfrm>
            <a:off x="658813" y="3568382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大地主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DC5EC62-2A64-77CC-67A6-D18B7BBBCE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24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1117991-6952-4F3A-83AC-38141F264693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tx2"/>
                </a:solidFill>
              </a:rPr>
              <a:t>01</a:t>
            </a:r>
            <a:endParaRPr kumimoji="1" lang="zh-CN" altLang="en-US" dirty="0">
              <a:solidFill>
                <a:schemeClr val="tx2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FC4182-E465-8CFE-5FFF-1471B4B8ECD0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tx2"/>
                </a:solidFill>
              </a:rPr>
              <a:t>02</a:t>
            </a:r>
            <a:endParaRPr kumimoji="1" lang="zh-CN" altLang="en-US" dirty="0">
              <a:solidFill>
                <a:schemeClr val="tx2"/>
              </a:solidFill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8382268-4579-DAEC-4A4D-724E22683CC6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tx2"/>
                </a:solidFill>
              </a:rPr>
              <a:t>03</a:t>
            </a:r>
            <a:endParaRPr kumimoji="1" lang="zh-CN" altLang="en-US" dirty="0">
              <a:solidFill>
                <a:schemeClr val="tx2"/>
              </a:solidFill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B3C6129B-552C-3581-638D-C55048858865}"/>
              </a:ext>
            </a:extLst>
          </p:cNvPr>
          <p:cNvSpPr>
            <a:spLocks noGrp="1"/>
          </p:cNvSpPr>
          <p:nvPr>
            <p:ph sz="quarter" idx="23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tx2"/>
                </a:solidFill>
              </a:rPr>
              <a:t>04</a:t>
            </a:r>
            <a:endParaRPr kumimoji="1" lang="zh-CN" altLang="en-US" dirty="0">
              <a:solidFill>
                <a:schemeClr val="tx2"/>
              </a:solidFill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26BA9A5-7FFA-3705-2DED-820ECAC03398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7310910" y="1492310"/>
            <a:ext cx="2378757" cy="552331"/>
          </a:xfrm>
        </p:spPr>
        <p:txBody>
          <a:bodyPr/>
          <a:lstStyle/>
          <a:p>
            <a:r>
              <a:rPr kumimoji="1" lang="zh-CN" altLang="en-US" sz="3300" b="0" dirty="0">
                <a:latin typeface="+mj-ea"/>
                <a:ea typeface="+mj-ea"/>
              </a:rPr>
              <a:t>输入标题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347B34A1-69D5-FB9F-7992-F2DDECD1F50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7310910" y="2109009"/>
            <a:ext cx="3875395" cy="313932"/>
          </a:xfrm>
        </p:spPr>
        <p:txBody>
          <a:bodyPr/>
          <a:lstStyle/>
          <a:p>
            <a:r>
              <a:rPr kumimoji="1" lang="en-US" altLang="zh-CN" dirty="0">
                <a:solidFill>
                  <a:schemeClr val="tx2"/>
                </a:solidFill>
              </a:rPr>
              <a:t>DEVELOP</a:t>
            </a:r>
            <a:r>
              <a:rPr kumimoji="1" lang="zh-CN" altLang="en-US" dirty="0">
                <a:solidFill>
                  <a:schemeClr val="tx2"/>
                </a:solidFill>
              </a:rPr>
              <a:t> </a:t>
            </a:r>
            <a:r>
              <a:rPr kumimoji="1" lang="en-US" altLang="zh-CN" dirty="0">
                <a:solidFill>
                  <a:schemeClr val="tx2"/>
                </a:solidFill>
              </a:rPr>
              <a:t>CUSTOMERS</a:t>
            </a:r>
            <a:r>
              <a:rPr kumimoji="1" lang="zh-CN" altLang="en-US" dirty="0">
                <a:solidFill>
                  <a:schemeClr val="tx2"/>
                </a:solidFill>
              </a:rPr>
              <a:t> </a:t>
            </a:r>
            <a:r>
              <a:rPr kumimoji="1" lang="en-US" altLang="zh-CN" dirty="0">
                <a:solidFill>
                  <a:schemeClr val="tx2"/>
                </a:solidFill>
              </a:rPr>
              <a:t>PLAN</a:t>
            </a:r>
            <a:endParaRPr kumimoji="1" lang="zh-CN" altLang="en-US" dirty="0">
              <a:solidFill>
                <a:schemeClr val="tx2"/>
              </a:solidFill>
            </a:endParaRP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8B929FFC-F3D2-85AA-083F-5E9CE4B05955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7310909" y="2637678"/>
            <a:ext cx="2378757" cy="552331"/>
          </a:xfrm>
        </p:spPr>
        <p:txBody>
          <a:bodyPr/>
          <a:lstStyle/>
          <a:p>
            <a:r>
              <a:rPr kumimoji="1" lang="zh-CN" altLang="en-US" sz="3300" b="0" dirty="0">
                <a:latin typeface="+mj-ea"/>
                <a:ea typeface="+mj-ea"/>
              </a:rPr>
              <a:t>输入标题</a:t>
            </a:r>
          </a:p>
        </p:txBody>
      </p:sp>
      <p:sp>
        <p:nvSpPr>
          <p:cNvPr id="9" name="内容占位符 8">
            <a:extLst>
              <a:ext uri="{FF2B5EF4-FFF2-40B4-BE49-F238E27FC236}">
                <a16:creationId xmlns:a16="http://schemas.microsoft.com/office/drawing/2014/main" id="{7D3ADE93-5BE1-B018-0C90-C646E8E35EC6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7310909" y="3254377"/>
            <a:ext cx="3875395" cy="313932"/>
          </a:xfrm>
        </p:spPr>
        <p:txBody>
          <a:bodyPr/>
          <a:lstStyle/>
          <a:p>
            <a:r>
              <a:rPr kumimoji="1" lang="en-US" altLang="zh-CN" dirty="0">
                <a:solidFill>
                  <a:schemeClr val="tx2"/>
                </a:solidFill>
              </a:rPr>
              <a:t>DEVELOP</a:t>
            </a:r>
            <a:r>
              <a:rPr kumimoji="1" lang="zh-CN" altLang="en-US" dirty="0">
                <a:solidFill>
                  <a:schemeClr val="tx2"/>
                </a:solidFill>
              </a:rPr>
              <a:t> </a:t>
            </a:r>
            <a:r>
              <a:rPr kumimoji="1" lang="en-US" altLang="zh-CN" dirty="0">
                <a:solidFill>
                  <a:schemeClr val="tx2"/>
                </a:solidFill>
              </a:rPr>
              <a:t>CUSTOMERS</a:t>
            </a:r>
            <a:r>
              <a:rPr kumimoji="1" lang="zh-CN" altLang="en-US" dirty="0">
                <a:solidFill>
                  <a:schemeClr val="tx2"/>
                </a:solidFill>
              </a:rPr>
              <a:t> </a:t>
            </a:r>
            <a:r>
              <a:rPr kumimoji="1" lang="en-US" altLang="zh-CN" dirty="0">
                <a:solidFill>
                  <a:schemeClr val="tx2"/>
                </a:solidFill>
              </a:rPr>
              <a:t>PLAN</a:t>
            </a:r>
            <a:endParaRPr kumimoji="1" lang="zh-CN" altLang="en-US" dirty="0">
              <a:solidFill>
                <a:schemeClr val="tx2"/>
              </a:solidFill>
            </a:endParaRPr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357C137E-D6B7-AB08-9B6B-106CA916B321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7310909" y="3782370"/>
            <a:ext cx="2378757" cy="552331"/>
          </a:xfrm>
        </p:spPr>
        <p:txBody>
          <a:bodyPr/>
          <a:lstStyle/>
          <a:p>
            <a:r>
              <a:rPr kumimoji="1" lang="zh-CN" altLang="en-US" sz="3300" b="0" dirty="0">
                <a:latin typeface="+mj-ea"/>
                <a:ea typeface="+mj-ea"/>
              </a:rPr>
              <a:t>输入标题</a:t>
            </a:r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C1856F2E-EEEF-662F-9CD6-E2E50FCF872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7310909" y="4399069"/>
            <a:ext cx="3875395" cy="313932"/>
          </a:xfrm>
        </p:spPr>
        <p:txBody>
          <a:bodyPr/>
          <a:lstStyle/>
          <a:p>
            <a:r>
              <a:rPr kumimoji="1" lang="en-US" altLang="zh-CN" dirty="0">
                <a:solidFill>
                  <a:schemeClr val="tx2"/>
                </a:solidFill>
              </a:rPr>
              <a:t>DEVELOP</a:t>
            </a:r>
            <a:r>
              <a:rPr kumimoji="1" lang="zh-CN" altLang="en-US" dirty="0">
                <a:solidFill>
                  <a:schemeClr val="tx2"/>
                </a:solidFill>
              </a:rPr>
              <a:t> </a:t>
            </a:r>
            <a:r>
              <a:rPr kumimoji="1" lang="en-US" altLang="zh-CN" dirty="0">
                <a:solidFill>
                  <a:schemeClr val="tx2"/>
                </a:solidFill>
              </a:rPr>
              <a:t>CUSTOMERS</a:t>
            </a:r>
            <a:r>
              <a:rPr kumimoji="1" lang="zh-CN" altLang="en-US" dirty="0">
                <a:solidFill>
                  <a:schemeClr val="tx2"/>
                </a:solidFill>
              </a:rPr>
              <a:t> </a:t>
            </a:r>
            <a:r>
              <a:rPr kumimoji="1" lang="en-US" altLang="zh-CN" dirty="0">
                <a:solidFill>
                  <a:schemeClr val="tx2"/>
                </a:solidFill>
              </a:rPr>
              <a:t>PLAN</a:t>
            </a:r>
            <a:endParaRPr kumimoji="1" lang="zh-CN" altLang="en-US" dirty="0">
              <a:solidFill>
                <a:schemeClr val="tx2"/>
              </a:solidFill>
            </a:endParaRPr>
          </a:p>
        </p:txBody>
      </p:sp>
      <p:sp>
        <p:nvSpPr>
          <p:cNvPr id="13" name="内容占位符 12">
            <a:extLst>
              <a:ext uri="{FF2B5EF4-FFF2-40B4-BE49-F238E27FC236}">
                <a16:creationId xmlns:a16="http://schemas.microsoft.com/office/drawing/2014/main" id="{A504BA21-D5FB-15C1-2DC7-EBA98A6A0BFA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7310909" y="5543760"/>
            <a:ext cx="3875395" cy="313932"/>
          </a:xfrm>
        </p:spPr>
        <p:txBody>
          <a:bodyPr/>
          <a:lstStyle/>
          <a:p>
            <a:r>
              <a:rPr kumimoji="1" lang="en-US" altLang="zh-CN" dirty="0">
                <a:solidFill>
                  <a:schemeClr val="tx2"/>
                </a:solidFill>
              </a:rPr>
              <a:t>DEVELOP</a:t>
            </a:r>
            <a:r>
              <a:rPr kumimoji="1" lang="zh-CN" altLang="en-US" dirty="0">
                <a:solidFill>
                  <a:schemeClr val="tx2"/>
                </a:solidFill>
              </a:rPr>
              <a:t> </a:t>
            </a:r>
            <a:r>
              <a:rPr kumimoji="1" lang="en-US" altLang="zh-CN" dirty="0">
                <a:solidFill>
                  <a:schemeClr val="tx2"/>
                </a:solidFill>
              </a:rPr>
              <a:t>CUSTOMERS</a:t>
            </a:r>
            <a:r>
              <a:rPr kumimoji="1" lang="zh-CN" altLang="en-US" dirty="0">
                <a:solidFill>
                  <a:schemeClr val="tx2"/>
                </a:solidFill>
              </a:rPr>
              <a:t> </a:t>
            </a:r>
            <a:r>
              <a:rPr kumimoji="1" lang="en-US" altLang="zh-CN" dirty="0">
                <a:solidFill>
                  <a:schemeClr val="tx2"/>
                </a:solidFill>
              </a:rPr>
              <a:t>PLAN</a:t>
            </a:r>
            <a:endParaRPr kumimoji="1" lang="zh-CN" altLang="en-US" dirty="0">
              <a:solidFill>
                <a:schemeClr val="tx2"/>
              </a:solidFill>
            </a:endParaRPr>
          </a:p>
        </p:txBody>
      </p:sp>
      <p:sp>
        <p:nvSpPr>
          <p:cNvPr id="14" name="竖排文字占位符 13">
            <a:extLst>
              <a:ext uri="{FF2B5EF4-FFF2-40B4-BE49-F238E27FC236}">
                <a16:creationId xmlns:a16="http://schemas.microsoft.com/office/drawing/2014/main" id="{2201A38E-81F0-99FC-97A9-C0E3F3700093}"/>
              </a:ext>
            </a:extLst>
          </p:cNvPr>
          <p:cNvSpPr>
            <a:spLocks noGrp="1"/>
          </p:cNvSpPr>
          <p:nvPr>
            <p:ph type="body" orient="vert" sz="quarter" idx="18"/>
          </p:nvPr>
        </p:nvSpPr>
        <p:spPr>
          <a:xfrm>
            <a:off x="1938306" y="1670050"/>
            <a:ext cx="1437317" cy="3022714"/>
          </a:xfrm>
        </p:spPr>
        <p:txBody>
          <a:bodyPr/>
          <a:lstStyle/>
          <a:p>
            <a:r>
              <a:rPr kumimoji="1" lang="zh-CN" altLang="en-US" dirty="0"/>
              <a:t>目 录</a:t>
            </a:r>
          </a:p>
        </p:txBody>
      </p:sp>
      <p:sp>
        <p:nvSpPr>
          <p:cNvPr id="15" name="内容占位符 14">
            <a:extLst>
              <a:ext uri="{FF2B5EF4-FFF2-40B4-BE49-F238E27FC236}">
                <a16:creationId xmlns:a16="http://schemas.microsoft.com/office/drawing/2014/main" id="{8E3956C0-7E36-E5FE-55B8-DC7214F8DE6D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1222573" y="2906717"/>
            <a:ext cx="2868782" cy="549381"/>
          </a:xfrm>
        </p:spPr>
        <p:txBody>
          <a:bodyPr/>
          <a:lstStyle/>
          <a:p>
            <a:r>
              <a:rPr kumimoji="1" lang="en-US" altLang="zh-CN" dirty="0"/>
              <a:t>CONTENTS</a:t>
            </a:r>
            <a:endParaRPr kumimoji="1" lang="zh-CN" altLang="en-US" dirty="0"/>
          </a:p>
        </p:txBody>
      </p:sp>
      <p:sp>
        <p:nvSpPr>
          <p:cNvPr id="17" name="内容占位符 16">
            <a:extLst>
              <a:ext uri="{FF2B5EF4-FFF2-40B4-BE49-F238E27FC236}">
                <a16:creationId xmlns:a16="http://schemas.microsoft.com/office/drawing/2014/main" id="{F2713027-97FD-90CE-DE48-3D793715F0D3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7310910" y="4928536"/>
            <a:ext cx="2091564" cy="549381"/>
          </a:xfrm>
        </p:spPr>
        <p:txBody>
          <a:bodyPr/>
          <a:lstStyle/>
          <a:p>
            <a:r>
              <a:rPr lang="zh-CN" altLang="en-US" sz="3300" b="0" dirty="0">
                <a:latin typeface="+mj-ea"/>
                <a:ea typeface="+mj-ea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952896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EC1EF92-65DB-69E6-6F6E-781DFA725C1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kumimoji="1"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kumimoji="1"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679FA58-E804-1ED7-FB3B-B72D1195588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001A4B-A8F1-3647-94E9-0ABF28A7BAE6}"/>
              </a:ext>
            </a:extLst>
          </p:cNvPr>
          <p:cNvSpPr txBox="1"/>
          <p:nvPr/>
        </p:nvSpPr>
        <p:spPr>
          <a:xfrm>
            <a:off x="3048000" y="4302356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51PPT模板网，幻灯片演示模板及素材免费下载！</a:t>
            </a:r>
          </a:p>
          <a:p>
            <a:pPr algn="ctr"/>
            <a:r>
              <a:rPr lang="zh-CN" altLang="en-US" sz="2400" dirty="0"/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631056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2F32695-93A4-A338-9562-9AD478CA420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742804" y="501938"/>
            <a:ext cx="2646316" cy="978729"/>
          </a:xfrm>
        </p:spPr>
        <p:txBody>
          <a:bodyPr/>
          <a:lstStyle/>
          <a:p>
            <a:r>
              <a:rPr kumimoji="1" lang="zh-CN" altLang="en-US" dirty="0"/>
              <a:t>咨询公司介绍</a:t>
            </a:r>
          </a:p>
        </p:txBody>
      </p:sp>
      <p:pic>
        <p:nvPicPr>
          <p:cNvPr id="7" name="图片 6" descr="图片包含 建筑, 窗户, 人, 室内&#10;&#10;描述已自动生成">
            <a:extLst>
              <a:ext uri="{FF2B5EF4-FFF2-40B4-BE49-F238E27FC236}">
                <a16:creationId xmlns:a16="http://schemas.microsoft.com/office/drawing/2014/main" id="{6BC29762-3FB6-99CD-1966-04ACDFDE9A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79622" y="2314172"/>
            <a:ext cx="5412377" cy="4543827"/>
          </a:xfrm>
          <a:custGeom>
            <a:avLst/>
            <a:gdLst>
              <a:gd name="connsiteX0" fmla="*/ 3206387 w 6412774"/>
              <a:gd name="connsiteY0" fmla="*/ 0 h 5383686"/>
              <a:gd name="connsiteX1" fmla="*/ 6412774 w 6412774"/>
              <a:gd name="connsiteY1" fmla="*/ 2691843 h 5383686"/>
              <a:gd name="connsiteX2" fmla="*/ 6412774 w 6412774"/>
              <a:gd name="connsiteY2" fmla="*/ 5383686 h 5383686"/>
              <a:gd name="connsiteX3" fmla="*/ 3206387 w 6412774"/>
              <a:gd name="connsiteY3" fmla="*/ 5383686 h 5383686"/>
              <a:gd name="connsiteX4" fmla="*/ 0 w 6412774"/>
              <a:gd name="connsiteY4" fmla="*/ 2691843 h 5383686"/>
              <a:gd name="connsiteX5" fmla="*/ 3206387 w 6412774"/>
              <a:gd name="connsiteY5" fmla="*/ 0 h 5383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12774" h="5383686">
                <a:moveTo>
                  <a:pt x="3206387" y="0"/>
                </a:moveTo>
                <a:cubicBezTo>
                  <a:pt x="4977226" y="0"/>
                  <a:pt x="6412774" y="1205179"/>
                  <a:pt x="6412774" y="2691843"/>
                </a:cubicBezTo>
                <a:lnTo>
                  <a:pt x="6412774" y="5383686"/>
                </a:lnTo>
                <a:lnTo>
                  <a:pt x="3206387" y="5383686"/>
                </a:lnTo>
                <a:cubicBezTo>
                  <a:pt x="1435548" y="5383686"/>
                  <a:pt x="0" y="4178507"/>
                  <a:pt x="0" y="2691843"/>
                </a:cubicBezTo>
                <a:cubicBezTo>
                  <a:pt x="0" y="1205179"/>
                  <a:pt x="1435548" y="0"/>
                  <a:pt x="3206387" y="0"/>
                </a:cubicBezTo>
                <a:close/>
              </a:path>
            </a:pathLst>
          </a:custGeom>
        </p:spPr>
      </p:pic>
      <p:pic>
        <p:nvPicPr>
          <p:cNvPr id="8" name="image 4012">
            <a:extLst>
              <a:ext uri="{FF2B5EF4-FFF2-40B4-BE49-F238E27FC236}">
                <a16:creationId xmlns:a16="http://schemas.microsoft.com/office/drawing/2014/main" id="{DF0BC98C-5735-0231-B4CE-F67B86D4D1B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477522" y="3370217"/>
            <a:ext cx="2514600" cy="25146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FB030A52-7E35-48DA-6F13-9E939335D05E}"/>
              </a:ext>
            </a:extLst>
          </p:cNvPr>
          <p:cNvSpPr txBox="1"/>
          <p:nvPr/>
        </p:nvSpPr>
        <p:spPr>
          <a:xfrm>
            <a:off x="741046" y="2416110"/>
            <a:ext cx="3047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+mn-ea"/>
              </a:rPr>
              <a:t>定制</a:t>
            </a:r>
            <a:r>
              <a:rPr kumimoji="1" lang="en-US" altLang="zh-CN" sz="2800" dirty="0">
                <a:latin typeface="+mn-ea"/>
              </a:rPr>
              <a:t>PPT</a:t>
            </a:r>
            <a:r>
              <a:rPr kumimoji="1" lang="zh-CN" altLang="en-US" sz="2800" dirty="0">
                <a:latin typeface="+mn-ea"/>
              </a:rPr>
              <a:t>制作</a:t>
            </a:r>
            <a:endParaRPr kumimoji="1" lang="en-US" altLang="zh-CN" sz="2800" dirty="0">
              <a:latin typeface="+mn-ea"/>
            </a:endParaRPr>
          </a:p>
          <a:p>
            <a:r>
              <a:rPr kumimoji="1" lang="zh-CN" altLang="en-US" sz="2800" dirty="0">
                <a:latin typeface="+mn-ea"/>
              </a:rPr>
              <a:t>让工作更高效便捷</a:t>
            </a:r>
          </a:p>
        </p:txBody>
      </p:sp>
      <p:sp>
        <p:nvSpPr>
          <p:cNvPr id="13" name="内容占位符 6">
            <a:extLst>
              <a:ext uri="{FF2B5EF4-FFF2-40B4-BE49-F238E27FC236}">
                <a16:creationId xmlns:a16="http://schemas.microsoft.com/office/drawing/2014/main" id="{65282AC2-CEF4-B3CC-537A-84648E289CBF}"/>
              </a:ext>
            </a:extLst>
          </p:cNvPr>
          <p:cNvSpPr txBox="1">
            <a:spLocks/>
          </p:cNvSpPr>
          <p:nvPr/>
        </p:nvSpPr>
        <p:spPr>
          <a:xfrm>
            <a:off x="741045" y="3568764"/>
            <a:ext cx="5176429" cy="18000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kumimoji="1" lang="en-US" altLang="zh-CN" dirty="0">
                <a:solidFill>
                  <a:schemeClr val="tx2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dirty="0">
                <a:solidFill>
                  <a:schemeClr val="tx2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是一种办公工具，可以提高效率，想要学会</a:t>
            </a:r>
            <a:r>
              <a:rPr kumimoji="1" lang="en-US" altLang="zh-CN" dirty="0">
                <a:solidFill>
                  <a:schemeClr val="tx2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dirty="0">
                <a:solidFill>
                  <a:schemeClr val="tx2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制作或者有</a:t>
            </a:r>
            <a:r>
              <a:rPr kumimoji="1" lang="en-US" altLang="zh-CN" dirty="0">
                <a:solidFill>
                  <a:schemeClr val="tx2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dirty="0">
                <a:solidFill>
                  <a:schemeClr val="tx2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制作需求可咨询大地主哦</a:t>
            </a:r>
            <a:r>
              <a:rPr kumimoji="1" lang="en-US" altLang="zh-CN" dirty="0">
                <a:solidFill>
                  <a:schemeClr val="tx2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dirty="0">
                <a:solidFill>
                  <a:schemeClr val="tx2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是一种办公工具，可以提高效率，想要学会</a:t>
            </a:r>
            <a:r>
              <a:rPr kumimoji="1" lang="en-US" altLang="zh-CN" dirty="0">
                <a:solidFill>
                  <a:schemeClr val="tx2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dirty="0">
                <a:solidFill>
                  <a:schemeClr val="tx2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制作或者有</a:t>
            </a:r>
            <a:r>
              <a:rPr kumimoji="1" lang="en-US" altLang="zh-CN" dirty="0">
                <a:solidFill>
                  <a:schemeClr val="tx2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dirty="0">
                <a:solidFill>
                  <a:schemeClr val="tx2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制作需求可咨询大地主哦</a:t>
            </a:r>
          </a:p>
          <a:p>
            <a:pPr marL="0" indent="0">
              <a:lnSpc>
                <a:spcPct val="150000"/>
              </a:lnSpc>
              <a:buNone/>
            </a:pPr>
            <a:endParaRPr kumimoji="1" lang="zh-CN" altLang="en-US" dirty="0">
              <a:solidFill>
                <a:schemeClr val="tx2"/>
              </a:solidFill>
              <a:latin typeface="WenQuanYi Micro Hei" panose="020B0606030804020204" pitchFamily="34" charset="-128"/>
              <a:ea typeface="WenQuanYi Micro Hei" panose="020B0606030804020204" pitchFamily="34" charset="-128"/>
              <a:cs typeface="WenQuanYi Micro Hei" panose="020B0606030804020204" pitchFamily="34" charset="-128"/>
            </a:endParaRPr>
          </a:p>
        </p:txBody>
      </p:sp>
      <p:cxnSp>
        <p:nvCxnSpPr>
          <p:cNvPr id="15" name="直线连接符 14">
            <a:extLst>
              <a:ext uri="{FF2B5EF4-FFF2-40B4-BE49-F238E27FC236}">
                <a16:creationId xmlns:a16="http://schemas.microsoft.com/office/drawing/2014/main" id="{1133FF9F-FFC9-080B-8741-E97CBB49E7C3}"/>
              </a:ext>
            </a:extLst>
          </p:cNvPr>
          <p:cNvCxnSpPr/>
          <p:nvPr/>
        </p:nvCxnSpPr>
        <p:spPr>
          <a:xfrm>
            <a:off x="809897" y="3429000"/>
            <a:ext cx="1985554" cy="0"/>
          </a:xfrm>
          <a:prstGeom prst="line">
            <a:avLst/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三角形 16">
            <a:extLst>
              <a:ext uri="{FF2B5EF4-FFF2-40B4-BE49-F238E27FC236}">
                <a16:creationId xmlns:a16="http://schemas.microsoft.com/office/drawing/2014/main" id="{360E2C41-D8EA-DB68-3083-333390E409CC}"/>
              </a:ext>
            </a:extLst>
          </p:cNvPr>
          <p:cNvSpPr/>
          <p:nvPr/>
        </p:nvSpPr>
        <p:spPr>
          <a:xfrm rot="5400000">
            <a:off x="5617031" y="3056191"/>
            <a:ext cx="248194" cy="157273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三角形 17">
            <a:extLst>
              <a:ext uri="{FF2B5EF4-FFF2-40B4-BE49-F238E27FC236}">
                <a16:creationId xmlns:a16="http://schemas.microsoft.com/office/drawing/2014/main" id="{DBECE0CF-FD7C-7A7F-1792-6833015F2E0F}"/>
              </a:ext>
            </a:extLst>
          </p:cNvPr>
          <p:cNvSpPr/>
          <p:nvPr/>
        </p:nvSpPr>
        <p:spPr>
          <a:xfrm rot="5400000">
            <a:off x="5834746" y="3056191"/>
            <a:ext cx="248194" cy="157273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三角形 18">
            <a:extLst>
              <a:ext uri="{FF2B5EF4-FFF2-40B4-BE49-F238E27FC236}">
                <a16:creationId xmlns:a16="http://schemas.microsoft.com/office/drawing/2014/main" id="{216BD617-24BB-C5B5-0A98-72808725638E}"/>
              </a:ext>
            </a:extLst>
          </p:cNvPr>
          <p:cNvSpPr/>
          <p:nvPr/>
        </p:nvSpPr>
        <p:spPr>
          <a:xfrm rot="5400000">
            <a:off x="6052461" y="3056191"/>
            <a:ext cx="248194" cy="157273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三角形 19">
            <a:extLst>
              <a:ext uri="{FF2B5EF4-FFF2-40B4-BE49-F238E27FC236}">
                <a16:creationId xmlns:a16="http://schemas.microsoft.com/office/drawing/2014/main" id="{34BD0A52-3C66-7B10-AF28-9CA4003CC28C}"/>
              </a:ext>
            </a:extLst>
          </p:cNvPr>
          <p:cNvSpPr/>
          <p:nvPr/>
        </p:nvSpPr>
        <p:spPr>
          <a:xfrm rot="5400000">
            <a:off x="6270176" y="3056191"/>
            <a:ext cx="248194" cy="157273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08824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FE44B74-1523-305B-1099-CACB3A3642F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742804" y="723537"/>
            <a:ext cx="2358934" cy="535531"/>
          </a:xfrm>
        </p:spPr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pic>
        <p:nvPicPr>
          <p:cNvPr id="5" name="图片 4" descr="图片包含 建筑, 窗户, 人, 室内&#10;&#10;描述已自动生成">
            <a:extLst>
              <a:ext uri="{FF2B5EF4-FFF2-40B4-BE49-F238E27FC236}">
                <a16:creationId xmlns:a16="http://schemas.microsoft.com/office/drawing/2014/main" id="{580903F7-C314-9D6F-66A6-6F03B9AFA7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813" y="1689736"/>
            <a:ext cx="2339975" cy="1313942"/>
          </a:xfrm>
          <a:prstGeom prst="rect">
            <a:avLst/>
          </a:prstGeom>
        </p:spPr>
      </p:pic>
      <p:pic>
        <p:nvPicPr>
          <p:cNvPr id="6" name="图片 5" descr="图片包含 建筑, 窗户, 人, 室内&#10;&#10;描述已自动生成">
            <a:extLst>
              <a:ext uri="{FF2B5EF4-FFF2-40B4-BE49-F238E27FC236}">
                <a16:creationId xmlns:a16="http://schemas.microsoft.com/office/drawing/2014/main" id="{564A218A-2936-E884-797E-08D5FFBDCE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813" y="3100515"/>
            <a:ext cx="2339975" cy="1313942"/>
          </a:xfrm>
          <a:prstGeom prst="rect">
            <a:avLst/>
          </a:prstGeom>
        </p:spPr>
      </p:pic>
      <p:pic>
        <p:nvPicPr>
          <p:cNvPr id="7" name="图片 6" descr="图片包含 建筑, 窗户, 人, 室内&#10;&#10;描述已自动生成">
            <a:extLst>
              <a:ext uri="{FF2B5EF4-FFF2-40B4-BE49-F238E27FC236}">
                <a16:creationId xmlns:a16="http://schemas.microsoft.com/office/drawing/2014/main" id="{F9BAE89F-221A-FC6F-5420-EA483D3310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813" y="4511293"/>
            <a:ext cx="2339975" cy="131394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97DBD3CA-3A56-01BE-EB8C-4AE253278572}"/>
              </a:ext>
            </a:extLst>
          </p:cNvPr>
          <p:cNvSpPr/>
          <p:nvPr/>
        </p:nvSpPr>
        <p:spPr>
          <a:xfrm>
            <a:off x="3122023" y="1689736"/>
            <a:ext cx="2534194" cy="1313942"/>
          </a:xfrm>
          <a:prstGeom prst="rect">
            <a:avLst/>
          </a:prstGeom>
          <a:gradFill flip="none" rotWithShape="1">
            <a:gsLst>
              <a:gs pos="24000">
                <a:schemeClr val="accent2"/>
              </a:gs>
              <a:gs pos="56000">
                <a:schemeClr val="accent1">
                  <a:lumMod val="75000"/>
                  <a:alpha val="72565"/>
                </a:schemeClr>
              </a:gs>
              <a:gs pos="94000">
                <a:schemeClr val="accent1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19250D4-C2EC-755B-6057-0922740CA4E7}"/>
              </a:ext>
            </a:extLst>
          </p:cNvPr>
          <p:cNvSpPr txBox="1"/>
          <p:nvPr/>
        </p:nvSpPr>
        <p:spPr>
          <a:xfrm>
            <a:off x="3226526" y="1802674"/>
            <a:ext cx="1123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solidFill>
                  <a:schemeClr val="bg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定制</a:t>
            </a:r>
            <a:r>
              <a:rPr kumimoji="1" lang="en-US" altLang="zh-CN" dirty="0">
                <a:solidFill>
                  <a:schemeClr val="bg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endParaRPr kumimoji="1" lang="zh-CN" altLang="en-US" dirty="0">
              <a:solidFill>
                <a:schemeClr val="bg1"/>
              </a:solidFill>
              <a:latin typeface="WenQuanYi Micro Hei" panose="020B0606030804020204" pitchFamily="34" charset="-128"/>
              <a:ea typeface="WenQuanYi Micro Hei" panose="020B0606030804020204" pitchFamily="34" charset="-128"/>
              <a:cs typeface="WenQuanYi Micro Hei" panose="020B0606030804020204" pitchFamily="34" charset="-128"/>
            </a:endParaRPr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9F34F32C-08BD-F229-358F-4BD576A8354A}"/>
              </a:ext>
            </a:extLst>
          </p:cNvPr>
          <p:cNvSpPr txBox="1">
            <a:spLocks/>
          </p:cNvSpPr>
          <p:nvPr/>
        </p:nvSpPr>
        <p:spPr>
          <a:xfrm>
            <a:off x="3226526" y="2175578"/>
            <a:ext cx="2339976" cy="6887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kumimoji="1" lang="en-US" altLang="zh-CN" sz="1400" dirty="0">
                <a:solidFill>
                  <a:schemeClr val="bg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sz="1400" dirty="0">
                <a:solidFill>
                  <a:schemeClr val="bg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是一种办公工具，可以提高效率</a:t>
            </a:r>
          </a:p>
        </p:txBody>
      </p:sp>
      <p:cxnSp>
        <p:nvCxnSpPr>
          <p:cNvPr id="12" name="直线连接符 11">
            <a:extLst>
              <a:ext uri="{FF2B5EF4-FFF2-40B4-BE49-F238E27FC236}">
                <a16:creationId xmlns:a16="http://schemas.microsoft.com/office/drawing/2014/main" id="{04B35775-6322-FA3B-EA01-758A815FE24C}"/>
              </a:ext>
            </a:extLst>
          </p:cNvPr>
          <p:cNvCxnSpPr>
            <a:cxnSpLocks/>
          </p:cNvCxnSpPr>
          <p:nvPr/>
        </p:nvCxnSpPr>
        <p:spPr>
          <a:xfrm>
            <a:off x="3226526" y="2172006"/>
            <a:ext cx="731521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5FA339A7-C6F9-C909-1EFD-454E643DF5E4}"/>
              </a:ext>
            </a:extLst>
          </p:cNvPr>
          <p:cNvSpPr/>
          <p:nvPr/>
        </p:nvSpPr>
        <p:spPr>
          <a:xfrm>
            <a:off x="3122023" y="3116616"/>
            <a:ext cx="2534194" cy="1313942"/>
          </a:xfrm>
          <a:prstGeom prst="rect">
            <a:avLst/>
          </a:prstGeom>
          <a:gradFill flip="none" rotWithShape="1">
            <a:gsLst>
              <a:gs pos="24000">
                <a:schemeClr val="accent2"/>
              </a:gs>
              <a:gs pos="56000">
                <a:schemeClr val="accent1">
                  <a:lumMod val="75000"/>
                  <a:alpha val="73000"/>
                </a:schemeClr>
              </a:gs>
              <a:gs pos="94000">
                <a:schemeClr val="accent1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0F2E926-C734-F219-6CFD-F72BAF2FF1EA}"/>
              </a:ext>
            </a:extLst>
          </p:cNvPr>
          <p:cNvSpPr txBox="1"/>
          <p:nvPr/>
        </p:nvSpPr>
        <p:spPr>
          <a:xfrm>
            <a:off x="3226526" y="3229554"/>
            <a:ext cx="1123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solidFill>
                  <a:schemeClr val="bg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定制</a:t>
            </a:r>
            <a:r>
              <a:rPr kumimoji="1" lang="en-US" altLang="zh-CN" dirty="0">
                <a:solidFill>
                  <a:schemeClr val="bg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endParaRPr kumimoji="1" lang="zh-CN" altLang="en-US" dirty="0">
              <a:solidFill>
                <a:schemeClr val="bg1"/>
              </a:solidFill>
              <a:latin typeface="WenQuanYi Micro Hei" panose="020B0606030804020204" pitchFamily="34" charset="-128"/>
              <a:ea typeface="WenQuanYi Micro Hei" panose="020B0606030804020204" pitchFamily="34" charset="-128"/>
              <a:cs typeface="WenQuanYi Micro Hei" panose="020B0606030804020204" pitchFamily="34" charset="-128"/>
            </a:endParaRP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6B687815-2AFF-77CA-8871-A6B419476013}"/>
              </a:ext>
            </a:extLst>
          </p:cNvPr>
          <p:cNvSpPr txBox="1">
            <a:spLocks/>
          </p:cNvSpPr>
          <p:nvPr/>
        </p:nvSpPr>
        <p:spPr>
          <a:xfrm>
            <a:off x="3226526" y="3602458"/>
            <a:ext cx="2339976" cy="6887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kumimoji="1" lang="en-US" altLang="zh-CN" sz="1400" dirty="0">
                <a:solidFill>
                  <a:schemeClr val="bg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sz="1400" dirty="0">
                <a:solidFill>
                  <a:schemeClr val="bg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是一种办公工具，可以提高效率</a:t>
            </a:r>
          </a:p>
        </p:txBody>
      </p:sp>
      <p:cxnSp>
        <p:nvCxnSpPr>
          <p:cNvPr id="16" name="直线连接符 15">
            <a:extLst>
              <a:ext uri="{FF2B5EF4-FFF2-40B4-BE49-F238E27FC236}">
                <a16:creationId xmlns:a16="http://schemas.microsoft.com/office/drawing/2014/main" id="{C94B52EB-B280-3235-9D24-26D0AD47573C}"/>
              </a:ext>
            </a:extLst>
          </p:cNvPr>
          <p:cNvCxnSpPr>
            <a:cxnSpLocks/>
          </p:cNvCxnSpPr>
          <p:nvPr/>
        </p:nvCxnSpPr>
        <p:spPr>
          <a:xfrm>
            <a:off x="3226526" y="3598886"/>
            <a:ext cx="731521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08F05AC9-7D42-83DA-8C07-44DDF8D49807}"/>
              </a:ext>
            </a:extLst>
          </p:cNvPr>
          <p:cNvSpPr/>
          <p:nvPr/>
        </p:nvSpPr>
        <p:spPr>
          <a:xfrm>
            <a:off x="3116355" y="4511293"/>
            <a:ext cx="2534194" cy="1313942"/>
          </a:xfrm>
          <a:prstGeom prst="rect">
            <a:avLst/>
          </a:prstGeom>
          <a:gradFill flip="none" rotWithShape="1">
            <a:gsLst>
              <a:gs pos="24000">
                <a:schemeClr val="accent2"/>
              </a:gs>
              <a:gs pos="56000">
                <a:schemeClr val="accent1">
                  <a:lumMod val="75000"/>
                  <a:alpha val="73000"/>
                </a:schemeClr>
              </a:gs>
              <a:gs pos="94000">
                <a:schemeClr val="accent1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B0BF885-CF56-045D-9806-D9532A0834C5}"/>
              </a:ext>
            </a:extLst>
          </p:cNvPr>
          <p:cNvSpPr txBox="1"/>
          <p:nvPr/>
        </p:nvSpPr>
        <p:spPr>
          <a:xfrm>
            <a:off x="3220858" y="4624231"/>
            <a:ext cx="1123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solidFill>
                  <a:schemeClr val="bg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定制</a:t>
            </a:r>
            <a:r>
              <a:rPr kumimoji="1" lang="en-US" altLang="zh-CN" dirty="0">
                <a:solidFill>
                  <a:schemeClr val="bg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endParaRPr kumimoji="1" lang="zh-CN" altLang="en-US" dirty="0">
              <a:solidFill>
                <a:schemeClr val="bg1"/>
              </a:solidFill>
              <a:latin typeface="WenQuanYi Micro Hei" panose="020B0606030804020204" pitchFamily="34" charset="-128"/>
              <a:ea typeface="WenQuanYi Micro Hei" panose="020B0606030804020204" pitchFamily="34" charset="-128"/>
              <a:cs typeface="WenQuanYi Micro Hei" panose="020B0606030804020204" pitchFamily="34" charset="-128"/>
            </a:endParaRPr>
          </a:p>
        </p:txBody>
      </p:sp>
      <p:sp>
        <p:nvSpPr>
          <p:cNvPr id="19" name="内容占位符 6">
            <a:extLst>
              <a:ext uri="{FF2B5EF4-FFF2-40B4-BE49-F238E27FC236}">
                <a16:creationId xmlns:a16="http://schemas.microsoft.com/office/drawing/2014/main" id="{1846EFFD-1E75-E168-4E78-B5DDDEB6ADE0}"/>
              </a:ext>
            </a:extLst>
          </p:cNvPr>
          <p:cNvSpPr txBox="1">
            <a:spLocks/>
          </p:cNvSpPr>
          <p:nvPr/>
        </p:nvSpPr>
        <p:spPr>
          <a:xfrm>
            <a:off x="3220858" y="4997135"/>
            <a:ext cx="2339976" cy="6887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kumimoji="1" lang="en-US" altLang="zh-CN" sz="1400" dirty="0">
                <a:solidFill>
                  <a:schemeClr val="bg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sz="1400" dirty="0">
                <a:solidFill>
                  <a:schemeClr val="bg1"/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是一种办公工具，可以提高效率</a:t>
            </a:r>
          </a:p>
        </p:txBody>
      </p:sp>
      <p:cxnSp>
        <p:nvCxnSpPr>
          <p:cNvPr id="20" name="直线连接符 19">
            <a:extLst>
              <a:ext uri="{FF2B5EF4-FFF2-40B4-BE49-F238E27FC236}">
                <a16:creationId xmlns:a16="http://schemas.microsoft.com/office/drawing/2014/main" id="{6463B426-E605-A7B5-208C-4C62B4021AB3}"/>
              </a:ext>
            </a:extLst>
          </p:cNvPr>
          <p:cNvCxnSpPr>
            <a:cxnSpLocks/>
          </p:cNvCxnSpPr>
          <p:nvPr/>
        </p:nvCxnSpPr>
        <p:spPr>
          <a:xfrm>
            <a:off x="3220858" y="4993563"/>
            <a:ext cx="731521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圆角矩形 20">
            <a:extLst>
              <a:ext uri="{FF2B5EF4-FFF2-40B4-BE49-F238E27FC236}">
                <a16:creationId xmlns:a16="http://schemas.microsoft.com/office/drawing/2014/main" id="{8C7626D1-BC6C-7540-0A60-9C29BD8EA897}"/>
              </a:ext>
            </a:extLst>
          </p:cNvPr>
          <p:cNvSpPr/>
          <p:nvPr/>
        </p:nvSpPr>
        <p:spPr>
          <a:xfrm>
            <a:off x="651420" y="1686164"/>
            <a:ext cx="111896" cy="1325421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圆角矩形 21">
            <a:extLst>
              <a:ext uri="{FF2B5EF4-FFF2-40B4-BE49-F238E27FC236}">
                <a16:creationId xmlns:a16="http://schemas.microsoft.com/office/drawing/2014/main" id="{17481AC7-4358-E1A2-BB17-8EA009568E32}"/>
              </a:ext>
            </a:extLst>
          </p:cNvPr>
          <p:cNvSpPr/>
          <p:nvPr/>
        </p:nvSpPr>
        <p:spPr>
          <a:xfrm>
            <a:off x="651420" y="3098729"/>
            <a:ext cx="111896" cy="1325421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圆角矩形 22">
            <a:extLst>
              <a:ext uri="{FF2B5EF4-FFF2-40B4-BE49-F238E27FC236}">
                <a16:creationId xmlns:a16="http://schemas.microsoft.com/office/drawing/2014/main" id="{4049B90C-2DA0-618E-5683-9FA97567BCDB}"/>
              </a:ext>
            </a:extLst>
          </p:cNvPr>
          <p:cNvSpPr/>
          <p:nvPr/>
        </p:nvSpPr>
        <p:spPr>
          <a:xfrm>
            <a:off x="651420" y="4511293"/>
            <a:ext cx="111896" cy="1325421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1767DFC-CF06-50C8-861E-A76686E9F148}"/>
              </a:ext>
            </a:extLst>
          </p:cNvPr>
          <p:cNvSpPr/>
          <p:nvPr/>
        </p:nvSpPr>
        <p:spPr>
          <a:xfrm>
            <a:off x="5917473" y="1697585"/>
            <a:ext cx="5615713" cy="131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是一种办公工具，可以提高效率，想要学会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制作或者有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制作需求可咨询大地主哦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是一种办公工具，可以提高效率，想要学会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制作或者有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制作需求可咨询大地主哦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95013A1-C9C8-5D88-A60E-B3E9E3B090CD}"/>
              </a:ext>
            </a:extLst>
          </p:cNvPr>
          <p:cNvSpPr/>
          <p:nvPr/>
        </p:nvSpPr>
        <p:spPr>
          <a:xfrm>
            <a:off x="5917473" y="3098729"/>
            <a:ext cx="5615713" cy="131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51PPT</a:t>
            </a:r>
            <a:r>
              <a:rPr kumimoji="1"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模板网，幻灯片演示模板及素材免费下载！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51PPT</a:t>
            </a:r>
            <a:r>
              <a:rPr kumimoji="1"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模板网 官网唯一网址：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www.51pptmoban.com</a:t>
            </a:r>
            <a:endParaRPr kumimoji="1"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WenQuanYi Micro Hei" panose="020B0606030804020204" pitchFamily="34" charset="-128"/>
              <a:ea typeface="WenQuanYi Micro Hei" panose="020B0606030804020204" pitchFamily="34" charset="-128"/>
              <a:cs typeface="WenQuanYi Micro Hei" panose="020B0606030804020204" pitchFamily="34" charset="-128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9FA9B6C-48E2-7A06-2109-865166EEC390}"/>
              </a:ext>
            </a:extLst>
          </p:cNvPr>
          <p:cNvSpPr/>
          <p:nvPr/>
        </p:nvSpPr>
        <p:spPr>
          <a:xfrm>
            <a:off x="5917473" y="4499873"/>
            <a:ext cx="5615713" cy="131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是一种办公工具，可以提高效率，想要学会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制作或者有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制作需求可咨询大地主哦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是一种办公工具，可以提高效率，想要学会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制作或者有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</a:t>
            </a: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制作需求可咨询大地主哦</a:t>
            </a:r>
          </a:p>
        </p:txBody>
      </p:sp>
    </p:spTree>
    <p:extLst>
      <p:ext uri="{BB962C8B-B14F-4D97-AF65-F5344CB8AC3E}">
        <p14:creationId xmlns:p14="http://schemas.microsoft.com/office/powerpoint/2010/main" val="1557838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五边形 14">
            <a:extLst>
              <a:ext uri="{FF2B5EF4-FFF2-40B4-BE49-F238E27FC236}">
                <a16:creationId xmlns:a16="http://schemas.microsoft.com/office/drawing/2014/main" id="{781B83B8-6580-5736-C71F-9B5DB468B732}"/>
              </a:ext>
            </a:extLst>
          </p:cNvPr>
          <p:cNvSpPr/>
          <p:nvPr/>
        </p:nvSpPr>
        <p:spPr>
          <a:xfrm>
            <a:off x="6774169" y="3709849"/>
            <a:ext cx="3204000" cy="613955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783D7A2-AB25-79C3-82C1-9440D5D4CC1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742804" y="723537"/>
            <a:ext cx="2358934" cy="535531"/>
          </a:xfrm>
        </p:spPr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8427365-5358-0189-8F97-BF93352A65D7}"/>
              </a:ext>
            </a:extLst>
          </p:cNvPr>
          <p:cNvSpPr/>
          <p:nvPr/>
        </p:nvSpPr>
        <p:spPr>
          <a:xfrm>
            <a:off x="1018898" y="1854923"/>
            <a:ext cx="2782389" cy="6139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600" dirty="0">
                <a:gradFill>
                  <a:gsLst>
                    <a:gs pos="24000">
                      <a:schemeClr val="accent2"/>
                    </a:gs>
                    <a:gs pos="56000">
                      <a:srgbClr val="FB604B"/>
                    </a:gs>
                    <a:gs pos="94000">
                      <a:schemeClr val="accent1"/>
                    </a:gs>
                  </a:gsLst>
                  <a:lin ang="13500000" scaled="1"/>
                </a:gradFill>
                <a:latin typeface="YouSheBiaoTiHei" pitchFamily="2" charset="-122"/>
                <a:ea typeface="YouSheBiaoTiHei" pitchFamily="2" charset="-122"/>
              </a:rPr>
              <a:t>定制</a:t>
            </a:r>
            <a:r>
              <a:rPr kumimoji="1" lang="en-US" altLang="zh-CN" sz="2600" dirty="0">
                <a:gradFill>
                  <a:gsLst>
                    <a:gs pos="24000">
                      <a:schemeClr val="accent2"/>
                    </a:gs>
                    <a:gs pos="56000">
                      <a:srgbClr val="FB604B"/>
                    </a:gs>
                    <a:gs pos="94000">
                      <a:schemeClr val="accent1"/>
                    </a:gs>
                  </a:gsLst>
                  <a:lin ang="13500000" scaled="1"/>
                </a:gradFill>
                <a:latin typeface="YouSheBiaoTiHei" pitchFamily="2" charset="-122"/>
                <a:ea typeface="YouSheBiaoTiHei" pitchFamily="2" charset="-122"/>
              </a:rPr>
              <a:t>PPT</a:t>
            </a:r>
            <a:endParaRPr kumimoji="1" lang="zh-CN" altLang="en-US" sz="2600" dirty="0">
              <a:gradFill>
                <a:gsLst>
                  <a:gs pos="24000">
                    <a:schemeClr val="accent2"/>
                  </a:gs>
                  <a:gs pos="56000">
                    <a:srgbClr val="FB604B"/>
                  </a:gs>
                  <a:gs pos="94000">
                    <a:schemeClr val="accent1"/>
                  </a:gs>
                </a:gsLst>
                <a:lin ang="13500000" scaled="1"/>
              </a:gradFill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8836568-54C1-34A6-21EB-F2371E8263F6}"/>
              </a:ext>
            </a:extLst>
          </p:cNvPr>
          <p:cNvSpPr/>
          <p:nvPr/>
        </p:nvSpPr>
        <p:spPr>
          <a:xfrm>
            <a:off x="4048374" y="1854923"/>
            <a:ext cx="2782389" cy="6139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600" dirty="0">
                <a:gradFill>
                  <a:gsLst>
                    <a:gs pos="24000">
                      <a:schemeClr val="accent2"/>
                    </a:gs>
                    <a:gs pos="56000">
                      <a:srgbClr val="FB604B"/>
                    </a:gs>
                    <a:gs pos="94000">
                      <a:schemeClr val="accent1"/>
                    </a:gs>
                  </a:gsLst>
                  <a:lin ang="13500000" scaled="1"/>
                </a:gradFill>
                <a:latin typeface="YouSheBiaoTiHei" pitchFamily="2" charset="-122"/>
                <a:ea typeface="YouSheBiaoTiHei" pitchFamily="2" charset="-122"/>
              </a:rPr>
              <a:t>定制</a:t>
            </a:r>
            <a:r>
              <a:rPr kumimoji="1" lang="en-US" altLang="zh-CN" sz="2600" dirty="0">
                <a:gradFill>
                  <a:gsLst>
                    <a:gs pos="24000">
                      <a:schemeClr val="accent2"/>
                    </a:gs>
                    <a:gs pos="56000">
                      <a:srgbClr val="FB604B"/>
                    </a:gs>
                    <a:gs pos="94000">
                      <a:schemeClr val="accent1"/>
                    </a:gs>
                  </a:gsLst>
                  <a:lin ang="13500000" scaled="1"/>
                </a:gradFill>
                <a:latin typeface="YouSheBiaoTiHei" pitchFamily="2" charset="-122"/>
                <a:ea typeface="YouSheBiaoTiHei" pitchFamily="2" charset="-122"/>
              </a:rPr>
              <a:t>PPT</a:t>
            </a:r>
            <a:endParaRPr kumimoji="1" lang="zh-CN" altLang="en-US" sz="2600" dirty="0">
              <a:gradFill>
                <a:gsLst>
                  <a:gs pos="24000">
                    <a:schemeClr val="accent2"/>
                  </a:gs>
                  <a:gs pos="56000">
                    <a:srgbClr val="FB604B"/>
                  </a:gs>
                  <a:gs pos="94000">
                    <a:schemeClr val="accent1"/>
                  </a:gs>
                </a:gsLst>
                <a:lin ang="13500000" scaled="1"/>
              </a:gradFill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E998583-6E77-59A9-34E0-53D726FD6E44}"/>
              </a:ext>
            </a:extLst>
          </p:cNvPr>
          <p:cNvSpPr/>
          <p:nvPr/>
        </p:nvSpPr>
        <p:spPr>
          <a:xfrm>
            <a:off x="7077849" y="1854923"/>
            <a:ext cx="2782389" cy="6139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600" dirty="0">
                <a:gradFill>
                  <a:gsLst>
                    <a:gs pos="24000">
                      <a:schemeClr val="accent2"/>
                    </a:gs>
                    <a:gs pos="56000">
                      <a:srgbClr val="FB604B"/>
                    </a:gs>
                    <a:gs pos="94000">
                      <a:schemeClr val="accent1"/>
                    </a:gs>
                  </a:gsLst>
                  <a:lin ang="13500000" scaled="1"/>
                </a:gradFill>
                <a:latin typeface="YouSheBiaoTiHei" pitchFamily="2" charset="-122"/>
                <a:ea typeface="YouSheBiaoTiHei" pitchFamily="2" charset="-122"/>
              </a:rPr>
              <a:t>定制</a:t>
            </a:r>
            <a:r>
              <a:rPr kumimoji="1" lang="en-US" altLang="zh-CN" sz="2600" dirty="0">
                <a:gradFill>
                  <a:gsLst>
                    <a:gs pos="24000">
                      <a:schemeClr val="accent2"/>
                    </a:gs>
                    <a:gs pos="56000">
                      <a:srgbClr val="FB604B"/>
                    </a:gs>
                    <a:gs pos="94000">
                      <a:schemeClr val="accent1"/>
                    </a:gs>
                  </a:gsLst>
                  <a:lin ang="13500000" scaled="1"/>
                </a:gradFill>
                <a:latin typeface="YouSheBiaoTiHei" pitchFamily="2" charset="-122"/>
                <a:ea typeface="YouSheBiaoTiHei" pitchFamily="2" charset="-122"/>
              </a:rPr>
              <a:t>PPT</a:t>
            </a:r>
            <a:endParaRPr kumimoji="1" lang="zh-CN" altLang="en-US" sz="2600" dirty="0">
              <a:gradFill>
                <a:gsLst>
                  <a:gs pos="24000">
                    <a:schemeClr val="accent2"/>
                  </a:gs>
                  <a:gs pos="56000">
                    <a:srgbClr val="FB604B"/>
                  </a:gs>
                  <a:gs pos="94000">
                    <a:schemeClr val="accent1"/>
                  </a:gs>
                </a:gsLst>
                <a:lin ang="13500000" scaled="1"/>
              </a:gradFill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56DEF36-BB7E-666C-7C04-AF67692CC767}"/>
              </a:ext>
            </a:extLst>
          </p:cNvPr>
          <p:cNvSpPr txBox="1"/>
          <p:nvPr/>
        </p:nvSpPr>
        <p:spPr>
          <a:xfrm>
            <a:off x="1018898" y="2541359"/>
            <a:ext cx="27823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PPT是一种办公工具，可以提高效率，想要学会PPT制作或者有PPT制作需求可咨询大地主哦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74EC9DF-BCB2-B228-2102-0EAECB6ADD00}"/>
              </a:ext>
            </a:extLst>
          </p:cNvPr>
          <p:cNvSpPr txBox="1"/>
          <p:nvPr/>
        </p:nvSpPr>
        <p:spPr>
          <a:xfrm>
            <a:off x="4048374" y="2541359"/>
            <a:ext cx="27823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PPT是一种办公工具，可以提高效率，想要学会PPT制作或者有PPT制作需求可咨询大地主哦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2194AAB-DB2F-C942-17E7-2E5021325328}"/>
              </a:ext>
            </a:extLst>
          </p:cNvPr>
          <p:cNvSpPr txBox="1"/>
          <p:nvPr/>
        </p:nvSpPr>
        <p:spPr>
          <a:xfrm>
            <a:off x="7077849" y="2541359"/>
            <a:ext cx="27823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PPT是一种办公工具，可以提高效率，想要学会PPT制作或者有PPT制作需求可咨询大地主哦</a:t>
            </a:r>
          </a:p>
        </p:txBody>
      </p:sp>
      <p:sp>
        <p:nvSpPr>
          <p:cNvPr id="12" name="五边形 11">
            <a:extLst>
              <a:ext uri="{FF2B5EF4-FFF2-40B4-BE49-F238E27FC236}">
                <a16:creationId xmlns:a16="http://schemas.microsoft.com/office/drawing/2014/main" id="{251C07DF-263E-0E30-9E37-8178A4732DD5}"/>
              </a:ext>
            </a:extLst>
          </p:cNvPr>
          <p:cNvSpPr/>
          <p:nvPr/>
        </p:nvSpPr>
        <p:spPr>
          <a:xfrm>
            <a:off x="3888378" y="3709849"/>
            <a:ext cx="3204000" cy="613955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11" name="五边形 10">
            <a:extLst>
              <a:ext uri="{FF2B5EF4-FFF2-40B4-BE49-F238E27FC236}">
                <a16:creationId xmlns:a16="http://schemas.microsoft.com/office/drawing/2014/main" id="{5387AEDB-6AF7-A0F8-3D16-8AF7575AE9A0}"/>
              </a:ext>
            </a:extLst>
          </p:cNvPr>
          <p:cNvSpPr/>
          <p:nvPr/>
        </p:nvSpPr>
        <p:spPr>
          <a:xfrm>
            <a:off x="1018898" y="3709849"/>
            <a:ext cx="3204000" cy="613955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pic>
        <p:nvPicPr>
          <p:cNvPr id="16" name="image 7024">
            <a:extLst>
              <a:ext uri="{FF2B5EF4-FFF2-40B4-BE49-F238E27FC236}">
                <a16:creationId xmlns:a16="http://schemas.microsoft.com/office/drawing/2014/main" id="{4EC619F5-8CD3-4AC3-BF3D-A5E09AA147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18898" y="4520994"/>
            <a:ext cx="3069082" cy="1371600"/>
          </a:xfrm>
          <a:prstGeom prst="rect">
            <a:avLst/>
          </a:prstGeom>
        </p:spPr>
      </p:pic>
      <p:pic>
        <p:nvPicPr>
          <p:cNvPr id="17" name="image 7024">
            <a:extLst>
              <a:ext uri="{FF2B5EF4-FFF2-40B4-BE49-F238E27FC236}">
                <a16:creationId xmlns:a16="http://schemas.microsoft.com/office/drawing/2014/main" id="{18386B70-A756-7B2E-A913-E4E354991E8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048374" y="4520994"/>
            <a:ext cx="3069082" cy="1371600"/>
          </a:xfrm>
          <a:prstGeom prst="rect">
            <a:avLst/>
          </a:prstGeom>
        </p:spPr>
      </p:pic>
      <p:pic>
        <p:nvPicPr>
          <p:cNvPr id="18" name="image 7024">
            <a:extLst>
              <a:ext uri="{FF2B5EF4-FFF2-40B4-BE49-F238E27FC236}">
                <a16:creationId xmlns:a16="http://schemas.microsoft.com/office/drawing/2014/main" id="{BC4AADD1-F4C8-2817-C955-DED92FE21D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077849" y="4520994"/>
            <a:ext cx="3069082" cy="1371600"/>
          </a:xfrm>
          <a:prstGeom prst="rect">
            <a:avLst/>
          </a:prstGeom>
        </p:spPr>
      </p:pic>
      <p:pic>
        <p:nvPicPr>
          <p:cNvPr id="3" name="image 707">
            <a:extLst>
              <a:ext uri="{FF2B5EF4-FFF2-40B4-BE49-F238E27FC236}">
                <a16:creationId xmlns:a16="http://schemas.microsoft.com/office/drawing/2014/main" id="{E5ABBD6D-F580-F979-E675-7A7900D9719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40019" y="2880995"/>
            <a:ext cx="6541203" cy="4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82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B76358A6-04AC-6206-333F-D1153BD93A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532119" y="1893887"/>
            <a:ext cx="1127760" cy="588055"/>
          </a:xfrm>
        </p:spPr>
        <p:txBody>
          <a:bodyPr/>
          <a:lstStyle/>
          <a:p>
            <a:r>
              <a:rPr kumimoji="1" lang="en-US" altLang="zh-CN" dirty="0">
                <a:solidFill>
                  <a:schemeClr val="bg1"/>
                </a:solidFill>
                <a:latin typeface="YouSheBiaoTiHei" pitchFamily="2" charset="-122"/>
                <a:ea typeface="YouSheBiaoTiHei" pitchFamily="2" charset="-122"/>
              </a:rPr>
              <a:t>02</a:t>
            </a:r>
            <a:endParaRPr kumimoji="1" lang="zh-CN" altLang="en-US" dirty="0">
              <a:solidFill>
                <a:schemeClr val="bg1"/>
              </a:solidFill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C91D53-9CF3-950B-424A-5AF9379987A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kumimoji="1" lang="zh-CN" altLang="en-US" dirty="0"/>
              <a:t>报告详情</a:t>
            </a:r>
          </a:p>
        </p:txBody>
      </p:sp>
    </p:spTree>
    <p:extLst>
      <p:ext uri="{BB962C8B-B14F-4D97-AF65-F5344CB8AC3E}">
        <p14:creationId xmlns:p14="http://schemas.microsoft.com/office/powerpoint/2010/main" val="4266263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BEBF645-F779-4BCC-D659-BEBE451C815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kumimoji="1" lang="zh-CN" altLang="en-US" dirty="0"/>
              <a:t>我们的服务</a:t>
            </a:r>
          </a:p>
        </p:txBody>
      </p:sp>
      <p:pic>
        <p:nvPicPr>
          <p:cNvPr id="3" name="image 707">
            <a:extLst>
              <a:ext uri="{FF2B5EF4-FFF2-40B4-BE49-F238E27FC236}">
                <a16:creationId xmlns:a16="http://schemas.microsoft.com/office/drawing/2014/main" id="{9A2D62A1-2869-9FCE-8955-B97330A347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203950" y="2032000"/>
            <a:ext cx="2171700" cy="3556000"/>
          </a:xfrm>
          <a:prstGeom prst="rect">
            <a:avLst/>
          </a:prstGeom>
        </p:spPr>
      </p:pic>
      <p:pic>
        <p:nvPicPr>
          <p:cNvPr id="4" name="image 708">
            <a:extLst>
              <a:ext uri="{FF2B5EF4-FFF2-40B4-BE49-F238E27FC236}">
                <a16:creationId xmlns:a16="http://schemas.microsoft.com/office/drawing/2014/main" id="{B8B7FE8C-1F6E-6FAF-5AE6-68AB2FAF11E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432800" y="3841750"/>
            <a:ext cx="2038350" cy="1752600"/>
          </a:xfrm>
          <a:prstGeom prst="rect">
            <a:avLst/>
          </a:prstGeom>
        </p:spPr>
      </p:pic>
      <p:pic>
        <p:nvPicPr>
          <p:cNvPr id="5" name="image 709">
            <a:extLst>
              <a:ext uri="{FF2B5EF4-FFF2-40B4-BE49-F238E27FC236}">
                <a16:creationId xmlns:a16="http://schemas.microsoft.com/office/drawing/2014/main" id="{33C4A472-E249-691C-DA9E-E7AF5A7FD95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432800" y="2025650"/>
            <a:ext cx="2038350" cy="17526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D25CF74-15E4-E458-84C5-4B6E3B99EDF2}"/>
              </a:ext>
            </a:extLst>
          </p:cNvPr>
          <p:cNvSpPr txBox="1"/>
          <p:nvPr/>
        </p:nvSpPr>
        <p:spPr>
          <a:xfrm>
            <a:off x="1088821" y="2555220"/>
            <a:ext cx="4795611" cy="102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PPT是一种办公工具，可以提高效率，想要学会PPT制作或者有PPT制作需求可咨询大地主哦PPT是一种办公工具，可以提高效率，想要学会PPT制作或者有PPT制作咨询我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7A83EC-FDBD-7CC6-19FE-9704F0A7CB3E}"/>
              </a:ext>
            </a:extLst>
          </p:cNvPr>
          <p:cNvSpPr txBox="1"/>
          <p:nvPr/>
        </p:nvSpPr>
        <p:spPr>
          <a:xfrm>
            <a:off x="1088821" y="2032000"/>
            <a:ext cx="2913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+mn-ea"/>
              </a:rPr>
              <a:t>我们的服务非常好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B371677-0B78-D30D-2ABA-B1F966EAE40E}"/>
              </a:ext>
            </a:extLst>
          </p:cNvPr>
          <p:cNvSpPr txBox="1"/>
          <p:nvPr/>
        </p:nvSpPr>
        <p:spPr>
          <a:xfrm>
            <a:off x="1088821" y="4563617"/>
            <a:ext cx="4795611" cy="102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PPT是一种办公工具，可以提高效率，想要学会PPT制作或者有PPT制作需求可咨询大地主哦PPT是一种办公工具，可以提高效率，想要学会PPT制作或者有PPT制作咨询我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16C0F76-7B5B-BFEE-154F-B11622DB2AF3}"/>
              </a:ext>
            </a:extLst>
          </p:cNvPr>
          <p:cNvSpPr txBox="1"/>
          <p:nvPr/>
        </p:nvSpPr>
        <p:spPr>
          <a:xfrm>
            <a:off x="1088821" y="4040397"/>
            <a:ext cx="2913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+mn-ea"/>
              </a:rPr>
              <a:t>我们涉及的范围广</a:t>
            </a:r>
          </a:p>
        </p:txBody>
      </p:sp>
    </p:spTree>
    <p:extLst>
      <p:ext uri="{BB962C8B-B14F-4D97-AF65-F5344CB8AC3E}">
        <p14:creationId xmlns:p14="http://schemas.microsoft.com/office/powerpoint/2010/main" val="629069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DDF9AC2-F81B-EA35-025B-0E9ED7FCA03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742803" y="501938"/>
            <a:ext cx="2603285" cy="978729"/>
          </a:xfrm>
        </p:spPr>
        <p:txBody>
          <a:bodyPr/>
          <a:lstStyle/>
          <a:p>
            <a:r>
              <a:rPr kumimoji="1" lang="zh-CN" altLang="en-US" dirty="0"/>
              <a:t>我们团队介绍</a:t>
            </a:r>
          </a:p>
        </p:txBody>
      </p:sp>
      <p:pic>
        <p:nvPicPr>
          <p:cNvPr id="3" name="image 501">
            <a:extLst>
              <a:ext uri="{FF2B5EF4-FFF2-40B4-BE49-F238E27FC236}">
                <a16:creationId xmlns:a16="http://schemas.microsoft.com/office/drawing/2014/main" id="{6AA2A2BF-2768-926B-98BE-CBA6773079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12900" y="1987550"/>
            <a:ext cx="4749800" cy="23622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9AA5F48-6F5D-1D8B-BBE1-DEB45C9ADC42}"/>
              </a:ext>
            </a:extLst>
          </p:cNvPr>
          <p:cNvSpPr txBox="1"/>
          <p:nvPr/>
        </p:nvSpPr>
        <p:spPr>
          <a:xfrm>
            <a:off x="1589994" y="4563617"/>
            <a:ext cx="4795611" cy="701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WenQuanYi Micro Hei" panose="020B0606030804020204" pitchFamily="34" charset="-128"/>
                <a:ea typeface="WenQuanYi Micro Hei" panose="020B0606030804020204" pitchFamily="34" charset="-128"/>
                <a:cs typeface="WenQuanYi Micro Hei" panose="020B0606030804020204" pitchFamily="34" charset="-128"/>
              </a:rPr>
              <a:t>PPT是一种办公工具，可以提高效率，想要学会PPT制作或者有PPT制作需求可咨询大地主哦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C795FB-D3DD-F0BD-73CF-A14EAFE36940}"/>
              </a:ext>
            </a:extLst>
          </p:cNvPr>
          <p:cNvSpPr/>
          <p:nvPr/>
        </p:nvSpPr>
        <p:spPr>
          <a:xfrm>
            <a:off x="6905513" y="1987550"/>
            <a:ext cx="1667435" cy="83095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5500" dirty="0"/>
              <a:t>60+</a:t>
            </a:r>
            <a:endParaRPr kumimoji="1" lang="zh-CN" altLang="en-US" sz="55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81856C1-D1AA-2A25-1F61-8AE30B823595}"/>
              </a:ext>
            </a:extLst>
          </p:cNvPr>
          <p:cNvSpPr/>
          <p:nvPr/>
        </p:nvSpPr>
        <p:spPr>
          <a:xfrm>
            <a:off x="6905513" y="3072843"/>
            <a:ext cx="1667435" cy="83095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5500" dirty="0"/>
              <a:t>100</a:t>
            </a:r>
            <a:endParaRPr kumimoji="1" lang="zh-CN" altLang="en-US" sz="55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6FB698E-EC15-CF8F-3091-E9FF9E23F9E0}"/>
              </a:ext>
            </a:extLst>
          </p:cNvPr>
          <p:cNvSpPr/>
          <p:nvPr/>
        </p:nvSpPr>
        <p:spPr>
          <a:xfrm>
            <a:off x="6905513" y="4158136"/>
            <a:ext cx="1667435" cy="83095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5500" dirty="0"/>
              <a:t>300</a:t>
            </a:r>
            <a:endParaRPr kumimoji="1" lang="zh-CN" altLang="en-US" sz="55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B18F117-B494-613F-4A8F-D949D0BDD0DE}"/>
              </a:ext>
            </a:extLst>
          </p:cNvPr>
          <p:cNvSpPr/>
          <p:nvPr/>
        </p:nvSpPr>
        <p:spPr>
          <a:xfrm>
            <a:off x="6905513" y="5243429"/>
            <a:ext cx="1667435" cy="83095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5500" dirty="0"/>
              <a:t>200</a:t>
            </a:r>
            <a:endParaRPr kumimoji="1" lang="zh-CN" altLang="en-US" sz="55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179F0E-38E1-65C9-A3EF-B0E4CB56025C}"/>
              </a:ext>
            </a:extLst>
          </p:cNvPr>
          <p:cNvSpPr txBox="1"/>
          <p:nvPr/>
        </p:nvSpPr>
        <p:spPr>
          <a:xfrm>
            <a:off x="8670663" y="1987550"/>
            <a:ext cx="257107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合伙人</a:t>
            </a:r>
            <a:endParaRPr kumimoji="1"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kumimoji="1" lang="zh-CN" altLang="en-US" sz="1400" dirty="0"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这里写亮点这里写亮点这里写亮点这里写亮点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2337CD8-C4AF-11EF-1254-2C1900F39ABD}"/>
              </a:ext>
            </a:extLst>
          </p:cNvPr>
          <p:cNvSpPr txBox="1"/>
          <p:nvPr/>
        </p:nvSpPr>
        <p:spPr>
          <a:xfrm>
            <a:off x="8670663" y="3093347"/>
            <a:ext cx="25710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研究员</a:t>
            </a:r>
            <a:endParaRPr kumimoji="1"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kumimoji="1" lang="zh-CN" altLang="en-US" sz="1400" dirty="0"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这里写亮点这里写亮点这里写亮点这里写亮点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0D9A07F-A6E0-CA39-7AD6-89BD5E9B1443}"/>
              </a:ext>
            </a:extLst>
          </p:cNvPr>
          <p:cNvSpPr txBox="1"/>
          <p:nvPr/>
        </p:nvSpPr>
        <p:spPr>
          <a:xfrm>
            <a:off x="8670663" y="4168367"/>
            <a:ext cx="25710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咨询师</a:t>
            </a:r>
            <a:endParaRPr kumimoji="1"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kumimoji="1" lang="zh-CN" altLang="en-US" sz="1400" dirty="0"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这里写亮点这里写亮点这里写亮点这里写亮点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AFAF589-F75B-D4BE-9880-6956033EC9F8}"/>
              </a:ext>
            </a:extLst>
          </p:cNvPr>
          <p:cNvSpPr txBox="1"/>
          <p:nvPr/>
        </p:nvSpPr>
        <p:spPr>
          <a:xfrm>
            <a:off x="8670663" y="5243386"/>
            <a:ext cx="25710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专业人员</a:t>
            </a:r>
            <a:endParaRPr kumimoji="1"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kumimoji="1" lang="zh-CN" altLang="en-US" sz="1400" dirty="0"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这里写亮点这里写亮点这里写亮点这里写亮点</a:t>
            </a:r>
          </a:p>
        </p:txBody>
      </p:sp>
    </p:spTree>
    <p:extLst>
      <p:ext uri="{BB962C8B-B14F-4D97-AF65-F5344CB8AC3E}">
        <p14:creationId xmlns:p14="http://schemas.microsoft.com/office/powerpoint/2010/main" val="40093740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PLUS 主题">
  <a:themeElements>
    <a:clrScheme name="自定义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D3444"/>
      </a:accent1>
      <a:accent2>
        <a:srgbClr val="F9A956"/>
      </a:accent2>
      <a:accent3>
        <a:srgbClr val="7D7B7D"/>
      </a:accent3>
      <a:accent4>
        <a:srgbClr val="EFC16E"/>
      </a:accent4>
      <a:accent5>
        <a:srgbClr val="7D0717"/>
      </a:accent5>
      <a:accent6>
        <a:srgbClr val="F4CE75"/>
      </a:accent6>
      <a:hlink>
        <a:srgbClr val="0563C1"/>
      </a:hlink>
      <a:folHlink>
        <a:srgbClr val="954F72"/>
      </a:folHlink>
    </a:clrScheme>
    <a:fontScheme name="b41s1y23">
      <a:majorFont>
        <a:latin typeface="文泉驿微米黑"/>
        <a:ea typeface="优设标题黑"/>
        <a:cs typeface=""/>
      </a:majorFont>
      <a:minorFont>
        <a:latin typeface="文泉驿微米黑"/>
        <a:ea typeface="优设标题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iSlide 官方模板</Template>
  <TotalTime>6770</TotalTime>
  <Words>755</Words>
  <Application>Microsoft Office PowerPoint</Application>
  <PresentationFormat>宽屏</PresentationFormat>
  <Paragraphs>107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MiSans Heavy</vt:lpstr>
      <vt:lpstr>OPPOSans H</vt:lpstr>
      <vt:lpstr>Source Han Sans CN Light</vt:lpstr>
      <vt:lpstr>WenQuanYi Micro Hei</vt:lpstr>
      <vt:lpstr>YouSheBiaoTiHei</vt:lpstr>
      <vt:lpstr>阿里巴巴普惠体 2.0 115 Black</vt:lpstr>
      <vt:lpstr>阿里巴巴普惠体 B</vt:lpstr>
      <vt:lpstr>等线</vt:lpstr>
      <vt:lpstr>汉仪雅酷黑 45W</vt:lpstr>
      <vt:lpstr>思源黑体 CN Bold</vt:lpstr>
      <vt:lpstr>思源黑体 CN Light</vt:lpstr>
      <vt:lpstr>文泉驿微米黑</vt:lpstr>
      <vt:lpstr>优设标题黑</vt:lpstr>
      <vt:lpstr>Arial</vt:lpstr>
      <vt:lpstr>Segoe UI Light</vt:lpstr>
      <vt:lpstr>OfficePLUS 主题</vt:lpstr>
      <vt:lpstr>广告行业 咨询报告模板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谢谢观看！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橙红科技风广告行业咨询报告ppt模板</dc:title>
  <dc:creator>大地主</dc:creator>
  <cp:keywords>P界达人</cp:keywords>
  <dc:description>51PPT模板网 官方唯一网址：www.51pptmoban.com</dc:description>
  <cp:lastModifiedBy>Power user</cp:lastModifiedBy>
  <cp:revision>97</cp:revision>
  <dcterms:created xsi:type="dcterms:W3CDTF">2022-09-02T07:40:40Z</dcterms:created>
  <dcterms:modified xsi:type="dcterms:W3CDTF">2023-03-02T04:44:56Z</dcterms:modified>
</cp:coreProperties>
</file>