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75" r:id="rId2"/>
    <p:sldId id="263" r:id="rId3"/>
    <p:sldId id="272" r:id="rId4"/>
    <p:sldId id="274" r:id="rId5"/>
    <p:sldId id="261" r:id="rId6"/>
    <p:sldId id="325" r:id="rId7"/>
    <p:sldId id="1127" r:id="rId8"/>
    <p:sldId id="370" r:id="rId9"/>
    <p:sldId id="262" r:id="rId10"/>
    <p:sldId id="269" r:id="rId11"/>
    <p:sldId id="1126" r:id="rId12"/>
    <p:sldId id="1128" r:id="rId1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40" userDrawn="1">
          <p15:clr>
            <a:srgbClr val="A4A3A4"/>
          </p15:clr>
        </p15:guide>
        <p15:guide id="2" orient="horz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61616"/>
    <a:srgbClr val="151515"/>
    <a:srgbClr val="1A1A1A"/>
    <a:srgbClr val="CFA972"/>
    <a:srgbClr val="1C324F"/>
    <a:srgbClr val="041B3A"/>
    <a:srgbClr val="073169"/>
    <a:srgbClr val="020B1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215" autoAdjust="0"/>
    <p:restoredTop sz="94910" autoAdjust="0"/>
  </p:normalViewPr>
  <p:slideViewPr>
    <p:cSldViewPr snapToGrid="0">
      <p:cViewPr>
        <p:scale>
          <a:sx n="50" d="100"/>
          <a:sy n="50" d="100"/>
        </p:scale>
        <p:origin x="996" y="750"/>
      </p:cViewPr>
      <p:guideLst>
        <p:guide pos="3840"/>
        <p:guide orient="horz" pos="2160"/>
      </p:guideLst>
    </p:cSldViewPr>
  </p:slideViewPr>
  <p:notesTextViewPr>
    <p:cViewPr>
      <p:scale>
        <a:sx n="20" d="100"/>
        <a:sy n="2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4D05BC-2195-4FBC-BEC2-084B7BA11FDA}" type="datetimeFigureOut">
              <a:rPr lang="zh-CN" altLang="en-US" smtClean="0"/>
              <a:t>2023/3/5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946010-2805-49F9-B241-7FCA91E22B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76905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官方唯一网址：</a:t>
            </a:r>
            <a:r>
              <a:rPr lang="en-US" altLang="zh-CN" dirty="0"/>
              <a:t>www.5 1 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946010-2805-49F9-B241-7FCA91E22B26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36591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tags" Target="../tags/tag3.xml"/><Relationship Id="rId7" Type="http://schemas.openxmlformats.org/officeDocument/2006/relationships/hyperlink" Target="http://www.51pptmoban.com/" TargetMode="Externa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.xml"/><Relationship Id="rId4" Type="http://schemas.openxmlformats.org/officeDocument/2006/relationships/tags" Target="../tags/tag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 descr="海上的浪&#10;&#10;描述已自动生成">
            <a:extLst>
              <a:ext uri="{FF2B5EF4-FFF2-40B4-BE49-F238E27FC236}">
                <a16:creationId xmlns:a16="http://schemas.microsoft.com/office/drawing/2014/main" id="{783A5C1F-0603-2F06-DDF6-37EC7C283CB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9" name="组合 8">
            <a:extLst>
              <a:ext uri="{FF2B5EF4-FFF2-40B4-BE49-F238E27FC236}">
                <a16:creationId xmlns:a16="http://schemas.microsoft.com/office/drawing/2014/main" id="{8449A093-ACEC-8393-372A-C7CA6D393B2F}"/>
              </a:ext>
            </a:extLst>
          </p:cNvPr>
          <p:cNvGrpSpPr/>
          <p:nvPr userDrawn="1"/>
        </p:nvGrpSpPr>
        <p:grpSpPr>
          <a:xfrm>
            <a:off x="2668695" y="1289988"/>
            <a:ext cx="7363893" cy="3154096"/>
            <a:chOff x="2390336" y="1232113"/>
            <a:chExt cx="7363893" cy="3154096"/>
          </a:xfrm>
        </p:grpSpPr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9BE1E853-D643-89F0-2AB6-F706A8C9AA56}"/>
                </a:ext>
              </a:extLst>
            </p:cNvPr>
            <p:cNvSpPr/>
            <p:nvPr/>
          </p:nvSpPr>
          <p:spPr>
            <a:xfrm rot="1465277">
              <a:off x="2390336" y="1234023"/>
              <a:ext cx="7211493" cy="3101386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CFA972"/>
                  </a:gs>
                  <a:gs pos="52000">
                    <a:srgbClr val="CFA972">
                      <a:alpha val="0"/>
                    </a:srgb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2D6405B0-C339-2FDF-74DD-98DFFBAB1563}"/>
                </a:ext>
              </a:extLst>
            </p:cNvPr>
            <p:cNvSpPr/>
            <p:nvPr/>
          </p:nvSpPr>
          <p:spPr>
            <a:xfrm rot="9914304">
              <a:off x="4148784" y="1483183"/>
              <a:ext cx="5075702" cy="2182864"/>
            </a:xfrm>
            <a:prstGeom prst="ellipse">
              <a:avLst/>
            </a:prstGeom>
            <a:noFill/>
            <a:ln>
              <a:gradFill>
                <a:gsLst>
                  <a:gs pos="100000">
                    <a:srgbClr val="CFA972"/>
                  </a:gs>
                  <a:gs pos="37000">
                    <a:srgbClr val="CFA972">
                      <a:alpha val="0"/>
                    </a:srgbClr>
                  </a:gs>
                </a:gsLst>
                <a:lin ang="66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D7868C3C-E309-EB0A-2FBB-9BC064D9600C}"/>
                </a:ext>
              </a:extLst>
            </p:cNvPr>
            <p:cNvSpPr/>
            <p:nvPr/>
          </p:nvSpPr>
          <p:spPr>
            <a:xfrm>
              <a:off x="8462209" y="1366452"/>
              <a:ext cx="111760" cy="111760"/>
            </a:xfrm>
            <a:prstGeom prst="ellipse">
              <a:avLst/>
            </a:prstGeom>
            <a:solidFill>
              <a:srgbClr val="CFA97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B6EFC1E9-9B21-9936-4339-1F3B59F5B23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480027" y="1232113"/>
              <a:ext cx="72000" cy="72000"/>
            </a:xfrm>
            <a:prstGeom prst="ellipse">
              <a:avLst/>
            </a:prstGeom>
            <a:solidFill>
              <a:srgbClr val="CFA97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72DBB917-9FDF-FD9B-21FA-F20AE810A3EA}"/>
                </a:ext>
              </a:extLst>
            </p:cNvPr>
            <p:cNvSpPr/>
            <p:nvPr/>
          </p:nvSpPr>
          <p:spPr>
            <a:xfrm rot="1465277">
              <a:off x="2542736" y="1284823"/>
              <a:ext cx="7211493" cy="3101386"/>
            </a:xfrm>
            <a:prstGeom prst="ellipse">
              <a:avLst/>
            </a:prstGeom>
            <a:noFill/>
            <a:ln>
              <a:gradFill>
                <a:gsLst>
                  <a:gs pos="0">
                    <a:schemeClr val="accent1">
                      <a:lumMod val="5000"/>
                      <a:lumOff val="95000"/>
                      <a:alpha val="30000"/>
                    </a:schemeClr>
                  </a:gs>
                  <a:gs pos="46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36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9" name="文本占位符 18">
            <a:extLst>
              <a:ext uri="{FF2B5EF4-FFF2-40B4-BE49-F238E27FC236}">
                <a16:creationId xmlns:a16="http://schemas.microsoft.com/office/drawing/2014/main" id="{75F328A9-7D87-AEB3-103F-1A1341FCD40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84738" y="2347982"/>
            <a:ext cx="10222524" cy="142192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marL="0" indent="0">
              <a:buNone/>
              <a:defRPr lang="zh-CN" altLang="en-US" sz="9600" kern="100" spc="-300" dirty="0" smtClean="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32000">
                      <a:schemeClr val="bg1"/>
                    </a:gs>
                    <a:gs pos="86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  <a:latin typeface="华光俊秀体" panose="02000500000000000000" pitchFamily="2" charset="-122"/>
                <a:ea typeface="华光俊秀体" panose="02000500000000000000" pitchFamily="2" charset="-122"/>
                <a:cs typeface="Arial" panose="020B0604020202020204"/>
              </a:defRPr>
            </a:lvl1pPr>
            <a:lvl2pPr marL="228600" indent="0">
              <a:buNone/>
              <a:defRPr lang="zh-CN" altLang="en-US" sz="1800" dirty="0" smtClean="0"/>
            </a:lvl2pPr>
            <a:lvl3pPr marL="685800" indent="0">
              <a:buNone/>
              <a:defRPr lang="zh-CN" altLang="en-US" sz="1800" dirty="0" smtClean="0"/>
            </a:lvl3pPr>
            <a:lvl4pPr marL="1143000" indent="0">
              <a:buNone/>
              <a:defRPr lang="zh-CN" altLang="en-US" dirty="0" smtClean="0"/>
            </a:lvl4pPr>
            <a:lvl5pPr marL="1600200" indent="0">
              <a:buNone/>
              <a:defRPr lang="zh-CN" altLang="en-US" dirty="0"/>
            </a:lvl5pPr>
          </a:lstStyle>
          <a:p>
            <a:pPr marL="0" lvl="0" algn="ctr"/>
            <a:r>
              <a:rPr lang="zh-CN" altLang="en-US" dirty="0"/>
              <a:t>寻声蔚蓝 向海而生</a:t>
            </a:r>
          </a:p>
        </p:txBody>
      </p:sp>
      <p:sp>
        <p:nvSpPr>
          <p:cNvPr id="20" name="文本占位符 27">
            <a:extLst>
              <a:ext uri="{FF2B5EF4-FFF2-40B4-BE49-F238E27FC236}">
                <a16:creationId xmlns:a16="http://schemas.microsoft.com/office/drawing/2014/main" id="{DF609A21-F667-4149-37F2-2CC9DC74C0D0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5448338" y="4051638"/>
            <a:ext cx="1295327" cy="409246"/>
          </a:xfrm>
          <a:prstGeom prst="rect">
            <a:avLst/>
          </a:prstGeom>
          <a:solidFill>
            <a:schemeClr val="accent2"/>
          </a:solidFill>
          <a:effectLst>
            <a:outerShdw blurRad="419100" dist="63500" dir="5400000" sx="96000" sy="96000" algn="ctr" rotWithShape="0">
              <a:schemeClr val="accent1">
                <a:alpha val="45000"/>
              </a:schemeClr>
            </a:outerShdw>
          </a:effectLst>
        </p:spPr>
        <p:txBody>
          <a:bodyPr wrap="none" lIns="108000" tIns="108000" rIns="108000" bIns="50400" anchor="ctr" anchorCtr="0">
            <a:spAutoFit/>
          </a:bodyPr>
          <a:lstStyle>
            <a:lvl1pPr marL="0" indent="0" algn="ctr">
              <a:buNone/>
              <a:defRPr sz="1800" spc="300">
                <a:solidFill>
                  <a:schemeClr val="accent1"/>
                </a:solidFill>
                <a:latin typeface="+mn-ea"/>
                <a:ea typeface="+mn-ea"/>
              </a:defRPr>
            </a:lvl1pPr>
          </a:lstStyle>
          <a:p>
            <a:pPr lvl="0"/>
            <a:r>
              <a:rPr lang="zh-CN" altLang="en-US" dirty="0"/>
              <a:t>章节标题</a:t>
            </a:r>
          </a:p>
        </p:txBody>
      </p:sp>
      <p:sp>
        <p:nvSpPr>
          <p:cNvPr id="22" name="文本占位符 27">
            <a:extLst>
              <a:ext uri="{FF2B5EF4-FFF2-40B4-BE49-F238E27FC236}">
                <a16:creationId xmlns:a16="http://schemas.microsoft.com/office/drawing/2014/main" id="{D50BD5DD-D684-DCEE-5F27-D5437DC73FA4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5448338" y="4694980"/>
            <a:ext cx="1295327" cy="409246"/>
          </a:xfrm>
          <a:prstGeom prst="rect">
            <a:avLst/>
          </a:prstGeom>
          <a:solidFill>
            <a:schemeClr val="accent2"/>
          </a:solidFill>
          <a:effectLst>
            <a:outerShdw blurRad="419100" dist="63500" dir="5400000" sx="96000" sy="96000" algn="ctr" rotWithShape="0">
              <a:schemeClr val="accent1">
                <a:alpha val="45000"/>
              </a:schemeClr>
            </a:outerShdw>
          </a:effectLst>
        </p:spPr>
        <p:txBody>
          <a:bodyPr wrap="none" lIns="108000" tIns="108000" rIns="108000" bIns="50400" anchor="ctr" anchorCtr="0">
            <a:spAutoFit/>
          </a:bodyPr>
          <a:lstStyle>
            <a:lvl1pPr marL="0" indent="0" algn="ctr">
              <a:buNone/>
              <a:defRPr sz="1800" spc="300">
                <a:solidFill>
                  <a:schemeClr val="accent1"/>
                </a:solidFill>
                <a:latin typeface="+mn-ea"/>
                <a:ea typeface="+mn-ea"/>
              </a:defRPr>
            </a:lvl1pPr>
          </a:lstStyle>
          <a:p>
            <a:pPr lvl="0"/>
            <a:r>
              <a:rPr lang="zh-CN" altLang="en-US" dirty="0"/>
              <a:t>章节标题</a:t>
            </a: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FEA250B0-4823-B4E8-BD01-E3F990B4D02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433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28679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海上冲浪&#10;&#10;中度可信度描述已自动生成">
            <a:extLst>
              <a:ext uri="{FF2B5EF4-FFF2-40B4-BE49-F238E27FC236}">
                <a16:creationId xmlns:a16="http://schemas.microsoft.com/office/drawing/2014/main" id="{09A54B40-C44B-F246-B480-C3CEB297CFF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矩形: 圆角 21">
            <a:extLst>
              <a:ext uri="{FF2B5EF4-FFF2-40B4-BE49-F238E27FC236}">
                <a16:creationId xmlns:a16="http://schemas.microsoft.com/office/drawing/2014/main" id="{BE99A17D-368C-4092-FFDC-1BECF49118A2}"/>
              </a:ext>
            </a:extLst>
          </p:cNvPr>
          <p:cNvSpPr/>
          <p:nvPr userDrawn="1"/>
        </p:nvSpPr>
        <p:spPr>
          <a:xfrm>
            <a:off x="838200" y="995284"/>
            <a:ext cx="2190115" cy="4158342"/>
          </a:xfrm>
          <a:prstGeom prst="roundRect">
            <a:avLst>
              <a:gd name="adj" fmla="val 0"/>
            </a:avLst>
          </a:prstGeom>
          <a:gradFill>
            <a:gsLst>
              <a:gs pos="32000">
                <a:srgbClr val="041B3A"/>
              </a:gs>
              <a:gs pos="100000">
                <a:srgbClr val="041B3A">
                  <a:alpha val="0"/>
                </a:srgbClr>
              </a:gs>
            </a:gsLst>
            <a:lin ang="5400000" scaled="1"/>
          </a:gradFill>
          <a:ln>
            <a:gradFill>
              <a:gsLst>
                <a:gs pos="0">
                  <a:schemeClr val="accent2"/>
                </a:gs>
                <a:gs pos="100000">
                  <a:schemeClr val="accent2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: 圆角 22">
            <a:extLst>
              <a:ext uri="{FF2B5EF4-FFF2-40B4-BE49-F238E27FC236}">
                <a16:creationId xmlns:a16="http://schemas.microsoft.com/office/drawing/2014/main" id="{FDF06594-FF25-254C-685E-23F3BC0D3051}"/>
              </a:ext>
            </a:extLst>
          </p:cNvPr>
          <p:cNvSpPr/>
          <p:nvPr userDrawn="1"/>
        </p:nvSpPr>
        <p:spPr>
          <a:xfrm>
            <a:off x="3613362" y="995284"/>
            <a:ext cx="2190115" cy="4158342"/>
          </a:xfrm>
          <a:prstGeom prst="roundRect">
            <a:avLst>
              <a:gd name="adj" fmla="val 0"/>
            </a:avLst>
          </a:prstGeom>
          <a:gradFill>
            <a:gsLst>
              <a:gs pos="32000">
                <a:srgbClr val="041B3A"/>
              </a:gs>
              <a:gs pos="100000">
                <a:srgbClr val="041B3A">
                  <a:alpha val="0"/>
                </a:srgbClr>
              </a:gs>
            </a:gsLst>
            <a:lin ang="5400000" scaled="1"/>
          </a:gradFill>
          <a:ln>
            <a:gradFill>
              <a:gsLst>
                <a:gs pos="0">
                  <a:schemeClr val="accent2"/>
                </a:gs>
                <a:gs pos="100000">
                  <a:schemeClr val="accent2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24" name="矩形: 圆角 23">
            <a:extLst>
              <a:ext uri="{FF2B5EF4-FFF2-40B4-BE49-F238E27FC236}">
                <a16:creationId xmlns:a16="http://schemas.microsoft.com/office/drawing/2014/main" id="{1B32B2CD-240E-95FE-AEDE-109BDE336D07}"/>
              </a:ext>
            </a:extLst>
          </p:cNvPr>
          <p:cNvSpPr/>
          <p:nvPr userDrawn="1"/>
        </p:nvSpPr>
        <p:spPr>
          <a:xfrm>
            <a:off x="6388524" y="995284"/>
            <a:ext cx="2190115" cy="4158342"/>
          </a:xfrm>
          <a:prstGeom prst="roundRect">
            <a:avLst>
              <a:gd name="adj" fmla="val 0"/>
            </a:avLst>
          </a:prstGeom>
          <a:gradFill>
            <a:gsLst>
              <a:gs pos="32000">
                <a:srgbClr val="041B3A"/>
              </a:gs>
              <a:gs pos="100000">
                <a:srgbClr val="041B3A">
                  <a:alpha val="0"/>
                </a:srgbClr>
              </a:gs>
            </a:gsLst>
            <a:lin ang="5400000" scaled="1"/>
          </a:gradFill>
          <a:ln>
            <a:gradFill>
              <a:gsLst>
                <a:gs pos="0">
                  <a:schemeClr val="accent2"/>
                </a:gs>
                <a:gs pos="100000">
                  <a:schemeClr val="accent2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25" name="矩形: 圆角 24">
            <a:extLst>
              <a:ext uri="{FF2B5EF4-FFF2-40B4-BE49-F238E27FC236}">
                <a16:creationId xmlns:a16="http://schemas.microsoft.com/office/drawing/2014/main" id="{53D6A23A-9985-865C-B462-8C848BB6E304}"/>
              </a:ext>
            </a:extLst>
          </p:cNvPr>
          <p:cNvSpPr/>
          <p:nvPr userDrawn="1"/>
        </p:nvSpPr>
        <p:spPr>
          <a:xfrm>
            <a:off x="9163685" y="995284"/>
            <a:ext cx="2190115" cy="4158342"/>
          </a:xfrm>
          <a:prstGeom prst="roundRect">
            <a:avLst>
              <a:gd name="adj" fmla="val 0"/>
            </a:avLst>
          </a:prstGeom>
          <a:gradFill>
            <a:gsLst>
              <a:gs pos="32000">
                <a:srgbClr val="041B3A"/>
              </a:gs>
              <a:gs pos="100000">
                <a:srgbClr val="041B3A">
                  <a:alpha val="0"/>
                </a:srgbClr>
              </a:gs>
            </a:gsLst>
            <a:lin ang="5400000" scaled="1"/>
          </a:gradFill>
          <a:ln>
            <a:gradFill>
              <a:gsLst>
                <a:gs pos="0">
                  <a:schemeClr val="accent2"/>
                </a:gs>
                <a:gs pos="100000">
                  <a:schemeClr val="accent2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D2B66FCF-4C71-5073-0868-F534A591FD64}"/>
              </a:ext>
            </a:extLst>
          </p:cNvPr>
          <p:cNvGrpSpPr/>
          <p:nvPr/>
        </p:nvGrpSpPr>
        <p:grpSpPr>
          <a:xfrm>
            <a:off x="1042530" y="1813467"/>
            <a:ext cx="1720494" cy="777080"/>
            <a:chOff x="2116258" y="1974974"/>
            <a:chExt cx="1210389" cy="546686"/>
          </a:xfrm>
        </p:grpSpPr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4E45E925-D786-1907-84B8-1211AB6A2255}"/>
                </a:ext>
              </a:extLst>
            </p:cNvPr>
            <p:cNvSpPr/>
            <p:nvPr/>
          </p:nvSpPr>
          <p:spPr>
            <a:xfrm rot="1800000">
              <a:off x="2116258" y="1974974"/>
              <a:ext cx="1143174" cy="525088"/>
            </a:xfrm>
            <a:prstGeom prst="ellipse">
              <a:avLst/>
            </a:prstGeom>
            <a:noFill/>
            <a:ln w="9525">
              <a:gradFill>
                <a:gsLst>
                  <a:gs pos="100000">
                    <a:srgbClr val="CFA972"/>
                  </a:gs>
                  <a:gs pos="16000">
                    <a:srgbClr val="CFA972">
                      <a:alpha val="0"/>
                    </a:srgbClr>
                  </a:gs>
                </a:gsLst>
                <a:lin ang="6000000" scaled="0"/>
              </a:gradFill>
            </a:ln>
            <a:effectLst>
              <a:outerShdw blurRad="12700" dist="12700" dir="5400000" algn="ctr" rotWithShape="0">
                <a:srgbClr val="041B3A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A6F85FCE-B671-B7D7-5C92-257021879C02}"/>
                </a:ext>
              </a:extLst>
            </p:cNvPr>
            <p:cNvSpPr/>
            <p:nvPr/>
          </p:nvSpPr>
          <p:spPr>
            <a:xfrm rot="9761111">
              <a:off x="2276061" y="2096766"/>
              <a:ext cx="1050586" cy="424894"/>
            </a:xfrm>
            <a:prstGeom prst="ellipse">
              <a:avLst/>
            </a:prstGeom>
            <a:noFill/>
            <a:ln w="9525">
              <a:gradFill>
                <a:gsLst>
                  <a:gs pos="100000">
                    <a:srgbClr val="CFA972"/>
                  </a:gs>
                  <a:gs pos="0">
                    <a:srgbClr val="CFA972">
                      <a:alpha val="0"/>
                    </a:srgbClr>
                  </a:gs>
                </a:gsLst>
                <a:lin ang="162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B35919E5-4AFE-AC2D-73AF-F5263E0DCA4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310288" y="2004626"/>
              <a:ext cx="36000" cy="36000"/>
            </a:xfrm>
            <a:prstGeom prst="ellipse">
              <a:avLst/>
            </a:prstGeom>
            <a:solidFill>
              <a:srgbClr val="CFA97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A867592C-4F62-1C66-0DD1-C24FB98941D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278126" y="2004626"/>
              <a:ext cx="36000" cy="36000"/>
            </a:xfrm>
            <a:prstGeom prst="ellipse">
              <a:avLst/>
            </a:prstGeom>
            <a:solidFill>
              <a:srgbClr val="CFA97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9" name="文本占位符 27">
            <a:extLst>
              <a:ext uri="{FF2B5EF4-FFF2-40B4-BE49-F238E27FC236}">
                <a16:creationId xmlns:a16="http://schemas.microsoft.com/office/drawing/2014/main" id="{AE2246C2-14B6-817A-B617-2156BCFBBEE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87257" y="3353697"/>
            <a:ext cx="1692000" cy="614784"/>
          </a:xfrm>
          <a:prstGeom prst="rect">
            <a:avLst/>
          </a:prstGeom>
        </p:spPr>
        <p:txBody>
          <a:bodyPr wrap="square" anchor="ctr" anchorCtr="0">
            <a:spAutoFit/>
          </a:bodyPr>
          <a:lstStyle>
            <a:lvl1pPr marL="0" indent="0" algn="ctr">
              <a:lnSpc>
                <a:spcPct val="150000"/>
              </a:lnSpc>
              <a:buNone/>
              <a:defRPr sz="1200">
                <a:solidFill>
                  <a:schemeClr val="accent2">
                    <a:alpha val="50000"/>
                  </a:schemeClr>
                </a:solidFill>
                <a:latin typeface="+mn-ea"/>
                <a:ea typeface="+mn-ea"/>
              </a:defRPr>
            </a:lvl1pPr>
          </a:lstStyle>
          <a:p>
            <a:pPr lvl="0"/>
            <a:r>
              <a:rPr lang="zh-CN" altLang="en-US" dirty="0"/>
              <a:t>副标题简介摘要副标题简介摘要</a:t>
            </a:r>
          </a:p>
        </p:txBody>
      </p:sp>
      <p:sp>
        <p:nvSpPr>
          <p:cNvPr id="30" name="文本占位符 27">
            <a:extLst>
              <a:ext uri="{FF2B5EF4-FFF2-40B4-BE49-F238E27FC236}">
                <a16:creationId xmlns:a16="http://schemas.microsoft.com/office/drawing/2014/main" id="{773973A2-5333-3CE6-64FA-AB0628A7BA2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091352" y="1594470"/>
            <a:ext cx="1683810" cy="861005"/>
          </a:xfrm>
          <a:prstGeom prst="rect">
            <a:avLst/>
          </a:prstGeom>
        </p:spPr>
        <p:txBody>
          <a:bodyPr wrap="square" anchor="ctr" anchorCtr="0">
            <a:spAutoFit/>
          </a:bodyPr>
          <a:lstStyle>
            <a:lvl1pPr marL="0" indent="0" algn="ctr">
              <a:buNone/>
              <a:defRPr sz="5400">
                <a:solidFill>
                  <a:schemeClr val="accent2"/>
                </a:solidFill>
                <a:latin typeface="+mj-lt"/>
                <a:ea typeface="+mn-ea"/>
              </a:defRPr>
            </a:lvl1pPr>
          </a:lstStyle>
          <a:p>
            <a:pPr lvl="0"/>
            <a:r>
              <a:rPr lang="en-US" altLang="zh-CN" dirty="0"/>
              <a:t>01</a:t>
            </a:r>
            <a:endParaRPr lang="zh-CN" altLang="en-US" dirty="0"/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7B0FB0D0-3945-6B13-1CE3-095AEF7F37F1}"/>
              </a:ext>
            </a:extLst>
          </p:cNvPr>
          <p:cNvGrpSpPr/>
          <p:nvPr userDrawn="1"/>
        </p:nvGrpSpPr>
        <p:grpSpPr>
          <a:xfrm>
            <a:off x="3817692" y="1813467"/>
            <a:ext cx="1720494" cy="777080"/>
            <a:chOff x="2116258" y="1974974"/>
            <a:chExt cx="1210389" cy="546686"/>
          </a:xfrm>
        </p:grpSpPr>
        <p:sp>
          <p:nvSpPr>
            <p:cNvPr id="33" name="椭圆 32">
              <a:extLst>
                <a:ext uri="{FF2B5EF4-FFF2-40B4-BE49-F238E27FC236}">
                  <a16:creationId xmlns:a16="http://schemas.microsoft.com/office/drawing/2014/main" id="{367C0787-2C82-70AF-A69A-B607B67BBC2C}"/>
                </a:ext>
              </a:extLst>
            </p:cNvPr>
            <p:cNvSpPr/>
            <p:nvPr/>
          </p:nvSpPr>
          <p:spPr>
            <a:xfrm rot="1800000">
              <a:off x="2116258" y="1974974"/>
              <a:ext cx="1143174" cy="525088"/>
            </a:xfrm>
            <a:prstGeom prst="ellipse">
              <a:avLst/>
            </a:prstGeom>
            <a:noFill/>
            <a:ln w="9525">
              <a:gradFill>
                <a:gsLst>
                  <a:gs pos="100000">
                    <a:srgbClr val="CFA972"/>
                  </a:gs>
                  <a:gs pos="16000">
                    <a:srgbClr val="CFA972">
                      <a:alpha val="0"/>
                    </a:srgbClr>
                  </a:gs>
                </a:gsLst>
                <a:lin ang="6000000" scaled="0"/>
              </a:gradFill>
            </a:ln>
            <a:effectLst>
              <a:outerShdw blurRad="12700" dist="12700" dir="5400000" algn="ctr" rotWithShape="0">
                <a:srgbClr val="041B3A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33">
              <a:extLst>
                <a:ext uri="{FF2B5EF4-FFF2-40B4-BE49-F238E27FC236}">
                  <a16:creationId xmlns:a16="http://schemas.microsoft.com/office/drawing/2014/main" id="{F71BEE64-30DC-D18A-6137-8EDF9091FC1E}"/>
                </a:ext>
              </a:extLst>
            </p:cNvPr>
            <p:cNvSpPr/>
            <p:nvPr/>
          </p:nvSpPr>
          <p:spPr>
            <a:xfrm rot="9761111">
              <a:off x="2276061" y="2096766"/>
              <a:ext cx="1050586" cy="424894"/>
            </a:xfrm>
            <a:prstGeom prst="ellipse">
              <a:avLst/>
            </a:prstGeom>
            <a:noFill/>
            <a:ln w="9525">
              <a:gradFill>
                <a:gsLst>
                  <a:gs pos="100000">
                    <a:srgbClr val="CFA972"/>
                  </a:gs>
                  <a:gs pos="0">
                    <a:srgbClr val="CFA972">
                      <a:alpha val="0"/>
                    </a:srgbClr>
                  </a:gs>
                </a:gsLst>
                <a:lin ang="162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34">
              <a:extLst>
                <a:ext uri="{FF2B5EF4-FFF2-40B4-BE49-F238E27FC236}">
                  <a16:creationId xmlns:a16="http://schemas.microsoft.com/office/drawing/2014/main" id="{8E89A734-B8E3-2367-1EE4-5A7C405B432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310288" y="2004626"/>
              <a:ext cx="36000" cy="36000"/>
            </a:xfrm>
            <a:prstGeom prst="ellipse">
              <a:avLst/>
            </a:prstGeom>
            <a:solidFill>
              <a:srgbClr val="CFA97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id="{B944F44D-6C8F-80B3-C1E7-6B7466600CD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278126" y="2004626"/>
              <a:ext cx="36000" cy="36000"/>
            </a:xfrm>
            <a:prstGeom prst="ellipse">
              <a:avLst/>
            </a:prstGeom>
            <a:solidFill>
              <a:srgbClr val="CFA97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8" name="文本占位符 27">
            <a:extLst>
              <a:ext uri="{FF2B5EF4-FFF2-40B4-BE49-F238E27FC236}">
                <a16:creationId xmlns:a16="http://schemas.microsoft.com/office/drawing/2014/main" id="{1FD520B9-BDEB-242F-0596-6EFCF7D938F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866514" y="3353697"/>
            <a:ext cx="1683810" cy="614784"/>
          </a:xfrm>
          <a:prstGeom prst="rect">
            <a:avLst/>
          </a:prstGeom>
        </p:spPr>
        <p:txBody>
          <a:bodyPr wrap="square" anchor="ctr" anchorCtr="0">
            <a:spAutoFit/>
          </a:bodyPr>
          <a:lstStyle>
            <a:lvl1pPr marL="0" indent="0" algn="ctr">
              <a:lnSpc>
                <a:spcPct val="150000"/>
              </a:lnSpc>
              <a:buNone/>
              <a:defRPr sz="1200">
                <a:solidFill>
                  <a:schemeClr val="accent2">
                    <a:alpha val="50000"/>
                  </a:schemeClr>
                </a:solidFill>
                <a:latin typeface="+mn-ea"/>
                <a:ea typeface="+mn-ea"/>
              </a:defRPr>
            </a:lvl1pPr>
          </a:lstStyle>
          <a:p>
            <a:pPr lvl="0"/>
            <a:r>
              <a:rPr lang="zh-CN" altLang="en-US" dirty="0"/>
              <a:t>副标题简介摘要副标题简介摘要</a:t>
            </a:r>
          </a:p>
        </p:txBody>
      </p:sp>
      <p:sp>
        <p:nvSpPr>
          <p:cNvPr id="39" name="文本占位符 27">
            <a:extLst>
              <a:ext uri="{FF2B5EF4-FFF2-40B4-BE49-F238E27FC236}">
                <a16:creationId xmlns:a16="http://schemas.microsoft.com/office/drawing/2014/main" id="{F3231A3C-A612-C7CE-D863-76B4BE106A2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866514" y="1594470"/>
            <a:ext cx="1683810" cy="861005"/>
          </a:xfrm>
          <a:prstGeom prst="rect">
            <a:avLst/>
          </a:prstGeom>
        </p:spPr>
        <p:txBody>
          <a:bodyPr wrap="square" anchor="ctr" anchorCtr="0">
            <a:spAutoFit/>
          </a:bodyPr>
          <a:lstStyle>
            <a:lvl1pPr marL="0" indent="0" algn="ctr">
              <a:buNone/>
              <a:defRPr sz="5400">
                <a:solidFill>
                  <a:schemeClr val="accent2"/>
                </a:solidFill>
                <a:latin typeface="+mj-lt"/>
                <a:ea typeface="+mn-ea"/>
              </a:defRPr>
            </a:lvl1pPr>
          </a:lstStyle>
          <a:p>
            <a:pPr lvl="0"/>
            <a:r>
              <a:rPr lang="en-US" altLang="zh-CN" dirty="0"/>
              <a:t>02</a:t>
            </a:r>
            <a:endParaRPr lang="zh-CN" altLang="en-US" dirty="0"/>
          </a:p>
        </p:txBody>
      </p: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906842BB-FEEB-7797-795E-0E03B764F322}"/>
              </a:ext>
            </a:extLst>
          </p:cNvPr>
          <p:cNvGrpSpPr/>
          <p:nvPr userDrawn="1"/>
        </p:nvGrpSpPr>
        <p:grpSpPr>
          <a:xfrm>
            <a:off x="6592854" y="1813467"/>
            <a:ext cx="1720494" cy="777080"/>
            <a:chOff x="2116258" y="1974974"/>
            <a:chExt cx="1210389" cy="546686"/>
          </a:xfrm>
        </p:grpSpPr>
        <p:sp>
          <p:nvSpPr>
            <p:cNvPr id="42" name="椭圆 41">
              <a:extLst>
                <a:ext uri="{FF2B5EF4-FFF2-40B4-BE49-F238E27FC236}">
                  <a16:creationId xmlns:a16="http://schemas.microsoft.com/office/drawing/2014/main" id="{2BFE0B5F-6CD9-3628-B9F5-FA18D033105B}"/>
                </a:ext>
              </a:extLst>
            </p:cNvPr>
            <p:cNvSpPr/>
            <p:nvPr/>
          </p:nvSpPr>
          <p:spPr>
            <a:xfrm rot="1800000">
              <a:off x="2116258" y="1974974"/>
              <a:ext cx="1143174" cy="525088"/>
            </a:xfrm>
            <a:prstGeom prst="ellipse">
              <a:avLst/>
            </a:prstGeom>
            <a:noFill/>
            <a:ln w="9525">
              <a:gradFill>
                <a:gsLst>
                  <a:gs pos="100000">
                    <a:srgbClr val="CFA972"/>
                  </a:gs>
                  <a:gs pos="16000">
                    <a:srgbClr val="CFA972">
                      <a:alpha val="0"/>
                    </a:srgbClr>
                  </a:gs>
                </a:gsLst>
                <a:lin ang="6000000" scaled="0"/>
              </a:gradFill>
            </a:ln>
            <a:effectLst>
              <a:outerShdw blurRad="12700" dist="12700" dir="5400000" algn="ctr" rotWithShape="0">
                <a:srgbClr val="041B3A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>
              <a:extLst>
                <a:ext uri="{FF2B5EF4-FFF2-40B4-BE49-F238E27FC236}">
                  <a16:creationId xmlns:a16="http://schemas.microsoft.com/office/drawing/2014/main" id="{CAD5E551-C520-2ACB-D1A0-954C49F88D74}"/>
                </a:ext>
              </a:extLst>
            </p:cNvPr>
            <p:cNvSpPr/>
            <p:nvPr/>
          </p:nvSpPr>
          <p:spPr>
            <a:xfrm rot="9761111">
              <a:off x="2276061" y="2096766"/>
              <a:ext cx="1050586" cy="424894"/>
            </a:xfrm>
            <a:prstGeom prst="ellipse">
              <a:avLst/>
            </a:prstGeom>
            <a:noFill/>
            <a:ln w="9525">
              <a:gradFill>
                <a:gsLst>
                  <a:gs pos="100000">
                    <a:srgbClr val="CFA972"/>
                  </a:gs>
                  <a:gs pos="0">
                    <a:srgbClr val="CFA972">
                      <a:alpha val="0"/>
                    </a:srgbClr>
                  </a:gs>
                </a:gsLst>
                <a:lin ang="162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>
              <a:extLst>
                <a:ext uri="{FF2B5EF4-FFF2-40B4-BE49-F238E27FC236}">
                  <a16:creationId xmlns:a16="http://schemas.microsoft.com/office/drawing/2014/main" id="{760B864E-79A4-D30F-6874-106423D729F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310288" y="2004626"/>
              <a:ext cx="36000" cy="36000"/>
            </a:xfrm>
            <a:prstGeom prst="ellipse">
              <a:avLst/>
            </a:prstGeom>
            <a:solidFill>
              <a:srgbClr val="CFA97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>
              <a:extLst>
                <a:ext uri="{FF2B5EF4-FFF2-40B4-BE49-F238E27FC236}">
                  <a16:creationId xmlns:a16="http://schemas.microsoft.com/office/drawing/2014/main" id="{7B6F1EB8-2989-82F5-2180-4CA91C24F61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278126" y="2004626"/>
              <a:ext cx="36000" cy="36000"/>
            </a:xfrm>
            <a:prstGeom prst="ellipse">
              <a:avLst/>
            </a:prstGeom>
            <a:solidFill>
              <a:srgbClr val="CFA97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7" name="文本占位符 27">
            <a:extLst>
              <a:ext uri="{FF2B5EF4-FFF2-40B4-BE49-F238E27FC236}">
                <a16:creationId xmlns:a16="http://schemas.microsoft.com/office/drawing/2014/main" id="{48EE84B0-6517-148E-B987-C09A71A5E934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641676" y="3353697"/>
            <a:ext cx="1683810" cy="614784"/>
          </a:xfrm>
          <a:prstGeom prst="rect">
            <a:avLst/>
          </a:prstGeom>
        </p:spPr>
        <p:txBody>
          <a:bodyPr wrap="square" anchor="ctr" anchorCtr="0">
            <a:spAutoFit/>
          </a:bodyPr>
          <a:lstStyle>
            <a:lvl1pPr marL="0" indent="0" algn="ctr">
              <a:lnSpc>
                <a:spcPct val="150000"/>
              </a:lnSpc>
              <a:buNone/>
              <a:defRPr sz="1200">
                <a:solidFill>
                  <a:schemeClr val="accent2">
                    <a:alpha val="50000"/>
                  </a:schemeClr>
                </a:solidFill>
                <a:latin typeface="+mn-ea"/>
                <a:ea typeface="+mn-ea"/>
              </a:defRPr>
            </a:lvl1pPr>
          </a:lstStyle>
          <a:p>
            <a:pPr lvl="0"/>
            <a:r>
              <a:rPr lang="zh-CN" altLang="en-US" dirty="0"/>
              <a:t>副标题简介摘要副标题简介摘要</a:t>
            </a:r>
          </a:p>
        </p:txBody>
      </p:sp>
      <p:sp>
        <p:nvSpPr>
          <p:cNvPr id="48" name="文本占位符 27">
            <a:extLst>
              <a:ext uri="{FF2B5EF4-FFF2-40B4-BE49-F238E27FC236}">
                <a16:creationId xmlns:a16="http://schemas.microsoft.com/office/drawing/2014/main" id="{5BEFA3AA-4816-0E42-3915-924034A2C647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641676" y="1594470"/>
            <a:ext cx="1683810" cy="861005"/>
          </a:xfrm>
          <a:prstGeom prst="rect">
            <a:avLst/>
          </a:prstGeom>
        </p:spPr>
        <p:txBody>
          <a:bodyPr wrap="square" anchor="ctr" anchorCtr="0">
            <a:spAutoFit/>
          </a:bodyPr>
          <a:lstStyle>
            <a:lvl1pPr marL="0" indent="0" algn="ctr">
              <a:buNone/>
              <a:defRPr sz="5400">
                <a:solidFill>
                  <a:schemeClr val="accent2"/>
                </a:solidFill>
                <a:latin typeface="+mj-lt"/>
                <a:ea typeface="+mn-ea"/>
              </a:defRPr>
            </a:lvl1pPr>
          </a:lstStyle>
          <a:p>
            <a:pPr lvl="0"/>
            <a:r>
              <a:rPr lang="en-US" altLang="zh-CN" dirty="0"/>
              <a:t>03</a:t>
            </a:r>
            <a:endParaRPr lang="zh-CN" altLang="en-US" dirty="0"/>
          </a:p>
        </p:txBody>
      </p: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B34A0F49-16FC-31D5-60B2-8F8FE9056121}"/>
              </a:ext>
            </a:extLst>
          </p:cNvPr>
          <p:cNvGrpSpPr/>
          <p:nvPr userDrawn="1"/>
        </p:nvGrpSpPr>
        <p:grpSpPr>
          <a:xfrm>
            <a:off x="9368015" y="1813467"/>
            <a:ext cx="1720494" cy="777080"/>
            <a:chOff x="2116258" y="1974974"/>
            <a:chExt cx="1210389" cy="546686"/>
          </a:xfrm>
        </p:grpSpPr>
        <p:sp>
          <p:nvSpPr>
            <p:cNvPr id="51" name="椭圆 50">
              <a:extLst>
                <a:ext uri="{FF2B5EF4-FFF2-40B4-BE49-F238E27FC236}">
                  <a16:creationId xmlns:a16="http://schemas.microsoft.com/office/drawing/2014/main" id="{C3B113D1-13E0-17AE-C6B6-11301CED4FC5}"/>
                </a:ext>
              </a:extLst>
            </p:cNvPr>
            <p:cNvSpPr/>
            <p:nvPr/>
          </p:nvSpPr>
          <p:spPr>
            <a:xfrm rot="1800000">
              <a:off x="2116258" y="1974974"/>
              <a:ext cx="1143174" cy="525088"/>
            </a:xfrm>
            <a:prstGeom prst="ellipse">
              <a:avLst/>
            </a:prstGeom>
            <a:noFill/>
            <a:ln w="9525">
              <a:gradFill>
                <a:gsLst>
                  <a:gs pos="100000">
                    <a:srgbClr val="CFA972"/>
                  </a:gs>
                  <a:gs pos="16000">
                    <a:srgbClr val="CFA972">
                      <a:alpha val="0"/>
                    </a:srgbClr>
                  </a:gs>
                </a:gsLst>
                <a:lin ang="6000000" scaled="0"/>
              </a:gradFill>
            </a:ln>
            <a:effectLst>
              <a:outerShdw blurRad="12700" dist="12700" dir="5400000" algn="ctr" rotWithShape="0">
                <a:srgbClr val="041B3A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>
              <a:extLst>
                <a:ext uri="{FF2B5EF4-FFF2-40B4-BE49-F238E27FC236}">
                  <a16:creationId xmlns:a16="http://schemas.microsoft.com/office/drawing/2014/main" id="{5E4307FE-51DC-E5CD-EDA4-E9E393A27DA3}"/>
                </a:ext>
              </a:extLst>
            </p:cNvPr>
            <p:cNvSpPr/>
            <p:nvPr/>
          </p:nvSpPr>
          <p:spPr>
            <a:xfrm rot="9761111">
              <a:off x="2276061" y="2096766"/>
              <a:ext cx="1050586" cy="424894"/>
            </a:xfrm>
            <a:prstGeom prst="ellipse">
              <a:avLst/>
            </a:prstGeom>
            <a:noFill/>
            <a:ln w="9525">
              <a:gradFill>
                <a:gsLst>
                  <a:gs pos="100000">
                    <a:srgbClr val="CFA972"/>
                  </a:gs>
                  <a:gs pos="0">
                    <a:srgbClr val="CFA972">
                      <a:alpha val="0"/>
                    </a:srgbClr>
                  </a:gs>
                </a:gsLst>
                <a:lin ang="162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>
              <a:extLst>
                <a:ext uri="{FF2B5EF4-FFF2-40B4-BE49-F238E27FC236}">
                  <a16:creationId xmlns:a16="http://schemas.microsoft.com/office/drawing/2014/main" id="{46939530-0E21-10DD-B927-D8E56C304A7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310288" y="2004626"/>
              <a:ext cx="36000" cy="36000"/>
            </a:xfrm>
            <a:prstGeom prst="ellipse">
              <a:avLst/>
            </a:prstGeom>
            <a:solidFill>
              <a:srgbClr val="CFA97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>
              <a:extLst>
                <a:ext uri="{FF2B5EF4-FFF2-40B4-BE49-F238E27FC236}">
                  <a16:creationId xmlns:a16="http://schemas.microsoft.com/office/drawing/2014/main" id="{B0BA4637-080C-D950-EB0A-04DBEE9D20F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278126" y="2004626"/>
              <a:ext cx="36000" cy="36000"/>
            </a:xfrm>
            <a:prstGeom prst="ellipse">
              <a:avLst/>
            </a:prstGeom>
            <a:solidFill>
              <a:srgbClr val="CFA97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6" name="文本占位符 27">
            <a:extLst>
              <a:ext uri="{FF2B5EF4-FFF2-40B4-BE49-F238E27FC236}">
                <a16:creationId xmlns:a16="http://schemas.microsoft.com/office/drawing/2014/main" id="{32A3BB30-425B-4C4F-50C6-68FDC5C439EA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9416837" y="3353697"/>
            <a:ext cx="1683810" cy="614784"/>
          </a:xfrm>
          <a:prstGeom prst="rect">
            <a:avLst/>
          </a:prstGeom>
        </p:spPr>
        <p:txBody>
          <a:bodyPr wrap="square" anchor="ctr" anchorCtr="0">
            <a:spAutoFit/>
          </a:bodyPr>
          <a:lstStyle>
            <a:lvl1pPr marL="0" indent="0" algn="ctr">
              <a:lnSpc>
                <a:spcPct val="150000"/>
              </a:lnSpc>
              <a:buNone/>
              <a:defRPr sz="1200">
                <a:solidFill>
                  <a:schemeClr val="accent2">
                    <a:alpha val="50000"/>
                  </a:schemeClr>
                </a:solidFill>
                <a:latin typeface="+mn-ea"/>
                <a:ea typeface="+mn-ea"/>
              </a:defRPr>
            </a:lvl1pPr>
          </a:lstStyle>
          <a:p>
            <a:pPr lvl="0"/>
            <a:r>
              <a:rPr lang="zh-CN" altLang="en-US" dirty="0"/>
              <a:t>副标题简介摘要副标题简介摘要</a:t>
            </a:r>
          </a:p>
        </p:txBody>
      </p:sp>
      <p:sp>
        <p:nvSpPr>
          <p:cNvPr id="57" name="文本占位符 27">
            <a:extLst>
              <a:ext uri="{FF2B5EF4-FFF2-40B4-BE49-F238E27FC236}">
                <a16:creationId xmlns:a16="http://schemas.microsoft.com/office/drawing/2014/main" id="{AAD0E517-C744-80B7-F0BF-B9966DA7FC8E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9416837" y="1594470"/>
            <a:ext cx="1683810" cy="861005"/>
          </a:xfrm>
          <a:prstGeom prst="rect">
            <a:avLst/>
          </a:prstGeom>
        </p:spPr>
        <p:txBody>
          <a:bodyPr wrap="square" anchor="ctr" anchorCtr="0">
            <a:spAutoFit/>
          </a:bodyPr>
          <a:lstStyle>
            <a:lvl1pPr marL="0" indent="0" algn="ctr">
              <a:buNone/>
              <a:defRPr sz="5400">
                <a:solidFill>
                  <a:schemeClr val="accent2"/>
                </a:solidFill>
                <a:latin typeface="+mj-lt"/>
                <a:ea typeface="+mn-ea"/>
              </a:defRPr>
            </a:lvl1pPr>
          </a:lstStyle>
          <a:p>
            <a:pPr lvl="0"/>
            <a:r>
              <a:rPr lang="en-US" altLang="zh-CN" dirty="0"/>
              <a:t>04</a:t>
            </a:r>
            <a:endParaRPr lang="zh-CN" altLang="en-US" dirty="0"/>
          </a:p>
        </p:txBody>
      </p:sp>
      <p:sp>
        <p:nvSpPr>
          <p:cNvPr id="58" name="矩形 57">
            <a:extLst>
              <a:ext uri="{FF2B5EF4-FFF2-40B4-BE49-F238E27FC236}">
                <a16:creationId xmlns:a16="http://schemas.microsoft.com/office/drawing/2014/main" id="{824C5149-68B6-CD63-C0F5-40ABD0F69F32}"/>
              </a:ext>
            </a:extLst>
          </p:cNvPr>
          <p:cNvSpPr/>
          <p:nvPr userDrawn="1"/>
        </p:nvSpPr>
        <p:spPr>
          <a:xfrm>
            <a:off x="1087257" y="2983610"/>
            <a:ext cx="1692000" cy="360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8" name="文本占位符 27">
            <a:extLst>
              <a:ext uri="{FF2B5EF4-FFF2-40B4-BE49-F238E27FC236}">
                <a16:creationId xmlns:a16="http://schemas.microsoft.com/office/drawing/2014/main" id="{6DDFBD1E-1372-E0E8-71CD-8FBB5D59EF4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202767" y="3058011"/>
            <a:ext cx="1460980" cy="249299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 marL="0" indent="0" algn="ctr">
              <a:buNone/>
              <a:defRPr sz="1800">
                <a:solidFill>
                  <a:schemeClr val="accent1"/>
                </a:solidFill>
                <a:latin typeface="+mn-ea"/>
                <a:ea typeface="+mn-ea"/>
              </a:defRPr>
            </a:lvl1pPr>
          </a:lstStyle>
          <a:p>
            <a:pPr lvl="0"/>
            <a:r>
              <a:rPr lang="zh-CN" altLang="en-US" dirty="0"/>
              <a:t>章节标题</a:t>
            </a:r>
          </a:p>
        </p:txBody>
      </p:sp>
      <p:sp>
        <p:nvSpPr>
          <p:cNvPr id="59" name="矩形 58">
            <a:extLst>
              <a:ext uri="{FF2B5EF4-FFF2-40B4-BE49-F238E27FC236}">
                <a16:creationId xmlns:a16="http://schemas.microsoft.com/office/drawing/2014/main" id="{C76F1419-4479-9C0F-C25A-4A4CE2BBC707}"/>
              </a:ext>
            </a:extLst>
          </p:cNvPr>
          <p:cNvSpPr/>
          <p:nvPr userDrawn="1"/>
        </p:nvSpPr>
        <p:spPr>
          <a:xfrm>
            <a:off x="3862419" y="2983610"/>
            <a:ext cx="1692000" cy="360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0" name="文本占位符 27">
            <a:extLst>
              <a:ext uri="{FF2B5EF4-FFF2-40B4-BE49-F238E27FC236}">
                <a16:creationId xmlns:a16="http://schemas.microsoft.com/office/drawing/2014/main" id="{9070895B-026B-2698-D4BA-F29CEC732C3D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3977929" y="3058011"/>
            <a:ext cx="1460980" cy="249299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 marL="0" indent="0" algn="ctr">
              <a:buNone/>
              <a:defRPr sz="1800">
                <a:solidFill>
                  <a:schemeClr val="accent1"/>
                </a:solidFill>
                <a:latin typeface="+mn-ea"/>
                <a:ea typeface="+mn-ea"/>
              </a:defRPr>
            </a:lvl1pPr>
          </a:lstStyle>
          <a:p>
            <a:pPr lvl="0"/>
            <a:r>
              <a:rPr lang="zh-CN" altLang="en-US" dirty="0"/>
              <a:t>章节标题</a:t>
            </a:r>
          </a:p>
        </p:txBody>
      </p:sp>
      <p:sp>
        <p:nvSpPr>
          <p:cNvPr id="61" name="矩形 60">
            <a:extLst>
              <a:ext uri="{FF2B5EF4-FFF2-40B4-BE49-F238E27FC236}">
                <a16:creationId xmlns:a16="http://schemas.microsoft.com/office/drawing/2014/main" id="{B0AD68D3-4C50-EC6E-A0D0-1A821C3848EC}"/>
              </a:ext>
            </a:extLst>
          </p:cNvPr>
          <p:cNvSpPr/>
          <p:nvPr userDrawn="1"/>
        </p:nvSpPr>
        <p:spPr>
          <a:xfrm>
            <a:off x="6637581" y="2983610"/>
            <a:ext cx="1692000" cy="360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2" name="文本占位符 27">
            <a:extLst>
              <a:ext uri="{FF2B5EF4-FFF2-40B4-BE49-F238E27FC236}">
                <a16:creationId xmlns:a16="http://schemas.microsoft.com/office/drawing/2014/main" id="{B7BE989B-0C68-BB8F-0140-EB270F327586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6753091" y="3058011"/>
            <a:ext cx="1460980" cy="249299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 marL="0" indent="0" algn="ctr">
              <a:buNone/>
              <a:defRPr sz="1800">
                <a:solidFill>
                  <a:schemeClr val="accent1"/>
                </a:solidFill>
                <a:latin typeface="+mn-ea"/>
                <a:ea typeface="+mn-ea"/>
              </a:defRPr>
            </a:lvl1pPr>
          </a:lstStyle>
          <a:p>
            <a:pPr lvl="0"/>
            <a:r>
              <a:rPr lang="zh-CN" altLang="en-US" dirty="0"/>
              <a:t>章节标题</a:t>
            </a:r>
          </a:p>
        </p:txBody>
      </p:sp>
      <p:sp>
        <p:nvSpPr>
          <p:cNvPr id="63" name="矩形 62">
            <a:extLst>
              <a:ext uri="{FF2B5EF4-FFF2-40B4-BE49-F238E27FC236}">
                <a16:creationId xmlns:a16="http://schemas.microsoft.com/office/drawing/2014/main" id="{F013558A-5163-A906-F45A-6CFDD09B26CC}"/>
              </a:ext>
            </a:extLst>
          </p:cNvPr>
          <p:cNvSpPr/>
          <p:nvPr userDrawn="1"/>
        </p:nvSpPr>
        <p:spPr>
          <a:xfrm>
            <a:off x="9412742" y="2983610"/>
            <a:ext cx="1692000" cy="360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4" name="文本占位符 27">
            <a:extLst>
              <a:ext uri="{FF2B5EF4-FFF2-40B4-BE49-F238E27FC236}">
                <a16:creationId xmlns:a16="http://schemas.microsoft.com/office/drawing/2014/main" id="{D3D0C2C4-29DD-DCE1-EB51-50950F7CA42B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9528252" y="3058011"/>
            <a:ext cx="1460980" cy="249299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 marL="0" indent="0" algn="ctr">
              <a:buNone/>
              <a:defRPr sz="1800">
                <a:solidFill>
                  <a:schemeClr val="accent1"/>
                </a:solidFill>
                <a:latin typeface="+mn-ea"/>
                <a:ea typeface="+mn-ea"/>
              </a:defRPr>
            </a:lvl1pPr>
          </a:lstStyle>
          <a:p>
            <a:pPr lvl="0"/>
            <a:r>
              <a:rPr lang="zh-CN" altLang="en-US" dirty="0"/>
              <a:t>章节标题</a:t>
            </a:r>
          </a:p>
        </p:txBody>
      </p:sp>
      <p:sp>
        <p:nvSpPr>
          <p:cNvPr id="66" name="文本占位符 65">
            <a:extLst>
              <a:ext uri="{FF2B5EF4-FFF2-40B4-BE49-F238E27FC236}">
                <a16:creationId xmlns:a16="http://schemas.microsoft.com/office/drawing/2014/main" id="{CBB914D2-CFB8-853E-AE9F-C2B7AFBBA7E3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838200" y="5124015"/>
            <a:ext cx="10515600" cy="1024896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0" indent="0" algn="ctr">
              <a:buNone/>
              <a:defRPr sz="7200">
                <a:gradFill>
                  <a:gsLst>
                    <a:gs pos="44000">
                      <a:schemeClr val="accent2"/>
                    </a:gs>
                    <a:gs pos="72000">
                      <a:schemeClr val="accent2">
                        <a:alpha val="0"/>
                      </a:schemeClr>
                    </a:gs>
                  </a:gsLst>
                  <a:lin ang="5400000" scaled="1"/>
                </a:gradFill>
                <a:latin typeface="+mj-lt"/>
              </a:defRPr>
            </a:lvl1pPr>
          </a:lstStyle>
          <a:p>
            <a:pPr lvl="0"/>
            <a:r>
              <a:rPr lang="en-US" altLang="zh-CN" dirty="0"/>
              <a:t>CONTENT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620438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海上冲浪&#10;&#10;中度可信度描述已自动生成">
            <a:extLst>
              <a:ext uri="{FF2B5EF4-FFF2-40B4-BE49-F238E27FC236}">
                <a16:creationId xmlns:a16="http://schemas.microsoft.com/office/drawing/2014/main" id="{B0CE533A-0DAC-57BC-D183-78531868854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矩形: 圆角 21">
            <a:extLst>
              <a:ext uri="{FF2B5EF4-FFF2-40B4-BE49-F238E27FC236}">
                <a16:creationId xmlns:a16="http://schemas.microsoft.com/office/drawing/2014/main" id="{BE99A17D-368C-4092-FFDC-1BECF49118A2}"/>
              </a:ext>
            </a:extLst>
          </p:cNvPr>
          <p:cNvSpPr/>
          <p:nvPr userDrawn="1"/>
        </p:nvSpPr>
        <p:spPr>
          <a:xfrm>
            <a:off x="3723753" y="630773"/>
            <a:ext cx="4710464" cy="3439084"/>
          </a:xfrm>
          <a:prstGeom prst="roundRect">
            <a:avLst>
              <a:gd name="adj" fmla="val 0"/>
            </a:avLst>
          </a:prstGeom>
          <a:gradFill>
            <a:gsLst>
              <a:gs pos="32000">
                <a:srgbClr val="041B3A"/>
              </a:gs>
              <a:gs pos="100000">
                <a:srgbClr val="041B3A">
                  <a:alpha val="0"/>
                </a:srgbClr>
              </a:gs>
            </a:gsLst>
            <a:lin ang="5400000" scaled="1"/>
          </a:gradFill>
          <a:ln>
            <a:gradFill>
              <a:gsLst>
                <a:gs pos="51000">
                  <a:schemeClr val="accent2"/>
                </a:gs>
                <a:gs pos="91000">
                  <a:schemeClr val="accent2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D2B66FCF-4C71-5073-0868-F534A591FD64}"/>
              </a:ext>
            </a:extLst>
          </p:cNvPr>
          <p:cNvGrpSpPr/>
          <p:nvPr/>
        </p:nvGrpSpPr>
        <p:grpSpPr>
          <a:xfrm>
            <a:off x="2738556" y="1664422"/>
            <a:ext cx="6714888" cy="3063537"/>
            <a:chOff x="2116258" y="1969443"/>
            <a:chExt cx="1210389" cy="552217"/>
          </a:xfrm>
        </p:grpSpPr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4E45E925-D786-1907-84B8-1211AB6A2255}"/>
                </a:ext>
              </a:extLst>
            </p:cNvPr>
            <p:cNvSpPr/>
            <p:nvPr/>
          </p:nvSpPr>
          <p:spPr>
            <a:xfrm rot="1800000">
              <a:off x="2116258" y="1974974"/>
              <a:ext cx="1143174" cy="525088"/>
            </a:xfrm>
            <a:prstGeom prst="ellipse">
              <a:avLst/>
            </a:prstGeom>
            <a:noFill/>
            <a:ln w="9525">
              <a:gradFill>
                <a:gsLst>
                  <a:gs pos="34000">
                    <a:srgbClr val="CFA972">
                      <a:alpha val="0"/>
                    </a:srgbClr>
                  </a:gs>
                  <a:gs pos="0">
                    <a:srgbClr val="CFA972"/>
                  </a:gs>
                </a:gsLst>
                <a:lin ang="18600000" scaled="0"/>
              </a:gradFill>
            </a:ln>
            <a:effectLst>
              <a:outerShdw blurRad="12700" dist="12700" dir="5400000" algn="ctr" rotWithShape="0">
                <a:srgbClr val="041B3A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A6F85FCE-B671-B7D7-5C92-257021879C02}"/>
                </a:ext>
              </a:extLst>
            </p:cNvPr>
            <p:cNvSpPr/>
            <p:nvPr/>
          </p:nvSpPr>
          <p:spPr>
            <a:xfrm rot="9761111">
              <a:off x="2276061" y="2096766"/>
              <a:ext cx="1050586" cy="424894"/>
            </a:xfrm>
            <a:prstGeom prst="ellipse">
              <a:avLst/>
            </a:prstGeom>
            <a:noFill/>
            <a:ln w="9525">
              <a:gradFill>
                <a:gsLst>
                  <a:gs pos="0">
                    <a:schemeClr val="accent2"/>
                  </a:gs>
                  <a:gs pos="26000">
                    <a:srgbClr val="CFA972">
                      <a:alpha val="0"/>
                    </a:srgbClr>
                  </a:gs>
                </a:gsLst>
                <a:lin ang="18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B35919E5-4AFE-AC2D-73AF-F5263E0DCA4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232310" y="1969443"/>
              <a:ext cx="13281" cy="13281"/>
            </a:xfrm>
            <a:prstGeom prst="ellipse">
              <a:avLst/>
            </a:prstGeom>
            <a:solidFill>
              <a:srgbClr val="CFA97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A867592C-4F62-1C66-0DD1-C24FB98941D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301616" y="2004626"/>
              <a:ext cx="12510" cy="12510"/>
            </a:xfrm>
            <a:prstGeom prst="ellipse">
              <a:avLst/>
            </a:prstGeom>
            <a:solidFill>
              <a:srgbClr val="CFA97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0" name="文本占位符 27">
            <a:extLst>
              <a:ext uri="{FF2B5EF4-FFF2-40B4-BE49-F238E27FC236}">
                <a16:creationId xmlns:a16="http://schemas.microsoft.com/office/drawing/2014/main" id="{773973A2-5333-3CE6-64FA-AB0628A7BA2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256394" y="849081"/>
            <a:ext cx="3679212" cy="4989058"/>
          </a:xfrm>
          <a:prstGeom prst="rect">
            <a:avLst/>
          </a:prstGeom>
        </p:spPr>
        <p:txBody>
          <a:bodyPr wrap="none" anchor="ctr" anchorCtr="0">
            <a:spAutoFit/>
          </a:bodyPr>
          <a:lstStyle>
            <a:lvl1pPr marL="0" indent="0" algn="ctr">
              <a:buNone/>
              <a:defRPr sz="34400">
                <a:gradFill>
                  <a:gsLst>
                    <a:gs pos="36000">
                      <a:schemeClr val="accent2"/>
                    </a:gs>
                    <a:gs pos="70000">
                      <a:schemeClr val="accent2">
                        <a:alpha val="0"/>
                      </a:schemeClr>
                    </a:gs>
                  </a:gsLst>
                  <a:lin ang="5400000" scaled="1"/>
                </a:gradFill>
                <a:latin typeface="+mj-lt"/>
                <a:ea typeface="+mn-ea"/>
              </a:defRPr>
            </a:lvl1pPr>
          </a:lstStyle>
          <a:p>
            <a:pPr lvl="0"/>
            <a:r>
              <a:rPr lang="en-US" altLang="zh-CN" dirty="0"/>
              <a:t>01</a:t>
            </a:r>
            <a:endParaRPr lang="zh-CN" altLang="en-US" dirty="0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CF3DDCF3-23B6-483A-47D7-8FFEA2EBBB1B}"/>
              </a:ext>
            </a:extLst>
          </p:cNvPr>
          <p:cNvSpPr/>
          <p:nvPr userDrawn="1"/>
        </p:nvSpPr>
        <p:spPr>
          <a:xfrm>
            <a:off x="4531360" y="4619848"/>
            <a:ext cx="3129280" cy="410400"/>
          </a:xfrm>
          <a:prstGeom prst="rect">
            <a:avLst/>
          </a:prstGeom>
          <a:solidFill>
            <a:srgbClr val="CFA972"/>
          </a:solidFill>
          <a:ln>
            <a:noFill/>
          </a:ln>
          <a:effectLst>
            <a:outerShdw blurRad="419100" dist="63500" dir="5400000" sx="96000" sy="96000" algn="ctr" rotWithShape="0">
              <a:srgbClr val="041B3A">
                <a:alpha val="4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spc="300" dirty="0">
              <a:solidFill>
                <a:srgbClr val="041B3A"/>
              </a:solidFill>
              <a:latin typeface="+mn-ea"/>
              <a:cs typeface="Arial" panose="020B0604020202020204"/>
            </a:endParaRPr>
          </a:p>
        </p:txBody>
      </p:sp>
      <p:sp>
        <p:nvSpPr>
          <p:cNvPr id="3" name="文本占位符 27">
            <a:extLst>
              <a:ext uri="{FF2B5EF4-FFF2-40B4-BE49-F238E27FC236}">
                <a16:creationId xmlns:a16="http://schemas.microsoft.com/office/drawing/2014/main" id="{9BD7C291-B9A5-CDF2-7D7C-F9A535A79C46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652010" y="4723259"/>
            <a:ext cx="2887980" cy="249299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 marL="0" indent="0" algn="ctr">
              <a:buNone/>
              <a:defRPr sz="1800" spc="300">
                <a:solidFill>
                  <a:schemeClr val="accent1"/>
                </a:solidFill>
                <a:latin typeface="+mn-ea"/>
                <a:ea typeface="+mn-ea"/>
              </a:defRPr>
            </a:lvl1pPr>
          </a:lstStyle>
          <a:p>
            <a:pPr lvl="0"/>
            <a:r>
              <a:rPr lang="zh-CN" altLang="en-US" dirty="0"/>
              <a:t>章节标题</a:t>
            </a:r>
          </a:p>
        </p:txBody>
      </p:sp>
    </p:spTree>
    <p:extLst>
      <p:ext uri="{BB962C8B-B14F-4D97-AF65-F5344CB8AC3E}">
        <p14:creationId xmlns:p14="http://schemas.microsoft.com/office/powerpoint/2010/main" val="10085383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版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雪地上&#10;&#10;中度可信度描述已自动生成">
            <a:extLst>
              <a:ext uri="{FF2B5EF4-FFF2-40B4-BE49-F238E27FC236}">
                <a16:creationId xmlns:a16="http://schemas.microsoft.com/office/drawing/2014/main" id="{9345E775-CF04-F37B-457F-F2EC9B12D7B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641"/>
            <a:ext cx="12192000" cy="6854718"/>
          </a:xfrm>
          <a:prstGeom prst="rect">
            <a:avLst/>
          </a:prstGeom>
        </p:spPr>
      </p:pic>
      <p:sp>
        <p:nvSpPr>
          <p:cNvPr id="68" name="文本占位符 36">
            <a:extLst>
              <a:ext uri="{FF2B5EF4-FFF2-40B4-BE49-F238E27FC236}">
                <a16:creationId xmlns:a16="http://schemas.microsoft.com/office/drawing/2014/main" id="{2E3BF894-0905-22C7-05ED-BB72ED7732B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03275" y="800100"/>
            <a:ext cx="10585450" cy="3323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buNone/>
              <a:defRPr sz="2400">
                <a:solidFill>
                  <a:schemeClr val="accent2"/>
                </a:solidFill>
              </a:defRPr>
            </a:lvl1pPr>
          </a:lstStyle>
          <a:p>
            <a:pPr lvl="0"/>
            <a:r>
              <a:rPr lang="zh-CN" altLang="en-US" dirty="0"/>
              <a:t>标题标题</a:t>
            </a:r>
          </a:p>
        </p:txBody>
      </p:sp>
    </p:spTree>
    <p:extLst>
      <p:ext uri="{BB962C8B-B14F-4D97-AF65-F5344CB8AC3E}">
        <p14:creationId xmlns:p14="http://schemas.microsoft.com/office/powerpoint/2010/main" val="248538674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夜晚的月亮&#10;&#10;描述已自动生成">
            <a:extLst>
              <a:ext uri="{FF2B5EF4-FFF2-40B4-BE49-F238E27FC236}">
                <a16:creationId xmlns:a16="http://schemas.microsoft.com/office/drawing/2014/main" id="{750C9CE8-B8CA-F23C-C2BB-972CF7F9264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8" name="文本占位符 36">
            <a:extLst>
              <a:ext uri="{FF2B5EF4-FFF2-40B4-BE49-F238E27FC236}">
                <a16:creationId xmlns:a16="http://schemas.microsoft.com/office/drawing/2014/main" id="{B1B63788-1C74-D2D2-42A8-F86685D36C3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03275" y="800100"/>
            <a:ext cx="10585450" cy="3323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buNone/>
              <a:defRPr sz="2400">
                <a:solidFill>
                  <a:schemeClr val="accent2"/>
                </a:solidFill>
              </a:defRPr>
            </a:lvl1pPr>
          </a:lstStyle>
          <a:p>
            <a:pPr lvl="0"/>
            <a:r>
              <a:rPr lang="zh-CN" altLang="en-US" dirty="0"/>
              <a:t>标题标题</a:t>
            </a:r>
          </a:p>
        </p:txBody>
      </p:sp>
    </p:spTree>
    <p:extLst>
      <p:ext uri="{BB962C8B-B14F-4D97-AF65-F5344CB8AC3E}">
        <p14:creationId xmlns:p14="http://schemas.microsoft.com/office/powerpoint/2010/main" val="17679931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谢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海上的浪&#10;&#10;描述已自动生成">
            <a:extLst>
              <a:ext uri="{FF2B5EF4-FFF2-40B4-BE49-F238E27FC236}">
                <a16:creationId xmlns:a16="http://schemas.microsoft.com/office/drawing/2014/main" id="{53222755-ECCC-721B-5A94-FE5D1FE040D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40C1C200-805D-C0C8-972D-68F68D9E29A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76200" y="0"/>
            <a:ext cx="12192000" cy="4339625"/>
          </a:xfrm>
          <a:prstGeom prst="rect">
            <a:avLst/>
          </a:prstGeom>
        </p:spPr>
      </p:pic>
      <p:grpSp>
        <p:nvGrpSpPr>
          <p:cNvPr id="13" name="组合 12">
            <a:extLst>
              <a:ext uri="{FF2B5EF4-FFF2-40B4-BE49-F238E27FC236}">
                <a16:creationId xmlns:a16="http://schemas.microsoft.com/office/drawing/2014/main" id="{8E4233AC-048E-2768-81DB-4D4749881045}"/>
              </a:ext>
            </a:extLst>
          </p:cNvPr>
          <p:cNvGrpSpPr/>
          <p:nvPr userDrawn="1"/>
        </p:nvGrpSpPr>
        <p:grpSpPr>
          <a:xfrm>
            <a:off x="2668695" y="1289988"/>
            <a:ext cx="7363893" cy="3154096"/>
            <a:chOff x="2390336" y="1232113"/>
            <a:chExt cx="7363893" cy="3154096"/>
          </a:xfrm>
        </p:grpSpPr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8037F0B7-E243-0A50-2DC8-119600C479A9}"/>
                </a:ext>
              </a:extLst>
            </p:cNvPr>
            <p:cNvSpPr/>
            <p:nvPr/>
          </p:nvSpPr>
          <p:spPr>
            <a:xfrm rot="1465277">
              <a:off x="2390336" y="1234023"/>
              <a:ext cx="7211493" cy="3101386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CFA972"/>
                  </a:gs>
                  <a:gs pos="52000">
                    <a:srgbClr val="CFA972">
                      <a:alpha val="0"/>
                    </a:srgb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67D514B6-213F-109E-B119-49664286FF8C}"/>
                </a:ext>
              </a:extLst>
            </p:cNvPr>
            <p:cNvSpPr/>
            <p:nvPr/>
          </p:nvSpPr>
          <p:spPr>
            <a:xfrm rot="9914304">
              <a:off x="4148784" y="1483183"/>
              <a:ext cx="5075702" cy="2182864"/>
            </a:xfrm>
            <a:prstGeom prst="ellipse">
              <a:avLst/>
            </a:prstGeom>
            <a:noFill/>
            <a:ln>
              <a:gradFill>
                <a:gsLst>
                  <a:gs pos="100000">
                    <a:srgbClr val="CFA972"/>
                  </a:gs>
                  <a:gs pos="37000">
                    <a:srgbClr val="CFA972">
                      <a:alpha val="0"/>
                    </a:srgbClr>
                  </a:gs>
                </a:gsLst>
                <a:lin ang="66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070801C9-5162-6E03-F927-B054808538A9}"/>
                </a:ext>
              </a:extLst>
            </p:cNvPr>
            <p:cNvSpPr/>
            <p:nvPr/>
          </p:nvSpPr>
          <p:spPr>
            <a:xfrm>
              <a:off x="8462209" y="1366452"/>
              <a:ext cx="111760" cy="111760"/>
            </a:xfrm>
            <a:prstGeom prst="ellipse">
              <a:avLst/>
            </a:prstGeom>
            <a:solidFill>
              <a:srgbClr val="CFA97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91C19E55-3786-3C88-E396-EAFE39716FD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480027" y="1232113"/>
              <a:ext cx="72000" cy="72000"/>
            </a:xfrm>
            <a:prstGeom prst="ellipse">
              <a:avLst/>
            </a:prstGeom>
            <a:solidFill>
              <a:srgbClr val="CFA97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31338E08-F207-5838-103A-1BECC5B6BA7E}"/>
                </a:ext>
              </a:extLst>
            </p:cNvPr>
            <p:cNvSpPr/>
            <p:nvPr/>
          </p:nvSpPr>
          <p:spPr>
            <a:xfrm rot="1465277">
              <a:off x="2542736" y="1284823"/>
              <a:ext cx="7211493" cy="3101386"/>
            </a:xfrm>
            <a:prstGeom prst="ellipse">
              <a:avLst/>
            </a:prstGeom>
            <a:noFill/>
            <a:ln>
              <a:gradFill>
                <a:gsLst>
                  <a:gs pos="0">
                    <a:schemeClr val="accent1">
                      <a:lumMod val="5000"/>
                      <a:lumOff val="95000"/>
                      <a:alpha val="30000"/>
                    </a:schemeClr>
                  </a:gs>
                  <a:gs pos="46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36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1" name="文本框 20">
            <a:extLst>
              <a:ext uri="{FF2B5EF4-FFF2-40B4-BE49-F238E27FC236}">
                <a16:creationId xmlns:a16="http://schemas.microsoft.com/office/drawing/2014/main" id="{C81B74CF-428E-2DAE-379A-DB5381716420}"/>
              </a:ext>
            </a:extLst>
          </p:cNvPr>
          <p:cNvSpPr txBox="1"/>
          <p:nvPr userDrawn="1"/>
        </p:nvSpPr>
        <p:spPr>
          <a:xfrm>
            <a:off x="399569" y="1620386"/>
            <a:ext cx="11392862" cy="26468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16600" kern="100" spc="600" dirty="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8000">
                      <a:schemeClr val="bg1"/>
                    </a:gs>
                    <a:gs pos="75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  <a:latin typeface="+mj-lt"/>
                <a:ea typeface="华光俊秀体" panose="02000500000000000000" pitchFamily="2" charset="-122"/>
                <a:cs typeface="Arial" panose="020B0604020202020204"/>
              </a:rPr>
              <a:t>THANKS</a:t>
            </a:r>
            <a:endParaRPr lang="zh-CN" altLang="en-US" sz="16600" kern="100" spc="600" dirty="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8000">
                    <a:schemeClr val="bg1"/>
                  </a:gs>
                  <a:gs pos="75000">
                    <a:schemeClr val="bg1">
                      <a:alpha val="0"/>
                    </a:schemeClr>
                  </a:gs>
                </a:gsLst>
                <a:lin ang="5400000" scaled="1"/>
              </a:gradFill>
              <a:latin typeface="+mj-lt"/>
              <a:ea typeface="华光俊秀体" panose="02000500000000000000" pitchFamily="2" charset="-122"/>
            </a:endParaRPr>
          </a:p>
        </p:txBody>
      </p:sp>
      <p:sp>
        <p:nvSpPr>
          <p:cNvPr id="33" name="文本占位符 27">
            <a:extLst>
              <a:ext uri="{FF2B5EF4-FFF2-40B4-BE49-F238E27FC236}">
                <a16:creationId xmlns:a16="http://schemas.microsoft.com/office/drawing/2014/main" id="{50C4C525-0E1D-A57D-A8EA-5C1B252C8513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5448338" y="4051638"/>
            <a:ext cx="1295327" cy="409246"/>
          </a:xfrm>
          <a:prstGeom prst="rect">
            <a:avLst/>
          </a:prstGeom>
          <a:solidFill>
            <a:schemeClr val="accent2"/>
          </a:solidFill>
          <a:effectLst>
            <a:outerShdw blurRad="419100" dist="63500" dir="5400000" sx="96000" sy="96000" algn="ctr" rotWithShape="0">
              <a:schemeClr val="accent1">
                <a:alpha val="45000"/>
              </a:schemeClr>
            </a:outerShdw>
          </a:effectLst>
        </p:spPr>
        <p:txBody>
          <a:bodyPr wrap="none" lIns="108000" tIns="108000" rIns="108000" bIns="50400" anchor="ctr" anchorCtr="0">
            <a:spAutoFit/>
          </a:bodyPr>
          <a:lstStyle>
            <a:lvl1pPr marL="0" indent="0" algn="ctr">
              <a:buNone/>
              <a:defRPr sz="1800" spc="300">
                <a:solidFill>
                  <a:schemeClr val="accent1"/>
                </a:solidFill>
                <a:latin typeface="+mn-ea"/>
                <a:ea typeface="+mn-ea"/>
              </a:defRPr>
            </a:lvl1pPr>
          </a:lstStyle>
          <a:p>
            <a:pPr lvl="0"/>
            <a:r>
              <a:rPr lang="zh-CN" altLang="en-US" dirty="0"/>
              <a:t>章节标题</a:t>
            </a:r>
          </a:p>
        </p:txBody>
      </p:sp>
      <p:sp>
        <p:nvSpPr>
          <p:cNvPr id="34" name="文本占位符 27">
            <a:extLst>
              <a:ext uri="{FF2B5EF4-FFF2-40B4-BE49-F238E27FC236}">
                <a16:creationId xmlns:a16="http://schemas.microsoft.com/office/drawing/2014/main" id="{A7EF18B6-0543-5F7D-728D-392103EC37EB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5448338" y="4694980"/>
            <a:ext cx="1295327" cy="409246"/>
          </a:xfrm>
          <a:prstGeom prst="rect">
            <a:avLst/>
          </a:prstGeom>
          <a:solidFill>
            <a:schemeClr val="accent2"/>
          </a:solidFill>
          <a:effectLst>
            <a:outerShdw blurRad="419100" dist="63500" dir="5400000" sx="96000" sy="96000" algn="ctr" rotWithShape="0">
              <a:schemeClr val="accent1">
                <a:alpha val="45000"/>
              </a:schemeClr>
            </a:outerShdw>
          </a:effectLst>
        </p:spPr>
        <p:txBody>
          <a:bodyPr wrap="none" lIns="108000" tIns="108000" rIns="108000" bIns="50400" anchor="ctr" anchorCtr="0">
            <a:spAutoFit/>
          </a:bodyPr>
          <a:lstStyle>
            <a:lvl1pPr marL="0" indent="0" algn="ctr">
              <a:buNone/>
              <a:defRPr sz="1800" spc="300">
                <a:solidFill>
                  <a:schemeClr val="accent1"/>
                </a:solidFill>
                <a:latin typeface="+mn-ea"/>
                <a:ea typeface="+mn-ea"/>
              </a:defRPr>
            </a:lvl1pPr>
          </a:lstStyle>
          <a:p>
            <a:pPr lvl="0"/>
            <a:r>
              <a:rPr lang="zh-CN" altLang="en-US" dirty="0"/>
              <a:t>章节标题</a:t>
            </a:r>
          </a:p>
        </p:txBody>
      </p:sp>
    </p:spTree>
    <p:extLst>
      <p:ext uri="{BB962C8B-B14F-4D97-AF65-F5344CB8AC3E}">
        <p14:creationId xmlns:p14="http://schemas.microsoft.com/office/powerpoint/2010/main" val="364926891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543501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hlinkClick r:id="rId7"/>
            <a:extLst>
              <a:ext uri="{FF2B5EF4-FFF2-40B4-BE49-F238E27FC236}">
                <a16:creationId xmlns:a16="http://schemas.microsoft.com/office/drawing/2014/main" id="{5A06184C-10C4-5605-29E3-F66DD05FAF4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8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-1149545"/>
            <a:ext cx="3779649" cy="1016000"/>
          </a:xfrm>
          <a:prstGeom prst="rect">
            <a:avLst/>
          </a:prstGeom>
        </p:spPr>
      </p:pic>
      <p:grpSp>
        <p:nvGrpSpPr>
          <p:cNvPr id="4" name="组合 3">
            <a:extLst>
              <a:ext uri="{FF2B5EF4-FFF2-40B4-BE49-F238E27FC236}">
                <a16:creationId xmlns:a16="http://schemas.microsoft.com/office/drawing/2014/main" id="{E5D00F27-4492-F816-0DDD-AEBDA28BBA9A}"/>
              </a:ext>
            </a:extLst>
          </p:cNvPr>
          <p:cNvGrpSpPr/>
          <p:nvPr userDrawn="1"/>
        </p:nvGrpSpPr>
        <p:grpSpPr>
          <a:xfrm>
            <a:off x="2319" y="7301378"/>
            <a:ext cx="8760681" cy="1254347"/>
            <a:chOff x="2319" y="7301378"/>
            <a:chExt cx="8760681" cy="1254347"/>
          </a:xfrm>
        </p:grpSpPr>
        <p:grpSp>
          <p:nvGrpSpPr>
            <p:cNvPr id="5" name="组合 4" descr="51PPT模板网 &#10;唯一官网网址：www.51pptmoban.com">
              <a:extLst>
                <a:ext uri="{FF2B5EF4-FFF2-40B4-BE49-F238E27FC236}">
                  <a16:creationId xmlns:a16="http://schemas.microsoft.com/office/drawing/2014/main" id="{D0369F81-A021-68CB-1328-F3C70FED8F6B}"/>
                </a:ext>
              </a:extLst>
            </p:cNvPr>
            <p:cNvGrpSpPr/>
            <p:nvPr userDrawn="1"/>
          </p:nvGrpSpPr>
          <p:grpSpPr>
            <a:xfrm>
              <a:off x="2319" y="7301378"/>
              <a:ext cx="8760681" cy="1254347"/>
              <a:chOff x="2070420" y="2925140"/>
              <a:chExt cx="10503063" cy="1503820"/>
            </a:xfrm>
            <a:solidFill>
              <a:schemeClr val="bg1"/>
            </a:solidFill>
          </p:grpSpPr>
          <p:sp>
            <p:nvSpPr>
              <p:cNvPr id="7" name="TextBox 56">
                <a:hlinkClick r:id="rId7"/>
                <a:extLst>
                  <a:ext uri="{FF2B5EF4-FFF2-40B4-BE49-F238E27FC236}">
                    <a16:creationId xmlns:a16="http://schemas.microsoft.com/office/drawing/2014/main" id="{AFAECA54-7057-9CC1-61DB-1080967C33E0}"/>
                  </a:ext>
                </a:extLst>
              </p:cNvPr>
              <p:cNvSpPr txBox="1"/>
              <p:nvPr>
                <p:custDataLst>
                  <p:tags r:id="rId2"/>
                </p:custDataLst>
              </p:nvPr>
            </p:nvSpPr>
            <p:spPr>
              <a:xfrm>
                <a:off x="4260109" y="2925140"/>
                <a:ext cx="3831488" cy="604951"/>
              </a:xfrm>
              <a:custGeom>
                <a:avLst/>
                <a:gdLst/>
                <a:ahLst/>
                <a:cxnLst/>
                <a:rect l="l" t="t" r="r" b="b"/>
                <a:pathLst>
                  <a:path w="3831488" h="604951">
                    <a:moveTo>
                      <a:pt x="2949130" y="347167"/>
                    </a:moveTo>
                    <a:cubicBezTo>
                      <a:pt x="2944381" y="408051"/>
                      <a:pt x="2933154" y="462457"/>
                      <a:pt x="2915450" y="510387"/>
                    </a:cubicBezTo>
                    <a:cubicBezTo>
                      <a:pt x="2947835" y="490093"/>
                      <a:pt x="2976334" y="468071"/>
                      <a:pt x="3000946" y="444322"/>
                    </a:cubicBezTo>
                    <a:cubicBezTo>
                      <a:pt x="2981947" y="415823"/>
                      <a:pt x="2964675" y="383438"/>
                      <a:pt x="2949130" y="347167"/>
                    </a:cubicBezTo>
                    <a:close/>
                    <a:moveTo>
                      <a:pt x="3017787" y="277215"/>
                    </a:moveTo>
                    <a:cubicBezTo>
                      <a:pt x="3029013" y="309168"/>
                      <a:pt x="3042399" y="338315"/>
                      <a:pt x="3057944" y="364655"/>
                    </a:cubicBezTo>
                    <a:cubicBezTo>
                      <a:pt x="3070466" y="339610"/>
                      <a:pt x="3079966" y="310464"/>
                      <a:pt x="3086443" y="277215"/>
                    </a:cubicBezTo>
                    <a:close/>
                    <a:moveTo>
                      <a:pt x="2307717" y="276568"/>
                    </a:moveTo>
                    <a:lnTo>
                      <a:pt x="2307717" y="296646"/>
                    </a:lnTo>
                    <a:lnTo>
                      <a:pt x="2451506" y="296646"/>
                    </a:lnTo>
                    <a:lnTo>
                      <a:pt x="2451506" y="276568"/>
                    </a:lnTo>
                    <a:close/>
                    <a:moveTo>
                      <a:pt x="3558159" y="255841"/>
                    </a:moveTo>
                    <a:cubicBezTo>
                      <a:pt x="3552977" y="268795"/>
                      <a:pt x="3544341" y="288658"/>
                      <a:pt x="3532251" y="315430"/>
                    </a:cubicBezTo>
                    <a:lnTo>
                      <a:pt x="3560749" y="374370"/>
                    </a:lnTo>
                    <a:cubicBezTo>
                      <a:pt x="3567658" y="362712"/>
                      <a:pt x="3574999" y="349542"/>
                      <a:pt x="3582771" y="334861"/>
                    </a:cubicBezTo>
                    <a:lnTo>
                      <a:pt x="3590544" y="321259"/>
                    </a:lnTo>
                    <a:cubicBezTo>
                      <a:pt x="3580612" y="300532"/>
                      <a:pt x="3569817" y="278727"/>
                      <a:pt x="3558159" y="255841"/>
                    </a:cubicBezTo>
                    <a:close/>
                    <a:moveTo>
                      <a:pt x="3386518" y="218275"/>
                    </a:moveTo>
                    <a:lnTo>
                      <a:pt x="3386518" y="393801"/>
                    </a:lnTo>
                    <a:cubicBezTo>
                      <a:pt x="3402927" y="367893"/>
                      <a:pt x="3418471" y="341338"/>
                      <a:pt x="3433153" y="314134"/>
                    </a:cubicBezTo>
                    <a:cubicBezTo>
                      <a:pt x="3422790" y="291681"/>
                      <a:pt x="3407245" y="259727"/>
                      <a:pt x="3386518" y="218275"/>
                    </a:cubicBezTo>
                    <a:close/>
                    <a:moveTo>
                      <a:pt x="2307717" y="209854"/>
                    </a:moveTo>
                    <a:lnTo>
                      <a:pt x="2307717" y="227342"/>
                    </a:lnTo>
                    <a:lnTo>
                      <a:pt x="2451506" y="227342"/>
                    </a:lnTo>
                    <a:lnTo>
                      <a:pt x="2451506" y="209854"/>
                    </a:lnTo>
                    <a:close/>
                    <a:moveTo>
                      <a:pt x="3729799" y="205968"/>
                    </a:moveTo>
                    <a:cubicBezTo>
                      <a:pt x="3717277" y="242671"/>
                      <a:pt x="3702596" y="280670"/>
                      <a:pt x="3685756" y="319963"/>
                    </a:cubicBezTo>
                    <a:cubicBezTo>
                      <a:pt x="3700005" y="347599"/>
                      <a:pt x="3714686" y="377393"/>
                      <a:pt x="3729799" y="409346"/>
                    </a:cubicBezTo>
                    <a:close/>
                    <a:moveTo>
                      <a:pt x="1335329" y="177469"/>
                    </a:moveTo>
                    <a:lnTo>
                      <a:pt x="1335329" y="303123"/>
                    </a:lnTo>
                    <a:lnTo>
                      <a:pt x="1362532" y="303123"/>
                    </a:lnTo>
                    <a:cubicBezTo>
                      <a:pt x="1389304" y="303123"/>
                      <a:pt x="1408195" y="298805"/>
                      <a:pt x="1419206" y="290169"/>
                    </a:cubicBezTo>
                    <a:cubicBezTo>
                      <a:pt x="1430217" y="281533"/>
                      <a:pt x="1435722" y="265341"/>
                      <a:pt x="1435722" y="241592"/>
                    </a:cubicBezTo>
                    <a:cubicBezTo>
                      <a:pt x="1435722" y="216547"/>
                      <a:pt x="1430109" y="199599"/>
                      <a:pt x="1418882" y="190747"/>
                    </a:cubicBezTo>
                    <a:cubicBezTo>
                      <a:pt x="1407655" y="181895"/>
                      <a:pt x="1388872" y="177469"/>
                      <a:pt x="1362532" y="177469"/>
                    </a:cubicBezTo>
                    <a:close/>
                    <a:moveTo>
                      <a:pt x="906704" y="177469"/>
                    </a:moveTo>
                    <a:lnTo>
                      <a:pt x="906704" y="303123"/>
                    </a:lnTo>
                    <a:lnTo>
                      <a:pt x="933907" y="303123"/>
                    </a:lnTo>
                    <a:cubicBezTo>
                      <a:pt x="960679" y="303123"/>
                      <a:pt x="979570" y="298805"/>
                      <a:pt x="990581" y="290169"/>
                    </a:cubicBezTo>
                    <a:cubicBezTo>
                      <a:pt x="1001592" y="281533"/>
                      <a:pt x="1007097" y="265341"/>
                      <a:pt x="1007097" y="241592"/>
                    </a:cubicBezTo>
                    <a:cubicBezTo>
                      <a:pt x="1007097" y="216547"/>
                      <a:pt x="1001484" y="199599"/>
                      <a:pt x="990257" y="190747"/>
                    </a:cubicBezTo>
                    <a:cubicBezTo>
                      <a:pt x="979030" y="181895"/>
                      <a:pt x="960247" y="177469"/>
                      <a:pt x="933907" y="177469"/>
                    </a:cubicBezTo>
                    <a:close/>
                    <a:moveTo>
                      <a:pt x="3386518" y="115290"/>
                    </a:moveTo>
                    <a:lnTo>
                      <a:pt x="3386518" y="168402"/>
                    </a:lnTo>
                    <a:lnTo>
                      <a:pt x="3439630" y="141198"/>
                    </a:lnTo>
                    <a:lnTo>
                      <a:pt x="3480435" y="215684"/>
                    </a:lnTo>
                    <a:cubicBezTo>
                      <a:pt x="3493821" y="183731"/>
                      <a:pt x="3504616" y="154584"/>
                      <a:pt x="3512820" y="128244"/>
                    </a:cubicBezTo>
                    <a:lnTo>
                      <a:pt x="3594430" y="158038"/>
                    </a:lnTo>
                    <a:cubicBezTo>
                      <a:pt x="3590112" y="171856"/>
                      <a:pt x="3585578" y="185242"/>
                      <a:pt x="3580828" y="198196"/>
                    </a:cubicBezTo>
                    <a:lnTo>
                      <a:pt x="3611270" y="183946"/>
                    </a:lnTo>
                    <a:cubicBezTo>
                      <a:pt x="3625520" y="208559"/>
                      <a:pt x="3633724" y="223024"/>
                      <a:pt x="3635883" y="227342"/>
                    </a:cubicBezTo>
                    <a:cubicBezTo>
                      <a:pt x="3651428" y="190639"/>
                      <a:pt x="3663086" y="159550"/>
                      <a:pt x="3670858" y="134074"/>
                    </a:cubicBezTo>
                    <a:lnTo>
                      <a:pt x="3729799" y="156743"/>
                    </a:lnTo>
                    <a:lnTo>
                      <a:pt x="3729799" y="115290"/>
                    </a:lnTo>
                    <a:close/>
                    <a:moveTo>
                      <a:pt x="1605267" y="78371"/>
                    </a:moveTo>
                    <a:lnTo>
                      <a:pt x="1947901" y="78371"/>
                    </a:lnTo>
                    <a:lnTo>
                      <a:pt x="1947901" y="191071"/>
                    </a:lnTo>
                    <a:lnTo>
                      <a:pt x="1840382" y="191071"/>
                    </a:lnTo>
                    <a:lnTo>
                      <a:pt x="1840382" y="527875"/>
                    </a:lnTo>
                    <a:lnTo>
                      <a:pt x="1712138" y="527875"/>
                    </a:lnTo>
                    <a:lnTo>
                      <a:pt x="1712138" y="191071"/>
                    </a:lnTo>
                    <a:lnTo>
                      <a:pt x="1605267" y="191071"/>
                    </a:lnTo>
                    <a:close/>
                    <a:moveTo>
                      <a:pt x="1206437" y="78371"/>
                    </a:moveTo>
                    <a:lnTo>
                      <a:pt x="1381315" y="78371"/>
                    </a:lnTo>
                    <a:cubicBezTo>
                      <a:pt x="1416723" y="78371"/>
                      <a:pt x="1446301" y="81286"/>
                      <a:pt x="1470050" y="87115"/>
                    </a:cubicBezTo>
                    <a:cubicBezTo>
                      <a:pt x="1493799" y="92945"/>
                      <a:pt x="1512906" y="102228"/>
                      <a:pt x="1527372" y="114966"/>
                    </a:cubicBezTo>
                    <a:cubicBezTo>
                      <a:pt x="1541837" y="127704"/>
                      <a:pt x="1552092" y="144221"/>
                      <a:pt x="1558137" y="164515"/>
                    </a:cubicBezTo>
                    <a:cubicBezTo>
                      <a:pt x="1564183" y="184810"/>
                      <a:pt x="1567205" y="209423"/>
                      <a:pt x="1567205" y="238353"/>
                    </a:cubicBezTo>
                    <a:cubicBezTo>
                      <a:pt x="1567205" y="269875"/>
                      <a:pt x="1563859" y="296322"/>
                      <a:pt x="1557166" y="317697"/>
                    </a:cubicBezTo>
                    <a:cubicBezTo>
                      <a:pt x="1550473" y="339071"/>
                      <a:pt x="1539678" y="356235"/>
                      <a:pt x="1524781" y="369189"/>
                    </a:cubicBezTo>
                    <a:cubicBezTo>
                      <a:pt x="1509884" y="382143"/>
                      <a:pt x="1490669" y="391426"/>
                      <a:pt x="1467136" y="397040"/>
                    </a:cubicBezTo>
                    <a:cubicBezTo>
                      <a:pt x="1443603" y="402653"/>
                      <a:pt x="1414996" y="405460"/>
                      <a:pt x="1381315" y="405460"/>
                    </a:cubicBezTo>
                    <a:lnTo>
                      <a:pt x="1335329" y="405460"/>
                    </a:lnTo>
                    <a:lnTo>
                      <a:pt x="1335329" y="527875"/>
                    </a:lnTo>
                    <a:lnTo>
                      <a:pt x="1206437" y="527875"/>
                    </a:lnTo>
                    <a:close/>
                    <a:moveTo>
                      <a:pt x="777811" y="78371"/>
                    </a:moveTo>
                    <a:lnTo>
                      <a:pt x="952690" y="78371"/>
                    </a:lnTo>
                    <a:cubicBezTo>
                      <a:pt x="988098" y="78371"/>
                      <a:pt x="1017676" y="81286"/>
                      <a:pt x="1041425" y="87115"/>
                    </a:cubicBezTo>
                    <a:cubicBezTo>
                      <a:pt x="1065174" y="92945"/>
                      <a:pt x="1084281" y="102228"/>
                      <a:pt x="1098747" y="114966"/>
                    </a:cubicBezTo>
                    <a:cubicBezTo>
                      <a:pt x="1113212" y="127704"/>
                      <a:pt x="1123467" y="144221"/>
                      <a:pt x="1129512" y="164515"/>
                    </a:cubicBezTo>
                    <a:cubicBezTo>
                      <a:pt x="1135558" y="184810"/>
                      <a:pt x="1138580" y="209423"/>
                      <a:pt x="1138580" y="238353"/>
                    </a:cubicBezTo>
                    <a:cubicBezTo>
                      <a:pt x="1138580" y="269875"/>
                      <a:pt x="1135234" y="296322"/>
                      <a:pt x="1128541" y="317697"/>
                    </a:cubicBezTo>
                    <a:cubicBezTo>
                      <a:pt x="1121848" y="339071"/>
                      <a:pt x="1111053" y="356235"/>
                      <a:pt x="1096156" y="369189"/>
                    </a:cubicBezTo>
                    <a:cubicBezTo>
                      <a:pt x="1081259" y="382143"/>
                      <a:pt x="1062044" y="391426"/>
                      <a:pt x="1038511" y="397040"/>
                    </a:cubicBezTo>
                    <a:cubicBezTo>
                      <a:pt x="1014977" y="402653"/>
                      <a:pt x="986371" y="405460"/>
                      <a:pt x="952690" y="405460"/>
                    </a:cubicBezTo>
                    <a:lnTo>
                      <a:pt x="906704" y="405460"/>
                    </a:lnTo>
                    <a:lnTo>
                      <a:pt x="906704" y="527875"/>
                    </a:lnTo>
                    <a:lnTo>
                      <a:pt x="777811" y="527875"/>
                    </a:lnTo>
                    <a:close/>
                    <a:moveTo>
                      <a:pt x="541439" y="78371"/>
                    </a:moveTo>
                    <a:lnTo>
                      <a:pt x="636651" y="78371"/>
                    </a:lnTo>
                    <a:lnTo>
                      <a:pt x="636651" y="527875"/>
                    </a:lnTo>
                    <a:lnTo>
                      <a:pt x="512940" y="527875"/>
                    </a:lnTo>
                    <a:lnTo>
                      <a:pt x="512940" y="187833"/>
                    </a:lnTo>
                    <a:lnTo>
                      <a:pt x="404127" y="209207"/>
                    </a:lnTo>
                    <a:lnTo>
                      <a:pt x="404127" y="105575"/>
                    </a:lnTo>
                    <a:close/>
                    <a:moveTo>
                      <a:pt x="33033" y="78371"/>
                    </a:moveTo>
                    <a:lnTo>
                      <a:pt x="281749" y="78371"/>
                    </a:lnTo>
                    <a:lnTo>
                      <a:pt x="281749" y="180708"/>
                    </a:lnTo>
                    <a:lnTo>
                      <a:pt x="132131" y="180708"/>
                    </a:lnTo>
                    <a:lnTo>
                      <a:pt x="121120" y="249364"/>
                    </a:lnTo>
                    <a:cubicBezTo>
                      <a:pt x="128892" y="247637"/>
                      <a:pt x="136125" y="246450"/>
                      <a:pt x="142818" y="245802"/>
                    </a:cubicBezTo>
                    <a:cubicBezTo>
                      <a:pt x="149511" y="245154"/>
                      <a:pt x="157175" y="244830"/>
                      <a:pt x="165811" y="244830"/>
                    </a:cubicBezTo>
                    <a:cubicBezTo>
                      <a:pt x="214605" y="244830"/>
                      <a:pt x="250768" y="256489"/>
                      <a:pt x="274301" y="279806"/>
                    </a:cubicBezTo>
                    <a:cubicBezTo>
                      <a:pt x="297834" y="303123"/>
                      <a:pt x="309601" y="338099"/>
                      <a:pt x="309601" y="384733"/>
                    </a:cubicBezTo>
                    <a:cubicBezTo>
                      <a:pt x="309601" y="435254"/>
                      <a:pt x="291897" y="472821"/>
                      <a:pt x="256489" y="497433"/>
                    </a:cubicBezTo>
                    <a:cubicBezTo>
                      <a:pt x="221082" y="522046"/>
                      <a:pt x="171209" y="534352"/>
                      <a:pt x="106870" y="534352"/>
                    </a:cubicBezTo>
                    <a:cubicBezTo>
                      <a:pt x="86144" y="534352"/>
                      <a:pt x="68116" y="533704"/>
                      <a:pt x="52788" y="532409"/>
                    </a:cubicBezTo>
                    <a:cubicBezTo>
                      <a:pt x="37459" y="531114"/>
                      <a:pt x="21590" y="528955"/>
                      <a:pt x="5182" y="525932"/>
                    </a:cubicBezTo>
                    <a:lnTo>
                      <a:pt x="5182" y="422948"/>
                    </a:lnTo>
                    <a:cubicBezTo>
                      <a:pt x="12954" y="424675"/>
                      <a:pt x="20187" y="426186"/>
                      <a:pt x="26880" y="427482"/>
                    </a:cubicBezTo>
                    <a:cubicBezTo>
                      <a:pt x="33572" y="428777"/>
                      <a:pt x="40265" y="429964"/>
                      <a:pt x="46958" y="431044"/>
                    </a:cubicBezTo>
                    <a:cubicBezTo>
                      <a:pt x="53651" y="432124"/>
                      <a:pt x="60668" y="432879"/>
                      <a:pt x="68008" y="433311"/>
                    </a:cubicBezTo>
                    <a:cubicBezTo>
                      <a:pt x="75349" y="433743"/>
                      <a:pt x="83985" y="433959"/>
                      <a:pt x="93916" y="433959"/>
                    </a:cubicBezTo>
                    <a:cubicBezTo>
                      <a:pt x="105575" y="433959"/>
                      <a:pt x="116586" y="433311"/>
                      <a:pt x="126949" y="432016"/>
                    </a:cubicBezTo>
                    <a:cubicBezTo>
                      <a:pt x="137312" y="430720"/>
                      <a:pt x="146380" y="428237"/>
                      <a:pt x="154153" y="424567"/>
                    </a:cubicBezTo>
                    <a:cubicBezTo>
                      <a:pt x="161925" y="420897"/>
                      <a:pt x="168078" y="415823"/>
                      <a:pt x="172612" y="409346"/>
                    </a:cubicBezTo>
                    <a:cubicBezTo>
                      <a:pt x="177146" y="402869"/>
                      <a:pt x="179413" y="394449"/>
                      <a:pt x="179413" y="384086"/>
                    </a:cubicBezTo>
                    <a:cubicBezTo>
                      <a:pt x="179413" y="364223"/>
                      <a:pt x="172720" y="351161"/>
                      <a:pt x="159334" y="344900"/>
                    </a:cubicBezTo>
                    <a:cubicBezTo>
                      <a:pt x="145948" y="338639"/>
                      <a:pt x="126301" y="335508"/>
                      <a:pt x="100393" y="335508"/>
                    </a:cubicBezTo>
                    <a:cubicBezTo>
                      <a:pt x="84849" y="335508"/>
                      <a:pt x="68008" y="336480"/>
                      <a:pt x="49873" y="338423"/>
                    </a:cubicBezTo>
                    <a:cubicBezTo>
                      <a:pt x="31737" y="340366"/>
                      <a:pt x="15113" y="342633"/>
                      <a:pt x="0" y="345224"/>
                    </a:cubicBezTo>
                    <a:close/>
                    <a:moveTo>
                      <a:pt x="3287420" y="14897"/>
                    </a:moveTo>
                    <a:lnTo>
                      <a:pt x="3831488" y="14897"/>
                    </a:lnTo>
                    <a:lnTo>
                      <a:pt x="3831488" y="512978"/>
                    </a:lnTo>
                    <a:cubicBezTo>
                      <a:pt x="3831488" y="535000"/>
                      <a:pt x="3828466" y="552056"/>
                      <a:pt x="3822420" y="564146"/>
                    </a:cubicBezTo>
                    <a:cubicBezTo>
                      <a:pt x="3816375" y="576237"/>
                      <a:pt x="3806552" y="584873"/>
                      <a:pt x="3792950" y="590054"/>
                    </a:cubicBezTo>
                    <a:cubicBezTo>
                      <a:pt x="3779348" y="595236"/>
                      <a:pt x="3760025" y="598906"/>
                      <a:pt x="3734981" y="601065"/>
                    </a:cubicBezTo>
                    <a:lnTo>
                      <a:pt x="3685756" y="604951"/>
                    </a:lnTo>
                    <a:lnTo>
                      <a:pt x="3656609" y="509092"/>
                    </a:lnTo>
                    <a:lnTo>
                      <a:pt x="3700653" y="504558"/>
                    </a:lnTo>
                    <a:cubicBezTo>
                      <a:pt x="3711880" y="503694"/>
                      <a:pt x="3719544" y="501211"/>
                      <a:pt x="3723646" y="497109"/>
                    </a:cubicBezTo>
                    <a:cubicBezTo>
                      <a:pt x="3727748" y="493007"/>
                      <a:pt x="3729799" y="485991"/>
                      <a:pt x="3729799" y="476059"/>
                    </a:cubicBezTo>
                    <a:lnTo>
                      <a:pt x="3729799" y="454037"/>
                    </a:lnTo>
                    <a:lnTo>
                      <a:pt x="3667620" y="486422"/>
                    </a:lnTo>
                    <a:cubicBezTo>
                      <a:pt x="3659416" y="467423"/>
                      <a:pt x="3649269" y="445185"/>
                      <a:pt x="3637178" y="419709"/>
                    </a:cubicBezTo>
                    <a:cubicBezTo>
                      <a:pt x="3614293" y="463753"/>
                      <a:pt x="3587737" y="506717"/>
                      <a:pt x="3557511" y="548602"/>
                    </a:cubicBezTo>
                    <a:lnTo>
                      <a:pt x="3481730" y="500024"/>
                    </a:lnTo>
                    <a:cubicBezTo>
                      <a:pt x="3498139" y="476275"/>
                      <a:pt x="3514763" y="450799"/>
                      <a:pt x="3531603" y="423595"/>
                    </a:cubicBezTo>
                    <a:lnTo>
                      <a:pt x="3493389" y="444970"/>
                    </a:lnTo>
                    <a:cubicBezTo>
                      <a:pt x="3490798" y="438493"/>
                      <a:pt x="3486480" y="428777"/>
                      <a:pt x="3480435" y="415823"/>
                    </a:cubicBezTo>
                    <a:cubicBezTo>
                      <a:pt x="3458413" y="454685"/>
                      <a:pt x="3436391" y="490093"/>
                      <a:pt x="3414369" y="522046"/>
                    </a:cubicBezTo>
                    <a:lnTo>
                      <a:pt x="3386518" y="501319"/>
                    </a:lnTo>
                    <a:lnTo>
                      <a:pt x="3386518" y="601065"/>
                    </a:lnTo>
                    <a:lnTo>
                      <a:pt x="3287420" y="601065"/>
                    </a:lnTo>
                    <a:close/>
                    <a:moveTo>
                      <a:pt x="2691346" y="1295"/>
                    </a:moveTo>
                    <a:lnTo>
                      <a:pt x="2784615" y="3886"/>
                    </a:lnTo>
                    <a:lnTo>
                      <a:pt x="2784615" y="95859"/>
                    </a:lnTo>
                    <a:lnTo>
                      <a:pt x="2833192" y="95859"/>
                    </a:lnTo>
                    <a:lnTo>
                      <a:pt x="2833192" y="194310"/>
                    </a:lnTo>
                    <a:lnTo>
                      <a:pt x="2784615" y="194310"/>
                    </a:lnTo>
                    <a:lnTo>
                      <a:pt x="2784615" y="247421"/>
                    </a:lnTo>
                    <a:lnTo>
                      <a:pt x="2800159" y="228638"/>
                    </a:lnTo>
                    <a:cubicBezTo>
                      <a:pt x="2816568" y="245910"/>
                      <a:pt x="2834919" y="266204"/>
                      <a:pt x="2855214" y="289522"/>
                    </a:cubicBezTo>
                    <a:cubicBezTo>
                      <a:pt x="2856077" y="260159"/>
                      <a:pt x="2856509" y="235762"/>
                      <a:pt x="2856509" y="216331"/>
                    </a:cubicBezTo>
                    <a:lnTo>
                      <a:pt x="2856509" y="36919"/>
                    </a:lnTo>
                    <a:cubicBezTo>
                      <a:pt x="2972664" y="34760"/>
                      <a:pt x="3081693" y="27419"/>
                      <a:pt x="3183598" y="14897"/>
                    </a:cubicBezTo>
                    <a:lnTo>
                      <a:pt x="3203676" y="119824"/>
                    </a:lnTo>
                    <a:cubicBezTo>
                      <a:pt x="3154451" y="124142"/>
                      <a:pt x="3071114" y="129755"/>
                      <a:pt x="2953664" y="136664"/>
                    </a:cubicBezTo>
                    <a:lnTo>
                      <a:pt x="2953664" y="179413"/>
                    </a:lnTo>
                    <a:lnTo>
                      <a:pt x="3185541" y="179413"/>
                    </a:lnTo>
                    <a:lnTo>
                      <a:pt x="3185541" y="283045"/>
                    </a:lnTo>
                    <a:cubicBezTo>
                      <a:pt x="3177768" y="316293"/>
                      <a:pt x="3168809" y="346087"/>
                      <a:pt x="3158661" y="372427"/>
                    </a:cubicBezTo>
                    <a:cubicBezTo>
                      <a:pt x="3148514" y="398767"/>
                      <a:pt x="3136100" y="423164"/>
                      <a:pt x="3121418" y="445617"/>
                    </a:cubicBezTo>
                    <a:cubicBezTo>
                      <a:pt x="3150349" y="473252"/>
                      <a:pt x="3184461" y="496570"/>
                      <a:pt x="3223755" y="515569"/>
                    </a:cubicBezTo>
                    <a:lnTo>
                      <a:pt x="3167405" y="604951"/>
                    </a:lnTo>
                    <a:cubicBezTo>
                      <a:pt x="3125089" y="577748"/>
                      <a:pt x="3089465" y="549033"/>
                      <a:pt x="3060535" y="518807"/>
                    </a:cubicBezTo>
                    <a:cubicBezTo>
                      <a:pt x="3032036" y="546011"/>
                      <a:pt x="2994038" y="574725"/>
                      <a:pt x="2946540" y="604951"/>
                    </a:cubicBezTo>
                    <a:lnTo>
                      <a:pt x="2898610" y="551192"/>
                    </a:lnTo>
                    <a:cubicBezTo>
                      <a:pt x="2891269" y="568033"/>
                      <a:pt x="2882849" y="585520"/>
                      <a:pt x="2873350" y="603656"/>
                    </a:cubicBezTo>
                    <a:lnTo>
                      <a:pt x="2785262" y="546011"/>
                    </a:lnTo>
                    <a:cubicBezTo>
                      <a:pt x="2807716" y="509308"/>
                      <a:pt x="2824016" y="474980"/>
                      <a:pt x="2834164" y="443026"/>
                    </a:cubicBezTo>
                    <a:cubicBezTo>
                      <a:pt x="2844311" y="411073"/>
                      <a:pt x="2850896" y="370484"/>
                      <a:pt x="2853918" y="321259"/>
                    </a:cubicBezTo>
                    <a:lnTo>
                      <a:pt x="2823476" y="375018"/>
                    </a:lnTo>
                    <a:cubicBezTo>
                      <a:pt x="2811386" y="358610"/>
                      <a:pt x="2798432" y="342201"/>
                      <a:pt x="2784615" y="325793"/>
                    </a:cubicBezTo>
                    <a:lnTo>
                      <a:pt x="2784615" y="601065"/>
                    </a:lnTo>
                    <a:lnTo>
                      <a:pt x="2691346" y="601065"/>
                    </a:lnTo>
                    <a:lnTo>
                      <a:pt x="2691346" y="376961"/>
                    </a:lnTo>
                    <a:cubicBezTo>
                      <a:pt x="2680982" y="396824"/>
                      <a:pt x="2670080" y="416255"/>
                      <a:pt x="2658637" y="435254"/>
                    </a:cubicBezTo>
                    <a:cubicBezTo>
                      <a:pt x="2647194" y="454253"/>
                      <a:pt x="2638019" y="468503"/>
                      <a:pt x="2631110" y="478002"/>
                    </a:cubicBezTo>
                    <a:lnTo>
                      <a:pt x="2612974" y="332917"/>
                    </a:lnTo>
                    <a:cubicBezTo>
                      <a:pt x="2630246" y="310464"/>
                      <a:pt x="2645683" y="286607"/>
                      <a:pt x="2659285" y="261347"/>
                    </a:cubicBezTo>
                    <a:cubicBezTo>
                      <a:pt x="2672886" y="236086"/>
                      <a:pt x="2682494" y="213741"/>
                      <a:pt x="2688107" y="194310"/>
                    </a:cubicBezTo>
                    <a:lnTo>
                      <a:pt x="2638234" y="194310"/>
                    </a:lnTo>
                    <a:lnTo>
                      <a:pt x="2638234" y="95859"/>
                    </a:lnTo>
                    <a:lnTo>
                      <a:pt x="2691346" y="95859"/>
                    </a:lnTo>
                    <a:close/>
                    <a:moveTo>
                      <a:pt x="2259787" y="1295"/>
                    </a:moveTo>
                    <a:lnTo>
                      <a:pt x="2345931" y="3886"/>
                    </a:lnTo>
                    <a:lnTo>
                      <a:pt x="2345931" y="31737"/>
                    </a:lnTo>
                    <a:lnTo>
                      <a:pt x="2413292" y="31737"/>
                    </a:lnTo>
                    <a:lnTo>
                      <a:pt x="2413292" y="1295"/>
                    </a:lnTo>
                    <a:lnTo>
                      <a:pt x="2501379" y="3886"/>
                    </a:lnTo>
                    <a:lnTo>
                      <a:pt x="2501379" y="31737"/>
                    </a:lnTo>
                    <a:lnTo>
                      <a:pt x="2569388" y="31737"/>
                    </a:lnTo>
                    <a:lnTo>
                      <a:pt x="2569388" y="118529"/>
                    </a:lnTo>
                    <a:lnTo>
                      <a:pt x="2501379" y="118529"/>
                    </a:lnTo>
                    <a:lnTo>
                      <a:pt x="2501379" y="139255"/>
                    </a:lnTo>
                    <a:lnTo>
                      <a:pt x="2413292" y="139255"/>
                    </a:lnTo>
                    <a:lnTo>
                      <a:pt x="2413292" y="118529"/>
                    </a:lnTo>
                    <a:lnTo>
                      <a:pt x="2345931" y="118529"/>
                    </a:lnTo>
                    <a:lnTo>
                      <a:pt x="2345931" y="139255"/>
                    </a:lnTo>
                    <a:lnTo>
                      <a:pt x="2259787" y="139255"/>
                    </a:lnTo>
                    <a:lnTo>
                      <a:pt x="2259787" y="118529"/>
                    </a:lnTo>
                    <a:lnTo>
                      <a:pt x="2202142" y="118529"/>
                    </a:lnTo>
                    <a:lnTo>
                      <a:pt x="2202142" y="31737"/>
                    </a:lnTo>
                    <a:lnTo>
                      <a:pt x="2259787" y="31737"/>
                    </a:lnTo>
                    <a:close/>
                    <a:moveTo>
                      <a:pt x="2051228" y="0"/>
                    </a:moveTo>
                    <a:lnTo>
                      <a:pt x="2146440" y="2590"/>
                    </a:lnTo>
                    <a:lnTo>
                      <a:pt x="2146440" y="95859"/>
                    </a:lnTo>
                    <a:lnTo>
                      <a:pt x="2185949" y="95859"/>
                    </a:lnTo>
                    <a:lnTo>
                      <a:pt x="2185949" y="194310"/>
                    </a:lnTo>
                    <a:lnTo>
                      <a:pt x="2146440" y="194310"/>
                    </a:lnTo>
                    <a:lnTo>
                      <a:pt x="2146440" y="231229"/>
                    </a:lnTo>
                    <a:lnTo>
                      <a:pt x="2161337" y="215684"/>
                    </a:lnTo>
                    <a:cubicBezTo>
                      <a:pt x="2166950" y="222593"/>
                      <a:pt x="2183790" y="247205"/>
                      <a:pt x="2211857" y="289522"/>
                    </a:cubicBezTo>
                    <a:lnTo>
                      <a:pt x="2211857" y="149618"/>
                    </a:lnTo>
                    <a:lnTo>
                      <a:pt x="2548661" y="149618"/>
                    </a:lnTo>
                    <a:lnTo>
                      <a:pt x="2548661" y="352348"/>
                    </a:lnTo>
                    <a:lnTo>
                      <a:pt x="2428189" y="352348"/>
                    </a:lnTo>
                    <a:lnTo>
                      <a:pt x="2428189" y="382143"/>
                    </a:lnTo>
                    <a:lnTo>
                      <a:pt x="2572626" y="382143"/>
                    </a:lnTo>
                    <a:lnTo>
                      <a:pt x="2572626" y="461810"/>
                    </a:lnTo>
                    <a:lnTo>
                      <a:pt x="2434018" y="461810"/>
                    </a:lnTo>
                    <a:cubicBezTo>
                      <a:pt x="2447836" y="476491"/>
                      <a:pt x="2466403" y="487826"/>
                      <a:pt x="2489721" y="495814"/>
                    </a:cubicBezTo>
                    <a:cubicBezTo>
                      <a:pt x="2513038" y="503802"/>
                      <a:pt x="2546718" y="511251"/>
                      <a:pt x="2590762" y="518160"/>
                    </a:cubicBezTo>
                    <a:lnTo>
                      <a:pt x="2558377" y="602361"/>
                    </a:lnTo>
                    <a:cubicBezTo>
                      <a:pt x="2516924" y="594156"/>
                      <a:pt x="2482164" y="584441"/>
                      <a:pt x="2454097" y="573214"/>
                    </a:cubicBezTo>
                    <a:cubicBezTo>
                      <a:pt x="2426030" y="561987"/>
                      <a:pt x="2402281" y="547306"/>
                      <a:pt x="2382850" y="529171"/>
                    </a:cubicBezTo>
                    <a:cubicBezTo>
                      <a:pt x="2366442" y="545147"/>
                      <a:pt x="2343988" y="558965"/>
                      <a:pt x="2315489" y="570623"/>
                    </a:cubicBezTo>
                    <a:cubicBezTo>
                      <a:pt x="2286990" y="582282"/>
                      <a:pt x="2249640" y="593293"/>
                      <a:pt x="2203437" y="603656"/>
                    </a:cubicBezTo>
                    <a:lnTo>
                      <a:pt x="2165870" y="517512"/>
                    </a:lnTo>
                    <a:cubicBezTo>
                      <a:pt x="2212505" y="510603"/>
                      <a:pt x="2247157" y="503155"/>
                      <a:pt x="2269826" y="495166"/>
                    </a:cubicBezTo>
                    <a:cubicBezTo>
                      <a:pt x="2292496" y="487178"/>
                      <a:pt x="2308365" y="476059"/>
                      <a:pt x="2317432" y="461810"/>
                    </a:cubicBezTo>
                    <a:lnTo>
                      <a:pt x="2191778" y="461810"/>
                    </a:lnTo>
                    <a:lnTo>
                      <a:pt x="2191778" y="382143"/>
                    </a:lnTo>
                    <a:lnTo>
                      <a:pt x="2332329" y="382143"/>
                    </a:lnTo>
                    <a:lnTo>
                      <a:pt x="2332329" y="352348"/>
                    </a:lnTo>
                    <a:lnTo>
                      <a:pt x="2211857" y="352348"/>
                    </a:lnTo>
                    <a:lnTo>
                      <a:pt x="2211857" y="329679"/>
                    </a:lnTo>
                    <a:lnTo>
                      <a:pt x="2171052" y="375666"/>
                    </a:lnTo>
                    <a:lnTo>
                      <a:pt x="2146440" y="332270"/>
                    </a:lnTo>
                    <a:lnTo>
                      <a:pt x="2146440" y="599770"/>
                    </a:lnTo>
                    <a:lnTo>
                      <a:pt x="2051228" y="599770"/>
                    </a:lnTo>
                    <a:lnTo>
                      <a:pt x="2051228" y="373075"/>
                    </a:lnTo>
                    <a:cubicBezTo>
                      <a:pt x="2041296" y="393369"/>
                      <a:pt x="2030717" y="413340"/>
                      <a:pt x="2019490" y="432987"/>
                    </a:cubicBezTo>
                    <a:cubicBezTo>
                      <a:pt x="2008264" y="452634"/>
                      <a:pt x="1999412" y="467207"/>
                      <a:pt x="1992935" y="476707"/>
                    </a:cubicBezTo>
                    <a:lnTo>
                      <a:pt x="1976742" y="331622"/>
                    </a:lnTo>
                    <a:cubicBezTo>
                      <a:pt x="1995310" y="300964"/>
                      <a:pt x="2010531" y="274517"/>
                      <a:pt x="2022405" y="252279"/>
                    </a:cubicBezTo>
                    <a:cubicBezTo>
                      <a:pt x="2034280" y="230041"/>
                      <a:pt x="2042592" y="210718"/>
                      <a:pt x="2047342" y="194310"/>
                    </a:cubicBezTo>
                    <a:lnTo>
                      <a:pt x="2000707" y="194310"/>
                    </a:lnTo>
                    <a:lnTo>
                      <a:pt x="2000707" y="95859"/>
                    </a:lnTo>
                    <a:lnTo>
                      <a:pt x="2051228" y="95859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altLang="zh-CN" sz="5100" dirty="0"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endParaRPr>
              </a:p>
            </p:txBody>
          </p:sp>
          <p:sp>
            <p:nvSpPr>
              <p:cNvPr id="8" name="TextBox 35">
                <a:extLst>
                  <a:ext uri="{FF2B5EF4-FFF2-40B4-BE49-F238E27FC236}">
                    <a16:creationId xmlns:a16="http://schemas.microsoft.com/office/drawing/2014/main" id="{79223A4B-7C53-3662-2C01-46B109F978D3}"/>
                  </a:ext>
                </a:extLst>
              </p:cNvPr>
              <p:cNvSpPr txBox="1"/>
              <p:nvPr>
                <p:custDataLst>
                  <p:tags r:id="rId3"/>
                </p:custDataLst>
              </p:nvPr>
            </p:nvSpPr>
            <p:spPr>
              <a:xfrm>
                <a:off x="5767184" y="3833264"/>
                <a:ext cx="6806299" cy="595696"/>
              </a:xfrm>
              <a:custGeom>
                <a:avLst/>
                <a:gdLst/>
                <a:ahLst/>
                <a:cxnLst/>
                <a:rect l="l" t="t" r="r" b="b"/>
                <a:pathLst>
                  <a:path w="6806298" h="595694">
                    <a:moveTo>
                      <a:pt x="5439423" y="342805"/>
                    </a:moveTo>
                    <a:lnTo>
                      <a:pt x="5551818" y="342805"/>
                    </a:lnTo>
                    <a:lnTo>
                      <a:pt x="5551818" y="455200"/>
                    </a:lnTo>
                    <a:lnTo>
                      <a:pt x="5439423" y="455200"/>
                    </a:lnTo>
                    <a:close/>
                    <a:moveTo>
                      <a:pt x="1629423" y="342805"/>
                    </a:moveTo>
                    <a:lnTo>
                      <a:pt x="1741818" y="342805"/>
                    </a:lnTo>
                    <a:lnTo>
                      <a:pt x="1741818" y="455200"/>
                    </a:lnTo>
                    <a:lnTo>
                      <a:pt x="1629423" y="455200"/>
                    </a:lnTo>
                    <a:close/>
                    <a:moveTo>
                      <a:pt x="4893050" y="328755"/>
                    </a:moveTo>
                    <a:cubicBezTo>
                      <a:pt x="4870196" y="328755"/>
                      <a:pt x="4853056" y="331003"/>
                      <a:pt x="4841629" y="335499"/>
                    </a:cubicBezTo>
                    <a:cubicBezTo>
                      <a:pt x="4830202" y="339995"/>
                      <a:pt x="4824489" y="347675"/>
                      <a:pt x="4824489" y="358540"/>
                    </a:cubicBezTo>
                    <a:cubicBezTo>
                      <a:pt x="4824489" y="364909"/>
                      <a:pt x="4827393" y="370248"/>
                      <a:pt x="4833199" y="374556"/>
                    </a:cubicBezTo>
                    <a:cubicBezTo>
                      <a:pt x="4839007" y="378865"/>
                      <a:pt x="4846968" y="381019"/>
                      <a:pt x="4857083" y="381019"/>
                    </a:cubicBezTo>
                    <a:cubicBezTo>
                      <a:pt x="4873568" y="381019"/>
                      <a:pt x="4886868" y="377460"/>
                      <a:pt x="4896983" y="370342"/>
                    </a:cubicBezTo>
                    <a:cubicBezTo>
                      <a:pt x="4907099" y="363223"/>
                      <a:pt x="4912157" y="353670"/>
                      <a:pt x="4912157" y="341681"/>
                    </a:cubicBezTo>
                    <a:lnTo>
                      <a:pt x="4912157" y="328755"/>
                    </a:lnTo>
                    <a:close/>
                    <a:moveTo>
                      <a:pt x="4152881" y="202873"/>
                    </a:moveTo>
                    <a:cubicBezTo>
                      <a:pt x="4133774" y="202873"/>
                      <a:pt x="4118694" y="210179"/>
                      <a:pt x="4107642" y="224790"/>
                    </a:cubicBezTo>
                    <a:cubicBezTo>
                      <a:pt x="4096590" y="239401"/>
                      <a:pt x="4091064" y="259445"/>
                      <a:pt x="4091064" y="284921"/>
                    </a:cubicBezTo>
                    <a:cubicBezTo>
                      <a:pt x="4091064" y="310397"/>
                      <a:pt x="4096590" y="330535"/>
                      <a:pt x="4107642" y="345334"/>
                    </a:cubicBezTo>
                    <a:cubicBezTo>
                      <a:pt x="4118694" y="360132"/>
                      <a:pt x="4133774" y="367532"/>
                      <a:pt x="4152881" y="367532"/>
                    </a:cubicBezTo>
                    <a:cubicBezTo>
                      <a:pt x="4171988" y="367532"/>
                      <a:pt x="4187068" y="360132"/>
                      <a:pt x="4198120" y="345334"/>
                    </a:cubicBezTo>
                    <a:cubicBezTo>
                      <a:pt x="4209172" y="330535"/>
                      <a:pt x="4214698" y="310397"/>
                      <a:pt x="4214698" y="284921"/>
                    </a:cubicBezTo>
                    <a:cubicBezTo>
                      <a:pt x="4214698" y="259445"/>
                      <a:pt x="4209172" y="239401"/>
                      <a:pt x="4198120" y="224790"/>
                    </a:cubicBezTo>
                    <a:cubicBezTo>
                      <a:pt x="4187068" y="210179"/>
                      <a:pt x="4171988" y="202873"/>
                      <a:pt x="4152881" y="202873"/>
                    </a:cubicBezTo>
                    <a:close/>
                    <a:moveTo>
                      <a:pt x="6115031" y="202873"/>
                    </a:moveTo>
                    <a:cubicBezTo>
                      <a:pt x="6095924" y="202873"/>
                      <a:pt x="6080844" y="210179"/>
                      <a:pt x="6069792" y="224790"/>
                    </a:cubicBezTo>
                    <a:cubicBezTo>
                      <a:pt x="6058740" y="239401"/>
                      <a:pt x="6053214" y="259445"/>
                      <a:pt x="6053214" y="284921"/>
                    </a:cubicBezTo>
                    <a:cubicBezTo>
                      <a:pt x="6053214" y="310397"/>
                      <a:pt x="6058740" y="330535"/>
                      <a:pt x="6069792" y="345334"/>
                    </a:cubicBezTo>
                    <a:cubicBezTo>
                      <a:pt x="6080844" y="360132"/>
                      <a:pt x="6095924" y="367532"/>
                      <a:pt x="6115031" y="367532"/>
                    </a:cubicBezTo>
                    <a:cubicBezTo>
                      <a:pt x="6134139" y="367532"/>
                      <a:pt x="6149218" y="360132"/>
                      <a:pt x="6160270" y="345334"/>
                    </a:cubicBezTo>
                    <a:cubicBezTo>
                      <a:pt x="6171322" y="330535"/>
                      <a:pt x="6176848" y="310397"/>
                      <a:pt x="6176848" y="284921"/>
                    </a:cubicBezTo>
                    <a:cubicBezTo>
                      <a:pt x="6176848" y="259445"/>
                      <a:pt x="6171322" y="239401"/>
                      <a:pt x="6160270" y="224790"/>
                    </a:cubicBezTo>
                    <a:cubicBezTo>
                      <a:pt x="6149218" y="210179"/>
                      <a:pt x="6134139" y="202873"/>
                      <a:pt x="6115031" y="202873"/>
                    </a:cubicBezTo>
                    <a:close/>
                    <a:moveTo>
                      <a:pt x="4524947" y="201749"/>
                    </a:moveTo>
                    <a:cubicBezTo>
                      <a:pt x="4505465" y="201749"/>
                      <a:pt x="4490104" y="209242"/>
                      <a:pt x="4478865" y="224228"/>
                    </a:cubicBezTo>
                    <a:cubicBezTo>
                      <a:pt x="4467625" y="239214"/>
                      <a:pt x="4462006" y="259632"/>
                      <a:pt x="4462006" y="285483"/>
                    </a:cubicBezTo>
                    <a:cubicBezTo>
                      <a:pt x="4462006" y="310959"/>
                      <a:pt x="4467438" y="331191"/>
                      <a:pt x="4478303" y="346177"/>
                    </a:cubicBezTo>
                    <a:cubicBezTo>
                      <a:pt x="4489168" y="361163"/>
                      <a:pt x="4503966" y="368656"/>
                      <a:pt x="4522699" y="368656"/>
                    </a:cubicBezTo>
                    <a:cubicBezTo>
                      <a:pt x="4542181" y="368656"/>
                      <a:pt x="4557541" y="361163"/>
                      <a:pt x="4568781" y="346177"/>
                    </a:cubicBezTo>
                    <a:cubicBezTo>
                      <a:pt x="4580020" y="331191"/>
                      <a:pt x="4585640" y="310959"/>
                      <a:pt x="4585640" y="285483"/>
                    </a:cubicBezTo>
                    <a:cubicBezTo>
                      <a:pt x="4585640" y="259632"/>
                      <a:pt x="4580207" y="239214"/>
                      <a:pt x="4569343" y="224228"/>
                    </a:cubicBezTo>
                    <a:cubicBezTo>
                      <a:pt x="4558478" y="209242"/>
                      <a:pt x="4543679" y="201749"/>
                      <a:pt x="4524947" y="201749"/>
                    </a:cubicBezTo>
                    <a:close/>
                    <a:moveTo>
                      <a:pt x="2991422" y="201749"/>
                    </a:moveTo>
                    <a:cubicBezTo>
                      <a:pt x="2971940" y="201749"/>
                      <a:pt x="2956579" y="209242"/>
                      <a:pt x="2945340" y="224228"/>
                    </a:cubicBezTo>
                    <a:cubicBezTo>
                      <a:pt x="2934100" y="239214"/>
                      <a:pt x="2928481" y="259632"/>
                      <a:pt x="2928481" y="285483"/>
                    </a:cubicBezTo>
                    <a:cubicBezTo>
                      <a:pt x="2928481" y="310959"/>
                      <a:pt x="2933913" y="331191"/>
                      <a:pt x="2944778" y="346177"/>
                    </a:cubicBezTo>
                    <a:cubicBezTo>
                      <a:pt x="2955643" y="361163"/>
                      <a:pt x="2970441" y="368656"/>
                      <a:pt x="2989174" y="368656"/>
                    </a:cubicBezTo>
                    <a:cubicBezTo>
                      <a:pt x="3008655" y="368656"/>
                      <a:pt x="3024016" y="361163"/>
                      <a:pt x="3035256" y="346177"/>
                    </a:cubicBezTo>
                    <a:cubicBezTo>
                      <a:pt x="3046495" y="331191"/>
                      <a:pt x="3052115" y="310959"/>
                      <a:pt x="3052115" y="285483"/>
                    </a:cubicBezTo>
                    <a:cubicBezTo>
                      <a:pt x="3052115" y="259632"/>
                      <a:pt x="3046682" y="239214"/>
                      <a:pt x="3035818" y="224228"/>
                    </a:cubicBezTo>
                    <a:cubicBezTo>
                      <a:pt x="3024953" y="209242"/>
                      <a:pt x="3010154" y="201749"/>
                      <a:pt x="2991422" y="201749"/>
                    </a:cubicBezTo>
                    <a:close/>
                    <a:moveTo>
                      <a:pt x="2619947" y="201749"/>
                    </a:moveTo>
                    <a:cubicBezTo>
                      <a:pt x="2600465" y="201749"/>
                      <a:pt x="2585104" y="209242"/>
                      <a:pt x="2573865" y="224228"/>
                    </a:cubicBezTo>
                    <a:cubicBezTo>
                      <a:pt x="2562625" y="239214"/>
                      <a:pt x="2557006" y="259632"/>
                      <a:pt x="2557006" y="285483"/>
                    </a:cubicBezTo>
                    <a:cubicBezTo>
                      <a:pt x="2557006" y="310959"/>
                      <a:pt x="2562438" y="331191"/>
                      <a:pt x="2573303" y="346177"/>
                    </a:cubicBezTo>
                    <a:cubicBezTo>
                      <a:pt x="2584168" y="361163"/>
                      <a:pt x="2598966" y="368656"/>
                      <a:pt x="2617699" y="368656"/>
                    </a:cubicBezTo>
                    <a:cubicBezTo>
                      <a:pt x="2637181" y="368656"/>
                      <a:pt x="2652541" y="361163"/>
                      <a:pt x="2663781" y="346177"/>
                    </a:cubicBezTo>
                    <a:cubicBezTo>
                      <a:pt x="2675020" y="331191"/>
                      <a:pt x="2680640" y="310959"/>
                      <a:pt x="2680640" y="285483"/>
                    </a:cubicBezTo>
                    <a:cubicBezTo>
                      <a:pt x="2680640" y="259632"/>
                      <a:pt x="2675207" y="239214"/>
                      <a:pt x="2664343" y="224228"/>
                    </a:cubicBezTo>
                    <a:cubicBezTo>
                      <a:pt x="2653478" y="209242"/>
                      <a:pt x="2638679" y="201749"/>
                      <a:pt x="2619947" y="201749"/>
                    </a:cubicBezTo>
                    <a:close/>
                    <a:moveTo>
                      <a:pt x="1066800" y="115205"/>
                    </a:moveTo>
                    <a:lnTo>
                      <a:pt x="1175261" y="115205"/>
                    </a:lnTo>
                    <a:lnTo>
                      <a:pt x="1225839" y="333251"/>
                    </a:lnTo>
                    <a:lnTo>
                      <a:pt x="1229211" y="333251"/>
                    </a:lnTo>
                    <a:lnTo>
                      <a:pt x="1280913" y="115205"/>
                    </a:lnTo>
                    <a:lnTo>
                      <a:pt x="1384316" y="115205"/>
                    </a:lnTo>
                    <a:lnTo>
                      <a:pt x="1436580" y="333251"/>
                    </a:lnTo>
                    <a:lnTo>
                      <a:pt x="1439952" y="333251"/>
                    </a:lnTo>
                    <a:lnTo>
                      <a:pt x="1489968" y="115205"/>
                    </a:lnTo>
                    <a:lnTo>
                      <a:pt x="1598429" y="115205"/>
                    </a:lnTo>
                    <a:lnTo>
                      <a:pt x="1493339" y="455200"/>
                    </a:lnTo>
                    <a:lnTo>
                      <a:pt x="1389936" y="455200"/>
                    </a:lnTo>
                    <a:lnTo>
                      <a:pt x="1334301" y="241087"/>
                    </a:lnTo>
                    <a:lnTo>
                      <a:pt x="1330929" y="241087"/>
                    </a:lnTo>
                    <a:lnTo>
                      <a:pt x="1275293" y="455200"/>
                    </a:lnTo>
                    <a:lnTo>
                      <a:pt x="1171889" y="455200"/>
                    </a:lnTo>
                    <a:close/>
                    <a:moveTo>
                      <a:pt x="533400" y="115205"/>
                    </a:moveTo>
                    <a:lnTo>
                      <a:pt x="641861" y="115205"/>
                    </a:lnTo>
                    <a:lnTo>
                      <a:pt x="692439" y="333251"/>
                    </a:lnTo>
                    <a:lnTo>
                      <a:pt x="695811" y="333251"/>
                    </a:lnTo>
                    <a:lnTo>
                      <a:pt x="747513" y="115205"/>
                    </a:lnTo>
                    <a:lnTo>
                      <a:pt x="850916" y="115205"/>
                    </a:lnTo>
                    <a:lnTo>
                      <a:pt x="903180" y="333251"/>
                    </a:lnTo>
                    <a:lnTo>
                      <a:pt x="906552" y="333251"/>
                    </a:lnTo>
                    <a:lnTo>
                      <a:pt x="956567" y="115205"/>
                    </a:lnTo>
                    <a:lnTo>
                      <a:pt x="1065029" y="115205"/>
                    </a:lnTo>
                    <a:lnTo>
                      <a:pt x="959939" y="455200"/>
                    </a:lnTo>
                    <a:lnTo>
                      <a:pt x="856536" y="455200"/>
                    </a:lnTo>
                    <a:lnTo>
                      <a:pt x="800900" y="241087"/>
                    </a:lnTo>
                    <a:lnTo>
                      <a:pt x="797529" y="241087"/>
                    </a:lnTo>
                    <a:lnTo>
                      <a:pt x="741893" y="455200"/>
                    </a:lnTo>
                    <a:lnTo>
                      <a:pt x="638489" y="455200"/>
                    </a:lnTo>
                    <a:close/>
                    <a:moveTo>
                      <a:pt x="0" y="115205"/>
                    </a:moveTo>
                    <a:lnTo>
                      <a:pt x="108462" y="115205"/>
                    </a:lnTo>
                    <a:lnTo>
                      <a:pt x="159039" y="333251"/>
                    </a:lnTo>
                    <a:lnTo>
                      <a:pt x="162411" y="333251"/>
                    </a:lnTo>
                    <a:lnTo>
                      <a:pt x="214113" y="115205"/>
                    </a:lnTo>
                    <a:lnTo>
                      <a:pt x="317516" y="115205"/>
                    </a:lnTo>
                    <a:lnTo>
                      <a:pt x="369780" y="333251"/>
                    </a:lnTo>
                    <a:lnTo>
                      <a:pt x="373152" y="333251"/>
                    </a:lnTo>
                    <a:lnTo>
                      <a:pt x="423168" y="115205"/>
                    </a:lnTo>
                    <a:lnTo>
                      <a:pt x="531629" y="115205"/>
                    </a:lnTo>
                    <a:lnTo>
                      <a:pt x="426539" y="455200"/>
                    </a:lnTo>
                    <a:lnTo>
                      <a:pt x="323136" y="455200"/>
                    </a:lnTo>
                    <a:lnTo>
                      <a:pt x="267500" y="241087"/>
                    </a:lnTo>
                    <a:lnTo>
                      <a:pt x="264129" y="241087"/>
                    </a:lnTo>
                    <a:lnTo>
                      <a:pt x="208493" y="455200"/>
                    </a:lnTo>
                    <a:lnTo>
                      <a:pt x="105090" y="455200"/>
                    </a:lnTo>
                    <a:close/>
                    <a:moveTo>
                      <a:pt x="6521377" y="107337"/>
                    </a:moveTo>
                    <a:cubicBezTo>
                      <a:pt x="6540110" y="107337"/>
                      <a:pt x="6556313" y="111646"/>
                      <a:pt x="6569988" y="120263"/>
                    </a:cubicBezTo>
                    <a:cubicBezTo>
                      <a:pt x="6583662" y="128880"/>
                      <a:pt x="6593872" y="141430"/>
                      <a:pt x="6600616" y="157915"/>
                    </a:cubicBezTo>
                    <a:lnTo>
                      <a:pt x="6603988" y="157915"/>
                    </a:lnTo>
                    <a:cubicBezTo>
                      <a:pt x="6615976" y="141056"/>
                      <a:pt x="6630212" y="128411"/>
                      <a:pt x="6646697" y="119982"/>
                    </a:cubicBezTo>
                    <a:cubicBezTo>
                      <a:pt x="6663182" y="111552"/>
                      <a:pt x="6682852" y="107337"/>
                      <a:pt x="6705704" y="107337"/>
                    </a:cubicBezTo>
                    <a:cubicBezTo>
                      <a:pt x="6737176" y="107337"/>
                      <a:pt x="6761808" y="118108"/>
                      <a:pt x="6779604" y="139651"/>
                    </a:cubicBezTo>
                    <a:cubicBezTo>
                      <a:pt x="6797400" y="161193"/>
                      <a:pt x="6806298" y="191446"/>
                      <a:pt x="6806298" y="230410"/>
                    </a:cubicBezTo>
                    <a:lnTo>
                      <a:pt x="6806298" y="455200"/>
                    </a:lnTo>
                    <a:lnTo>
                      <a:pt x="6705143" y="455200"/>
                    </a:lnTo>
                    <a:lnTo>
                      <a:pt x="6705143" y="254013"/>
                    </a:lnTo>
                    <a:cubicBezTo>
                      <a:pt x="6705143" y="237153"/>
                      <a:pt x="6701677" y="224228"/>
                      <a:pt x="6694746" y="215236"/>
                    </a:cubicBezTo>
                    <a:cubicBezTo>
                      <a:pt x="6687815" y="206245"/>
                      <a:pt x="6677980" y="201749"/>
                      <a:pt x="6665242" y="201749"/>
                    </a:cubicBezTo>
                    <a:cubicBezTo>
                      <a:pt x="6649508" y="201749"/>
                      <a:pt x="6637425" y="206713"/>
                      <a:pt x="6628996" y="216641"/>
                    </a:cubicBezTo>
                    <a:cubicBezTo>
                      <a:pt x="6620566" y="226570"/>
                      <a:pt x="6616350" y="240900"/>
                      <a:pt x="6616350" y="259632"/>
                    </a:cubicBezTo>
                    <a:lnTo>
                      <a:pt x="6616350" y="455200"/>
                    </a:lnTo>
                    <a:lnTo>
                      <a:pt x="6515195" y="455200"/>
                    </a:lnTo>
                    <a:lnTo>
                      <a:pt x="6515195" y="254013"/>
                    </a:lnTo>
                    <a:cubicBezTo>
                      <a:pt x="6515195" y="237153"/>
                      <a:pt x="6511730" y="224228"/>
                      <a:pt x="6504799" y="215236"/>
                    </a:cubicBezTo>
                    <a:cubicBezTo>
                      <a:pt x="6497868" y="206245"/>
                      <a:pt x="6488033" y="201749"/>
                      <a:pt x="6475295" y="201749"/>
                    </a:cubicBezTo>
                    <a:cubicBezTo>
                      <a:pt x="6459560" y="201749"/>
                      <a:pt x="6447478" y="206713"/>
                      <a:pt x="6439048" y="216641"/>
                    </a:cubicBezTo>
                    <a:cubicBezTo>
                      <a:pt x="6430618" y="226570"/>
                      <a:pt x="6426403" y="240900"/>
                      <a:pt x="6426403" y="259632"/>
                    </a:cubicBezTo>
                    <a:lnTo>
                      <a:pt x="6426403" y="455200"/>
                    </a:lnTo>
                    <a:lnTo>
                      <a:pt x="6325248" y="455200"/>
                    </a:lnTo>
                    <a:lnTo>
                      <a:pt x="6325248" y="115205"/>
                    </a:lnTo>
                    <a:lnTo>
                      <a:pt x="6426403" y="115205"/>
                    </a:lnTo>
                    <a:lnTo>
                      <a:pt x="6426403" y="157915"/>
                    </a:lnTo>
                    <a:lnTo>
                      <a:pt x="6429775" y="157915"/>
                    </a:lnTo>
                    <a:cubicBezTo>
                      <a:pt x="6439516" y="141430"/>
                      <a:pt x="6452160" y="128880"/>
                      <a:pt x="6467708" y="120263"/>
                    </a:cubicBezTo>
                    <a:cubicBezTo>
                      <a:pt x="6483256" y="111646"/>
                      <a:pt x="6501146" y="107337"/>
                      <a:pt x="6521377" y="107337"/>
                    </a:cubicBezTo>
                    <a:close/>
                    <a:moveTo>
                      <a:pt x="6115031" y="107337"/>
                    </a:moveTo>
                    <a:cubicBezTo>
                      <a:pt x="6148750" y="107337"/>
                      <a:pt x="6178066" y="114549"/>
                      <a:pt x="6202980" y="128973"/>
                    </a:cubicBezTo>
                    <a:cubicBezTo>
                      <a:pt x="6227894" y="143397"/>
                      <a:pt x="6247001" y="164003"/>
                      <a:pt x="6260302" y="190791"/>
                    </a:cubicBezTo>
                    <a:cubicBezTo>
                      <a:pt x="6273602" y="217578"/>
                      <a:pt x="6280252" y="248955"/>
                      <a:pt x="6280252" y="284921"/>
                    </a:cubicBezTo>
                    <a:cubicBezTo>
                      <a:pt x="6280252" y="321262"/>
                      <a:pt x="6273602" y="352827"/>
                      <a:pt x="6260302" y="379614"/>
                    </a:cubicBezTo>
                    <a:cubicBezTo>
                      <a:pt x="6247001" y="406402"/>
                      <a:pt x="6227894" y="427007"/>
                      <a:pt x="6202980" y="441431"/>
                    </a:cubicBezTo>
                    <a:cubicBezTo>
                      <a:pt x="6178066" y="455855"/>
                      <a:pt x="6148750" y="463067"/>
                      <a:pt x="6115031" y="463067"/>
                    </a:cubicBezTo>
                    <a:cubicBezTo>
                      <a:pt x="6081313" y="463067"/>
                      <a:pt x="6051996" y="455855"/>
                      <a:pt x="6027082" y="441431"/>
                    </a:cubicBezTo>
                    <a:cubicBezTo>
                      <a:pt x="6002167" y="427007"/>
                      <a:pt x="5983061" y="406402"/>
                      <a:pt x="5969761" y="379614"/>
                    </a:cubicBezTo>
                    <a:cubicBezTo>
                      <a:pt x="5956460" y="352827"/>
                      <a:pt x="5949810" y="321262"/>
                      <a:pt x="5949810" y="284921"/>
                    </a:cubicBezTo>
                    <a:cubicBezTo>
                      <a:pt x="5949810" y="248955"/>
                      <a:pt x="5956460" y="217578"/>
                      <a:pt x="5969761" y="190791"/>
                    </a:cubicBezTo>
                    <a:cubicBezTo>
                      <a:pt x="5983061" y="164003"/>
                      <a:pt x="6002168" y="143397"/>
                      <a:pt x="6027082" y="128973"/>
                    </a:cubicBezTo>
                    <a:cubicBezTo>
                      <a:pt x="6051996" y="114549"/>
                      <a:pt x="6081313" y="107337"/>
                      <a:pt x="6115031" y="107337"/>
                    </a:cubicBezTo>
                    <a:close/>
                    <a:moveTo>
                      <a:pt x="5769912" y="107337"/>
                    </a:moveTo>
                    <a:cubicBezTo>
                      <a:pt x="5801757" y="107337"/>
                      <a:pt x="5830512" y="116797"/>
                      <a:pt x="5856175" y="135717"/>
                    </a:cubicBezTo>
                    <a:cubicBezTo>
                      <a:pt x="5881838" y="154637"/>
                      <a:pt x="5900477" y="180019"/>
                      <a:pt x="5912092" y="211865"/>
                    </a:cubicBezTo>
                    <a:lnTo>
                      <a:pt x="5817680" y="246145"/>
                    </a:lnTo>
                    <a:cubicBezTo>
                      <a:pt x="5813184" y="232283"/>
                      <a:pt x="5805972" y="221605"/>
                      <a:pt x="5796043" y="214112"/>
                    </a:cubicBezTo>
                    <a:cubicBezTo>
                      <a:pt x="5786116" y="206619"/>
                      <a:pt x="5775157" y="202873"/>
                      <a:pt x="5763168" y="202873"/>
                    </a:cubicBezTo>
                    <a:cubicBezTo>
                      <a:pt x="5744061" y="202873"/>
                      <a:pt x="5728888" y="210272"/>
                      <a:pt x="5717648" y="225071"/>
                    </a:cubicBezTo>
                    <a:cubicBezTo>
                      <a:pt x="5706409" y="239870"/>
                      <a:pt x="5700789" y="260007"/>
                      <a:pt x="5700789" y="285483"/>
                    </a:cubicBezTo>
                    <a:cubicBezTo>
                      <a:pt x="5700789" y="310585"/>
                      <a:pt x="5706409" y="330535"/>
                      <a:pt x="5717648" y="345334"/>
                    </a:cubicBezTo>
                    <a:cubicBezTo>
                      <a:pt x="5728888" y="360132"/>
                      <a:pt x="5744061" y="367532"/>
                      <a:pt x="5763168" y="367532"/>
                    </a:cubicBezTo>
                    <a:cubicBezTo>
                      <a:pt x="5775157" y="367532"/>
                      <a:pt x="5786116" y="363785"/>
                      <a:pt x="5796043" y="356292"/>
                    </a:cubicBezTo>
                    <a:cubicBezTo>
                      <a:pt x="5805972" y="348799"/>
                      <a:pt x="5813184" y="338122"/>
                      <a:pt x="5817680" y="324260"/>
                    </a:cubicBezTo>
                    <a:lnTo>
                      <a:pt x="5912092" y="358540"/>
                    </a:lnTo>
                    <a:cubicBezTo>
                      <a:pt x="5900477" y="390385"/>
                      <a:pt x="5881838" y="415768"/>
                      <a:pt x="5856175" y="434688"/>
                    </a:cubicBezTo>
                    <a:cubicBezTo>
                      <a:pt x="5830512" y="453607"/>
                      <a:pt x="5801757" y="463067"/>
                      <a:pt x="5769912" y="463067"/>
                    </a:cubicBezTo>
                    <a:cubicBezTo>
                      <a:pt x="5734695" y="463067"/>
                      <a:pt x="5704161" y="455855"/>
                      <a:pt x="5678310" y="441431"/>
                    </a:cubicBezTo>
                    <a:cubicBezTo>
                      <a:pt x="5652459" y="427007"/>
                      <a:pt x="5632509" y="406402"/>
                      <a:pt x="5618460" y="379614"/>
                    </a:cubicBezTo>
                    <a:cubicBezTo>
                      <a:pt x="5604410" y="352827"/>
                      <a:pt x="5597385" y="321450"/>
                      <a:pt x="5597385" y="285483"/>
                    </a:cubicBezTo>
                    <a:cubicBezTo>
                      <a:pt x="5597385" y="249142"/>
                      <a:pt x="5604410" y="217578"/>
                      <a:pt x="5618460" y="190791"/>
                    </a:cubicBezTo>
                    <a:cubicBezTo>
                      <a:pt x="5632509" y="164003"/>
                      <a:pt x="5652459" y="143397"/>
                      <a:pt x="5678310" y="128973"/>
                    </a:cubicBezTo>
                    <a:cubicBezTo>
                      <a:pt x="5704161" y="114549"/>
                      <a:pt x="5734695" y="107337"/>
                      <a:pt x="5769912" y="107337"/>
                    </a:cubicBezTo>
                    <a:close/>
                    <a:moveTo>
                      <a:pt x="5274726" y="107337"/>
                    </a:moveTo>
                    <a:cubicBezTo>
                      <a:pt x="5308444" y="107337"/>
                      <a:pt x="5334483" y="118202"/>
                      <a:pt x="5352840" y="139932"/>
                    </a:cubicBezTo>
                    <a:cubicBezTo>
                      <a:pt x="5371198" y="161661"/>
                      <a:pt x="5380377" y="192570"/>
                      <a:pt x="5380377" y="232658"/>
                    </a:cubicBezTo>
                    <a:lnTo>
                      <a:pt x="5380377" y="455200"/>
                    </a:lnTo>
                    <a:lnTo>
                      <a:pt x="5279222" y="455200"/>
                    </a:lnTo>
                    <a:lnTo>
                      <a:pt x="5279222" y="256261"/>
                    </a:lnTo>
                    <a:cubicBezTo>
                      <a:pt x="5279222" y="239776"/>
                      <a:pt x="5275194" y="226851"/>
                      <a:pt x="5267139" y="217484"/>
                    </a:cubicBezTo>
                    <a:cubicBezTo>
                      <a:pt x="5259084" y="208118"/>
                      <a:pt x="5247939" y="203435"/>
                      <a:pt x="5233702" y="203435"/>
                    </a:cubicBezTo>
                    <a:cubicBezTo>
                      <a:pt x="5216843" y="203435"/>
                      <a:pt x="5203449" y="208680"/>
                      <a:pt x="5193520" y="219170"/>
                    </a:cubicBezTo>
                    <a:cubicBezTo>
                      <a:pt x="5183592" y="229660"/>
                      <a:pt x="5178628" y="244084"/>
                      <a:pt x="5178628" y="262442"/>
                    </a:cubicBezTo>
                    <a:lnTo>
                      <a:pt x="5178628" y="455200"/>
                    </a:lnTo>
                    <a:lnTo>
                      <a:pt x="5077473" y="455200"/>
                    </a:lnTo>
                    <a:lnTo>
                      <a:pt x="5077473" y="115205"/>
                    </a:lnTo>
                    <a:lnTo>
                      <a:pt x="5178628" y="115205"/>
                    </a:lnTo>
                    <a:lnTo>
                      <a:pt x="5178628" y="159039"/>
                    </a:lnTo>
                    <a:lnTo>
                      <a:pt x="5181438" y="159039"/>
                    </a:lnTo>
                    <a:cubicBezTo>
                      <a:pt x="5191179" y="142554"/>
                      <a:pt x="5203917" y="129816"/>
                      <a:pt x="5219652" y="120825"/>
                    </a:cubicBezTo>
                    <a:cubicBezTo>
                      <a:pt x="5235388" y="111833"/>
                      <a:pt x="5253746" y="107337"/>
                      <a:pt x="5274726" y="107337"/>
                    </a:cubicBezTo>
                    <a:close/>
                    <a:moveTo>
                      <a:pt x="4875067" y="107337"/>
                    </a:moveTo>
                    <a:cubicBezTo>
                      <a:pt x="4902416" y="107337"/>
                      <a:pt x="4926487" y="112770"/>
                      <a:pt x="4947280" y="123634"/>
                    </a:cubicBezTo>
                    <a:cubicBezTo>
                      <a:pt x="4968073" y="134499"/>
                      <a:pt x="4984277" y="149766"/>
                      <a:pt x="4995891" y="169435"/>
                    </a:cubicBezTo>
                    <a:cubicBezTo>
                      <a:pt x="5007505" y="189105"/>
                      <a:pt x="5013312" y="211677"/>
                      <a:pt x="5013312" y="237153"/>
                    </a:cubicBezTo>
                    <a:lnTo>
                      <a:pt x="5013312" y="455200"/>
                    </a:lnTo>
                    <a:lnTo>
                      <a:pt x="4912157" y="455200"/>
                    </a:lnTo>
                    <a:lnTo>
                      <a:pt x="4912157" y="417547"/>
                    </a:lnTo>
                    <a:lnTo>
                      <a:pt x="4908785" y="417547"/>
                    </a:lnTo>
                    <a:cubicBezTo>
                      <a:pt x="4902041" y="432533"/>
                      <a:pt x="4891364" y="443867"/>
                      <a:pt x="4876752" y="451547"/>
                    </a:cubicBezTo>
                    <a:cubicBezTo>
                      <a:pt x="4862141" y="459227"/>
                      <a:pt x="4844720" y="463067"/>
                      <a:pt x="4824489" y="463067"/>
                    </a:cubicBezTo>
                    <a:cubicBezTo>
                      <a:pt x="4794891" y="463067"/>
                      <a:pt x="4770258" y="454450"/>
                      <a:pt x="4750589" y="437217"/>
                    </a:cubicBezTo>
                    <a:cubicBezTo>
                      <a:pt x="4730920" y="419983"/>
                      <a:pt x="4721086" y="396005"/>
                      <a:pt x="4721086" y="365284"/>
                    </a:cubicBezTo>
                    <a:cubicBezTo>
                      <a:pt x="4721086" y="342055"/>
                      <a:pt x="4727736" y="321450"/>
                      <a:pt x="4741035" y="303466"/>
                    </a:cubicBezTo>
                    <a:cubicBezTo>
                      <a:pt x="4754336" y="285483"/>
                      <a:pt x="4773256" y="271528"/>
                      <a:pt x="4797795" y="261599"/>
                    </a:cubicBezTo>
                    <a:cubicBezTo>
                      <a:pt x="4822334" y="251671"/>
                      <a:pt x="4850715" y="246707"/>
                      <a:pt x="4882934" y="246707"/>
                    </a:cubicBezTo>
                    <a:lnTo>
                      <a:pt x="4912157" y="246707"/>
                    </a:lnTo>
                    <a:lnTo>
                      <a:pt x="4912157" y="240525"/>
                    </a:lnTo>
                    <a:cubicBezTo>
                      <a:pt x="4912157" y="224415"/>
                      <a:pt x="4907755" y="212146"/>
                      <a:pt x="4898951" y="203716"/>
                    </a:cubicBezTo>
                    <a:cubicBezTo>
                      <a:pt x="4890146" y="195286"/>
                      <a:pt x="4877689" y="191071"/>
                      <a:pt x="4861579" y="191071"/>
                    </a:cubicBezTo>
                    <a:cubicBezTo>
                      <a:pt x="4838351" y="191071"/>
                      <a:pt x="4817371" y="202686"/>
                      <a:pt x="4798638" y="225914"/>
                    </a:cubicBezTo>
                    <a:lnTo>
                      <a:pt x="4732887" y="177022"/>
                    </a:lnTo>
                    <a:cubicBezTo>
                      <a:pt x="4770352" y="130565"/>
                      <a:pt x="4817745" y="107337"/>
                      <a:pt x="4875067" y="107337"/>
                    </a:cubicBezTo>
                    <a:close/>
                    <a:moveTo>
                      <a:pt x="4152881" y="107337"/>
                    </a:moveTo>
                    <a:cubicBezTo>
                      <a:pt x="4186600" y="107337"/>
                      <a:pt x="4215916" y="114549"/>
                      <a:pt x="4240830" y="128973"/>
                    </a:cubicBezTo>
                    <a:cubicBezTo>
                      <a:pt x="4265744" y="143397"/>
                      <a:pt x="4284851" y="164003"/>
                      <a:pt x="4298152" y="190791"/>
                    </a:cubicBezTo>
                    <a:cubicBezTo>
                      <a:pt x="4311452" y="217578"/>
                      <a:pt x="4318102" y="248955"/>
                      <a:pt x="4318102" y="284921"/>
                    </a:cubicBezTo>
                    <a:cubicBezTo>
                      <a:pt x="4318102" y="321262"/>
                      <a:pt x="4311452" y="352827"/>
                      <a:pt x="4298152" y="379614"/>
                    </a:cubicBezTo>
                    <a:cubicBezTo>
                      <a:pt x="4284851" y="406402"/>
                      <a:pt x="4265744" y="427007"/>
                      <a:pt x="4240830" y="441431"/>
                    </a:cubicBezTo>
                    <a:cubicBezTo>
                      <a:pt x="4215916" y="455855"/>
                      <a:pt x="4186600" y="463067"/>
                      <a:pt x="4152881" y="463067"/>
                    </a:cubicBezTo>
                    <a:cubicBezTo>
                      <a:pt x="4119163" y="463067"/>
                      <a:pt x="4089846" y="455855"/>
                      <a:pt x="4064932" y="441431"/>
                    </a:cubicBezTo>
                    <a:cubicBezTo>
                      <a:pt x="4040018" y="427007"/>
                      <a:pt x="4020910" y="406402"/>
                      <a:pt x="4007610" y="379614"/>
                    </a:cubicBezTo>
                    <a:cubicBezTo>
                      <a:pt x="3994310" y="352827"/>
                      <a:pt x="3987660" y="321262"/>
                      <a:pt x="3987660" y="284921"/>
                    </a:cubicBezTo>
                    <a:cubicBezTo>
                      <a:pt x="3987660" y="248955"/>
                      <a:pt x="3994310" y="217578"/>
                      <a:pt x="4007610" y="190791"/>
                    </a:cubicBezTo>
                    <a:cubicBezTo>
                      <a:pt x="4020910" y="164003"/>
                      <a:pt x="4040018" y="143397"/>
                      <a:pt x="4064932" y="128973"/>
                    </a:cubicBezTo>
                    <a:cubicBezTo>
                      <a:pt x="4089846" y="114549"/>
                      <a:pt x="4119163" y="107337"/>
                      <a:pt x="4152881" y="107337"/>
                    </a:cubicBezTo>
                    <a:close/>
                    <a:moveTo>
                      <a:pt x="3654352" y="107337"/>
                    </a:moveTo>
                    <a:cubicBezTo>
                      <a:pt x="3673085" y="107337"/>
                      <a:pt x="3689288" y="111646"/>
                      <a:pt x="3702963" y="120263"/>
                    </a:cubicBezTo>
                    <a:cubicBezTo>
                      <a:pt x="3716637" y="128880"/>
                      <a:pt x="3726847" y="141430"/>
                      <a:pt x="3733590" y="157915"/>
                    </a:cubicBezTo>
                    <a:lnTo>
                      <a:pt x="3736962" y="157915"/>
                    </a:lnTo>
                    <a:cubicBezTo>
                      <a:pt x="3748951" y="141056"/>
                      <a:pt x="3763188" y="128411"/>
                      <a:pt x="3779673" y="119982"/>
                    </a:cubicBezTo>
                    <a:cubicBezTo>
                      <a:pt x="3796157" y="111552"/>
                      <a:pt x="3815826" y="107337"/>
                      <a:pt x="3838680" y="107337"/>
                    </a:cubicBezTo>
                    <a:cubicBezTo>
                      <a:pt x="3870150" y="107337"/>
                      <a:pt x="3894783" y="118108"/>
                      <a:pt x="3912580" y="139651"/>
                    </a:cubicBezTo>
                    <a:cubicBezTo>
                      <a:pt x="3930376" y="161193"/>
                      <a:pt x="3939273" y="191446"/>
                      <a:pt x="3939273" y="230410"/>
                    </a:cubicBezTo>
                    <a:lnTo>
                      <a:pt x="3939273" y="455200"/>
                    </a:lnTo>
                    <a:lnTo>
                      <a:pt x="3838118" y="455200"/>
                    </a:lnTo>
                    <a:lnTo>
                      <a:pt x="3838118" y="254013"/>
                    </a:lnTo>
                    <a:cubicBezTo>
                      <a:pt x="3838118" y="237153"/>
                      <a:pt x="3834652" y="224228"/>
                      <a:pt x="3827721" y="215236"/>
                    </a:cubicBezTo>
                    <a:cubicBezTo>
                      <a:pt x="3820790" y="206245"/>
                      <a:pt x="3810955" y="201749"/>
                      <a:pt x="3798218" y="201749"/>
                    </a:cubicBezTo>
                    <a:cubicBezTo>
                      <a:pt x="3782482" y="201749"/>
                      <a:pt x="3770400" y="206713"/>
                      <a:pt x="3761970" y="216641"/>
                    </a:cubicBezTo>
                    <a:cubicBezTo>
                      <a:pt x="3753541" y="226570"/>
                      <a:pt x="3749326" y="240900"/>
                      <a:pt x="3749326" y="259632"/>
                    </a:cubicBezTo>
                    <a:lnTo>
                      <a:pt x="3749326" y="455200"/>
                    </a:lnTo>
                    <a:lnTo>
                      <a:pt x="3648170" y="455200"/>
                    </a:lnTo>
                    <a:lnTo>
                      <a:pt x="3648170" y="254013"/>
                    </a:lnTo>
                    <a:cubicBezTo>
                      <a:pt x="3648170" y="237153"/>
                      <a:pt x="3644705" y="224228"/>
                      <a:pt x="3637774" y="215236"/>
                    </a:cubicBezTo>
                    <a:cubicBezTo>
                      <a:pt x="3630843" y="206245"/>
                      <a:pt x="3621008" y="201749"/>
                      <a:pt x="3608270" y="201749"/>
                    </a:cubicBezTo>
                    <a:cubicBezTo>
                      <a:pt x="3592535" y="201749"/>
                      <a:pt x="3580452" y="206713"/>
                      <a:pt x="3572023" y="216641"/>
                    </a:cubicBezTo>
                    <a:cubicBezTo>
                      <a:pt x="3563593" y="226570"/>
                      <a:pt x="3559378" y="240900"/>
                      <a:pt x="3559378" y="259632"/>
                    </a:cubicBezTo>
                    <a:lnTo>
                      <a:pt x="3559378" y="455200"/>
                    </a:lnTo>
                    <a:lnTo>
                      <a:pt x="3458223" y="455200"/>
                    </a:lnTo>
                    <a:lnTo>
                      <a:pt x="3458223" y="115205"/>
                    </a:lnTo>
                    <a:lnTo>
                      <a:pt x="3559378" y="115205"/>
                    </a:lnTo>
                    <a:lnTo>
                      <a:pt x="3559378" y="157915"/>
                    </a:lnTo>
                    <a:lnTo>
                      <a:pt x="3562750" y="157915"/>
                    </a:lnTo>
                    <a:cubicBezTo>
                      <a:pt x="3572491" y="141430"/>
                      <a:pt x="3585135" y="128880"/>
                      <a:pt x="3600683" y="120263"/>
                    </a:cubicBezTo>
                    <a:cubicBezTo>
                      <a:pt x="3616231" y="111646"/>
                      <a:pt x="3634121" y="107337"/>
                      <a:pt x="3654352" y="107337"/>
                    </a:cubicBezTo>
                    <a:close/>
                    <a:moveTo>
                      <a:pt x="3022330" y="107337"/>
                    </a:moveTo>
                    <a:cubicBezTo>
                      <a:pt x="3049305" y="107337"/>
                      <a:pt x="3072814" y="114456"/>
                      <a:pt x="3092858" y="128692"/>
                    </a:cubicBezTo>
                    <a:cubicBezTo>
                      <a:pt x="3112902" y="142929"/>
                      <a:pt x="3128356" y="163160"/>
                      <a:pt x="3139221" y="189386"/>
                    </a:cubicBezTo>
                    <a:cubicBezTo>
                      <a:pt x="3150086" y="215611"/>
                      <a:pt x="3155518" y="246520"/>
                      <a:pt x="3155518" y="282111"/>
                    </a:cubicBezTo>
                    <a:cubicBezTo>
                      <a:pt x="3155518" y="318827"/>
                      <a:pt x="3150086" y="350860"/>
                      <a:pt x="3139221" y="378209"/>
                    </a:cubicBezTo>
                    <a:cubicBezTo>
                      <a:pt x="3128356" y="405559"/>
                      <a:pt x="3112808" y="426539"/>
                      <a:pt x="3092577" y="441150"/>
                    </a:cubicBezTo>
                    <a:cubicBezTo>
                      <a:pt x="3072346" y="455762"/>
                      <a:pt x="3048556" y="463067"/>
                      <a:pt x="3021206" y="463067"/>
                    </a:cubicBezTo>
                    <a:cubicBezTo>
                      <a:pt x="3003597" y="463067"/>
                      <a:pt x="2987207" y="458946"/>
                      <a:pt x="2972033" y="450704"/>
                    </a:cubicBezTo>
                    <a:cubicBezTo>
                      <a:pt x="2956860" y="442462"/>
                      <a:pt x="2944216" y="430847"/>
                      <a:pt x="2934100" y="415861"/>
                    </a:cubicBezTo>
                    <a:lnTo>
                      <a:pt x="2930728" y="415861"/>
                    </a:lnTo>
                    <a:lnTo>
                      <a:pt x="2930728" y="595694"/>
                    </a:lnTo>
                    <a:lnTo>
                      <a:pt x="2829573" y="595694"/>
                    </a:lnTo>
                    <a:lnTo>
                      <a:pt x="2829573" y="115205"/>
                    </a:lnTo>
                    <a:lnTo>
                      <a:pt x="2930728" y="115205"/>
                    </a:lnTo>
                    <a:lnTo>
                      <a:pt x="2930728" y="154543"/>
                    </a:lnTo>
                    <a:lnTo>
                      <a:pt x="2934100" y="154543"/>
                    </a:lnTo>
                    <a:cubicBezTo>
                      <a:pt x="2944216" y="139932"/>
                      <a:pt x="2957047" y="128411"/>
                      <a:pt x="2972596" y="119982"/>
                    </a:cubicBezTo>
                    <a:cubicBezTo>
                      <a:pt x="2988143" y="111552"/>
                      <a:pt x="3004722" y="107337"/>
                      <a:pt x="3022330" y="107337"/>
                    </a:cubicBezTo>
                    <a:close/>
                    <a:moveTo>
                      <a:pt x="2650855" y="107337"/>
                    </a:moveTo>
                    <a:cubicBezTo>
                      <a:pt x="2677830" y="107337"/>
                      <a:pt x="2701339" y="114456"/>
                      <a:pt x="2721383" y="128692"/>
                    </a:cubicBezTo>
                    <a:cubicBezTo>
                      <a:pt x="2741427" y="142929"/>
                      <a:pt x="2756881" y="163160"/>
                      <a:pt x="2767746" y="189386"/>
                    </a:cubicBezTo>
                    <a:cubicBezTo>
                      <a:pt x="2778611" y="215611"/>
                      <a:pt x="2784043" y="246520"/>
                      <a:pt x="2784043" y="282111"/>
                    </a:cubicBezTo>
                    <a:cubicBezTo>
                      <a:pt x="2784043" y="318827"/>
                      <a:pt x="2778611" y="350860"/>
                      <a:pt x="2767746" y="378209"/>
                    </a:cubicBezTo>
                    <a:cubicBezTo>
                      <a:pt x="2756881" y="405559"/>
                      <a:pt x="2741333" y="426539"/>
                      <a:pt x="2721102" y="441150"/>
                    </a:cubicBezTo>
                    <a:cubicBezTo>
                      <a:pt x="2700871" y="455762"/>
                      <a:pt x="2677081" y="463067"/>
                      <a:pt x="2649731" y="463067"/>
                    </a:cubicBezTo>
                    <a:cubicBezTo>
                      <a:pt x="2632123" y="463067"/>
                      <a:pt x="2615732" y="458946"/>
                      <a:pt x="2600558" y="450704"/>
                    </a:cubicBezTo>
                    <a:cubicBezTo>
                      <a:pt x="2585385" y="442462"/>
                      <a:pt x="2572741" y="430847"/>
                      <a:pt x="2562625" y="415861"/>
                    </a:cubicBezTo>
                    <a:lnTo>
                      <a:pt x="2559253" y="415861"/>
                    </a:lnTo>
                    <a:lnTo>
                      <a:pt x="2559253" y="595694"/>
                    </a:lnTo>
                    <a:lnTo>
                      <a:pt x="2458098" y="595694"/>
                    </a:lnTo>
                    <a:lnTo>
                      <a:pt x="2458098" y="115205"/>
                    </a:lnTo>
                    <a:lnTo>
                      <a:pt x="2559253" y="115205"/>
                    </a:lnTo>
                    <a:lnTo>
                      <a:pt x="2559253" y="154543"/>
                    </a:lnTo>
                    <a:lnTo>
                      <a:pt x="2562625" y="154543"/>
                    </a:lnTo>
                    <a:cubicBezTo>
                      <a:pt x="2572741" y="139932"/>
                      <a:pt x="2585572" y="128411"/>
                      <a:pt x="2601121" y="119982"/>
                    </a:cubicBezTo>
                    <a:cubicBezTo>
                      <a:pt x="2616668" y="111552"/>
                      <a:pt x="2633247" y="107337"/>
                      <a:pt x="2650855" y="107337"/>
                    </a:cubicBezTo>
                    <a:close/>
                    <a:moveTo>
                      <a:pt x="3230832" y="21355"/>
                    </a:moveTo>
                    <a:lnTo>
                      <a:pt x="3331988" y="21355"/>
                    </a:lnTo>
                    <a:lnTo>
                      <a:pt x="3331988" y="115205"/>
                    </a:lnTo>
                    <a:lnTo>
                      <a:pt x="3418532" y="115205"/>
                    </a:lnTo>
                    <a:lnTo>
                      <a:pt x="3418532" y="210741"/>
                    </a:lnTo>
                    <a:lnTo>
                      <a:pt x="3331988" y="210741"/>
                    </a:lnTo>
                    <a:lnTo>
                      <a:pt x="3331988" y="328755"/>
                    </a:lnTo>
                    <a:cubicBezTo>
                      <a:pt x="3331988" y="339995"/>
                      <a:pt x="3335360" y="348705"/>
                      <a:pt x="3342103" y="354887"/>
                    </a:cubicBezTo>
                    <a:cubicBezTo>
                      <a:pt x="3348847" y="361069"/>
                      <a:pt x="3358401" y="364160"/>
                      <a:pt x="3370764" y="364160"/>
                    </a:cubicBezTo>
                    <a:cubicBezTo>
                      <a:pt x="3384252" y="364160"/>
                      <a:pt x="3397926" y="362099"/>
                      <a:pt x="3411788" y="357978"/>
                    </a:cubicBezTo>
                    <a:lnTo>
                      <a:pt x="3411788" y="453514"/>
                    </a:lnTo>
                    <a:cubicBezTo>
                      <a:pt x="3390058" y="459883"/>
                      <a:pt x="3368142" y="463067"/>
                      <a:pt x="3346037" y="463067"/>
                    </a:cubicBezTo>
                    <a:cubicBezTo>
                      <a:pt x="3308947" y="463067"/>
                      <a:pt x="3280473" y="452858"/>
                      <a:pt x="3260617" y="432440"/>
                    </a:cubicBezTo>
                    <a:cubicBezTo>
                      <a:pt x="3240761" y="412021"/>
                      <a:pt x="3230832" y="382705"/>
                      <a:pt x="3230832" y="344491"/>
                    </a:cubicBezTo>
                    <a:lnTo>
                      <a:pt x="3230832" y="210741"/>
                    </a:lnTo>
                    <a:lnTo>
                      <a:pt x="3178569" y="210741"/>
                    </a:lnTo>
                    <a:lnTo>
                      <a:pt x="3178569" y="115205"/>
                    </a:lnTo>
                    <a:lnTo>
                      <a:pt x="3230832" y="115205"/>
                    </a:lnTo>
                    <a:close/>
                    <a:moveTo>
                      <a:pt x="4363098" y="0"/>
                    </a:moveTo>
                    <a:lnTo>
                      <a:pt x="4464254" y="0"/>
                    </a:lnTo>
                    <a:lnTo>
                      <a:pt x="4464254" y="154543"/>
                    </a:lnTo>
                    <a:lnTo>
                      <a:pt x="4467625" y="154543"/>
                    </a:lnTo>
                    <a:cubicBezTo>
                      <a:pt x="4477741" y="139932"/>
                      <a:pt x="4490573" y="128411"/>
                      <a:pt x="4506121" y="119982"/>
                    </a:cubicBezTo>
                    <a:cubicBezTo>
                      <a:pt x="4521669" y="111552"/>
                      <a:pt x="4538247" y="107337"/>
                      <a:pt x="4555855" y="107337"/>
                    </a:cubicBezTo>
                    <a:cubicBezTo>
                      <a:pt x="4582830" y="107337"/>
                      <a:pt x="4606339" y="114456"/>
                      <a:pt x="4626383" y="128692"/>
                    </a:cubicBezTo>
                    <a:cubicBezTo>
                      <a:pt x="4646427" y="142929"/>
                      <a:pt x="4661881" y="163160"/>
                      <a:pt x="4672746" y="189386"/>
                    </a:cubicBezTo>
                    <a:cubicBezTo>
                      <a:pt x="4683611" y="215611"/>
                      <a:pt x="4689044" y="246520"/>
                      <a:pt x="4689044" y="282111"/>
                    </a:cubicBezTo>
                    <a:cubicBezTo>
                      <a:pt x="4689044" y="318827"/>
                      <a:pt x="4683611" y="350860"/>
                      <a:pt x="4672746" y="378209"/>
                    </a:cubicBezTo>
                    <a:cubicBezTo>
                      <a:pt x="4661881" y="405559"/>
                      <a:pt x="4646333" y="426539"/>
                      <a:pt x="4626102" y="441150"/>
                    </a:cubicBezTo>
                    <a:cubicBezTo>
                      <a:pt x="4605871" y="455762"/>
                      <a:pt x="4582081" y="463067"/>
                      <a:pt x="4554731" y="463067"/>
                    </a:cubicBezTo>
                    <a:cubicBezTo>
                      <a:pt x="4537123" y="463067"/>
                      <a:pt x="4520732" y="458946"/>
                      <a:pt x="4505559" y="450704"/>
                    </a:cubicBezTo>
                    <a:cubicBezTo>
                      <a:pt x="4490385" y="442462"/>
                      <a:pt x="4477741" y="430847"/>
                      <a:pt x="4467625" y="415861"/>
                    </a:cubicBezTo>
                    <a:lnTo>
                      <a:pt x="4464254" y="415861"/>
                    </a:lnTo>
                    <a:lnTo>
                      <a:pt x="4464254" y="455200"/>
                    </a:lnTo>
                    <a:lnTo>
                      <a:pt x="4363098" y="455200"/>
                    </a:lnTo>
                    <a:close/>
                    <a:moveTo>
                      <a:pt x="2273532" y="0"/>
                    </a:moveTo>
                    <a:lnTo>
                      <a:pt x="2361762" y="0"/>
                    </a:lnTo>
                    <a:lnTo>
                      <a:pt x="2361762" y="455200"/>
                    </a:lnTo>
                    <a:lnTo>
                      <a:pt x="2257235" y="455200"/>
                    </a:lnTo>
                    <a:lnTo>
                      <a:pt x="2257235" y="116329"/>
                    </a:lnTo>
                    <a:lnTo>
                      <a:pt x="2156079" y="168592"/>
                    </a:lnTo>
                    <a:lnTo>
                      <a:pt x="2156079" y="60131"/>
                    </a:lnTo>
                    <a:close/>
                    <a:moveTo>
                      <a:pt x="1814922" y="0"/>
                    </a:moveTo>
                    <a:lnTo>
                      <a:pt x="2089166" y="0"/>
                    </a:lnTo>
                    <a:lnTo>
                      <a:pt x="2089166" y="94412"/>
                    </a:lnTo>
                    <a:lnTo>
                      <a:pt x="1913268" y="94412"/>
                    </a:lnTo>
                    <a:lnTo>
                      <a:pt x="1906524" y="168031"/>
                    </a:lnTo>
                    <a:cubicBezTo>
                      <a:pt x="1925257" y="159039"/>
                      <a:pt x="1945675" y="154543"/>
                      <a:pt x="1967779" y="154543"/>
                    </a:cubicBezTo>
                    <a:cubicBezTo>
                      <a:pt x="1997002" y="154543"/>
                      <a:pt x="2022291" y="160725"/>
                      <a:pt x="2043646" y="173088"/>
                    </a:cubicBezTo>
                    <a:cubicBezTo>
                      <a:pt x="2065001" y="185452"/>
                      <a:pt x="2081392" y="203060"/>
                      <a:pt x="2092819" y="225914"/>
                    </a:cubicBezTo>
                    <a:cubicBezTo>
                      <a:pt x="2104246" y="248768"/>
                      <a:pt x="2109959" y="275368"/>
                      <a:pt x="2109959" y="305714"/>
                    </a:cubicBezTo>
                    <a:cubicBezTo>
                      <a:pt x="2109959" y="337934"/>
                      <a:pt x="2103309" y="365939"/>
                      <a:pt x="2090009" y="389730"/>
                    </a:cubicBezTo>
                    <a:cubicBezTo>
                      <a:pt x="2076709" y="413520"/>
                      <a:pt x="2057602" y="431690"/>
                      <a:pt x="2032687" y="444241"/>
                    </a:cubicBezTo>
                    <a:cubicBezTo>
                      <a:pt x="2007773" y="456792"/>
                      <a:pt x="1978457" y="463067"/>
                      <a:pt x="1944738" y="463067"/>
                    </a:cubicBezTo>
                    <a:cubicBezTo>
                      <a:pt x="1906899" y="463067"/>
                      <a:pt x="1873555" y="452952"/>
                      <a:pt x="1844707" y="432721"/>
                    </a:cubicBezTo>
                    <a:cubicBezTo>
                      <a:pt x="1815859" y="412490"/>
                      <a:pt x="1796564" y="386077"/>
                      <a:pt x="1786823" y="353482"/>
                    </a:cubicBezTo>
                    <a:lnTo>
                      <a:pt x="1882359" y="322574"/>
                    </a:lnTo>
                    <a:cubicBezTo>
                      <a:pt x="1887230" y="336436"/>
                      <a:pt x="1895285" y="347488"/>
                      <a:pt x="1906524" y="355730"/>
                    </a:cubicBezTo>
                    <a:cubicBezTo>
                      <a:pt x="1917764" y="363972"/>
                      <a:pt x="1930502" y="368094"/>
                      <a:pt x="1944738" y="368094"/>
                    </a:cubicBezTo>
                    <a:cubicBezTo>
                      <a:pt x="1963846" y="368094"/>
                      <a:pt x="1978925" y="362755"/>
                      <a:pt x="1989978" y="352077"/>
                    </a:cubicBezTo>
                    <a:cubicBezTo>
                      <a:pt x="2001030" y="341400"/>
                      <a:pt x="2006556" y="326882"/>
                      <a:pt x="2006556" y="308524"/>
                    </a:cubicBezTo>
                    <a:cubicBezTo>
                      <a:pt x="2006556" y="289792"/>
                      <a:pt x="2001217" y="275180"/>
                      <a:pt x="1990539" y="264690"/>
                    </a:cubicBezTo>
                    <a:cubicBezTo>
                      <a:pt x="1979862" y="254200"/>
                      <a:pt x="1964782" y="248955"/>
                      <a:pt x="1945300" y="248955"/>
                    </a:cubicBezTo>
                    <a:cubicBezTo>
                      <a:pt x="1932188" y="248955"/>
                      <a:pt x="1920199" y="252139"/>
                      <a:pt x="1909334" y="258509"/>
                    </a:cubicBezTo>
                    <a:cubicBezTo>
                      <a:pt x="1898469" y="264878"/>
                      <a:pt x="1890227" y="274056"/>
                      <a:pt x="1884607" y="286045"/>
                    </a:cubicBezTo>
                    <a:lnTo>
                      <a:pt x="1795253" y="268062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4400" dirty="0">
                  <a:latin typeface="MiSans Heavy" panose="00000A00000000000000" pitchFamily="2" charset="-122"/>
                  <a:ea typeface="MiSans Heavy" panose="00000A00000000000000" pitchFamily="2" charset="-122"/>
                </a:endParaRPr>
              </a:p>
            </p:txBody>
          </p:sp>
          <p:sp>
            <p:nvSpPr>
              <p:cNvPr id="9" name="TextBox 59">
                <a:extLst>
                  <a:ext uri="{FF2B5EF4-FFF2-40B4-BE49-F238E27FC236}">
                    <a16:creationId xmlns:a16="http://schemas.microsoft.com/office/drawing/2014/main" id="{0778AB2E-FF05-D49F-5672-376FD147E981}"/>
                  </a:ext>
                </a:extLst>
              </p:cNvPr>
              <p:cNvSpPr txBox="1"/>
              <p:nvPr>
                <p:custDataLst>
                  <p:tags r:id="rId4"/>
                </p:custDataLst>
              </p:nvPr>
            </p:nvSpPr>
            <p:spPr>
              <a:xfrm>
                <a:off x="8420732" y="3025687"/>
                <a:ext cx="1783995" cy="431140"/>
              </a:xfrm>
              <a:custGeom>
                <a:avLst/>
                <a:gdLst/>
                <a:ahLst/>
                <a:cxnLst/>
                <a:rect l="l" t="t" r="r" b="b"/>
                <a:pathLst>
                  <a:path w="1783995" h="431140">
                    <a:moveTo>
                      <a:pt x="626821" y="292608"/>
                    </a:moveTo>
                    <a:lnTo>
                      <a:pt x="705917" y="294894"/>
                    </a:lnTo>
                    <a:cubicBezTo>
                      <a:pt x="704088" y="304343"/>
                      <a:pt x="701193" y="314249"/>
                      <a:pt x="697230" y="324612"/>
                    </a:cubicBezTo>
                    <a:cubicBezTo>
                      <a:pt x="769163" y="339242"/>
                      <a:pt x="825399" y="352349"/>
                      <a:pt x="865937" y="363931"/>
                    </a:cubicBezTo>
                    <a:lnTo>
                      <a:pt x="842620" y="431140"/>
                    </a:lnTo>
                    <a:cubicBezTo>
                      <a:pt x="822503" y="422910"/>
                      <a:pt x="794385" y="413080"/>
                      <a:pt x="758266" y="401650"/>
                    </a:cubicBezTo>
                    <a:cubicBezTo>
                      <a:pt x="722148" y="390220"/>
                      <a:pt x="690067" y="381152"/>
                      <a:pt x="662026" y="374447"/>
                    </a:cubicBezTo>
                    <a:cubicBezTo>
                      <a:pt x="647395" y="385724"/>
                      <a:pt x="627126" y="395249"/>
                      <a:pt x="601218" y="403022"/>
                    </a:cubicBezTo>
                    <a:cubicBezTo>
                      <a:pt x="575310" y="410794"/>
                      <a:pt x="538125" y="419100"/>
                      <a:pt x="489661" y="427939"/>
                    </a:cubicBezTo>
                    <a:lnTo>
                      <a:pt x="458115" y="359816"/>
                    </a:lnTo>
                    <a:cubicBezTo>
                      <a:pt x="505968" y="354025"/>
                      <a:pt x="541554" y="348310"/>
                      <a:pt x="564871" y="342671"/>
                    </a:cubicBezTo>
                    <a:cubicBezTo>
                      <a:pt x="588188" y="337033"/>
                      <a:pt x="604038" y="330479"/>
                      <a:pt x="612420" y="323012"/>
                    </a:cubicBezTo>
                    <a:cubicBezTo>
                      <a:pt x="620802" y="315544"/>
                      <a:pt x="625602" y="305410"/>
                      <a:pt x="626821" y="292608"/>
                    </a:cubicBezTo>
                    <a:close/>
                    <a:moveTo>
                      <a:pt x="1693469" y="290779"/>
                    </a:moveTo>
                    <a:cubicBezTo>
                      <a:pt x="1708100" y="303276"/>
                      <a:pt x="1724254" y="318211"/>
                      <a:pt x="1741932" y="335585"/>
                    </a:cubicBezTo>
                    <a:cubicBezTo>
                      <a:pt x="1759611" y="352958"/>
                      <a:pt x="1773631" y="367436"/>
                      <a:pt x="1783995" y="379019"/>
                    </a:cubicBezTo>
                    <a:lnTo>
                      <a:pt x="1733246" y="429768"/>
                    </a:lnTo>
                    <a:cubicBezTo>
                      <a:pt x="1720749" y="413918"/>
                      <a:pt x="1706423" y="397078"/>
                      <a:pt x="1690269" y="379247"/>
                    </a:cubicBezTo>
                    <a:cubicBezTo>
                      <a:pt x="1674114" y="361417"/>
                      <a:pt x="1659027" y="345643"/>
                      <a:pt x="1645006" y="331927"/>
                    </a:cubicBezTo>
                    <a:close/>
                    <a:moveTo>
                      <a:pt x="1573226" y="287579"/>
                    </a:moveTo>
                    <a:lnTo>
                      <a:pt x="1626261" y="332384"/>
                    </a:lnTo>
                    <a:cubicBezTo>
                      <a:pt x="1600048" y="363474"/>
                      <a:pt x="1569568" y="395021"/>
                      <a:pt x="1534821" y="427025"/>
                    </a:cubicBezTo>
                    <a:lnTo>
                      <a:pt x="1483157" y="376733"/>
                    </a:lnTo>
                    <a:cubicBezTo>
                      <a:pt x="1499311" y="364236"/>
                      <a:pt x="1515542" y="349987"/>
                      <a:pt x="1531849" y="333985"/>
                    </a:cubicBezTo>
                    <a:cubicBezTo>
                      <a:pt x="1548156" y="317983"/>
                      <a:pt x="1561948" y="302514"/>
                      <a:pt x="1573226" y="287579"/>
                    </a:cubicBezTo>
                    <a:close/>
                    <a:moveTo>
                      <a:pt x="752094" y="191567"/>
                    </a:moveTo>
                    <a:lnTo>
                      <a:pt x="752094" y="218999"/>
                    </a:lnTo>
                    <a:lnTo>
                      <a:pt x="684886" y="218999"/>
                    </a:lnTo>
                    <a:lnTo>
                      <a:pt x="684886" y="201168"/>
                    </a:lnTo>
                    <a:lnTo>
                      <a:pt x="644652" y="201168"/>
                    </a:lnTo>
                    <a:cubicBezTo>
                      <a:pt x="641909" y="210922"/>
                      <a:pt x="637032" y="219608"/>
                      <a:pt x="630022" y="227228"/>
                    </a:cubicBezTo>
                    <a:lnTo>
                      <a:pt x="774954" y="227228"/>
                    </a:lnTo>
                    <a:lnTo>
                      <a:pt x="769011" y="212141"/>
                    </a:lnTo>
                    <a:lnTo>
                      <a:pt x="782727" y="210769"/>
                    </a:lnTo>
                    <a:cubicBezTo>
                      <a:pt x="787299" y="210160"/>
                      <a:pt x="790499" y="209245"/>
                      <a:pt x="792328" y="208026"/>
                    </a:cubicBezTo>
                    <a:cubicBezTo>
                      <a:pt x="794157" y="206807"/>
                      <a:pt x="795223" y="204368"/>
                      <a:pt x="795528" y="200711"/>
                    </a:cubicBezTo>
                    <a:lnTo>
                      <a:pt x="795985" y="191567"/>
                    </a:lnTo>
                    <a:close/>
                    <a:moveTo>
                      <a:pt x="250089" y="181051"/>
                    </a:moveTo>
                    <a:lnTo>
                      <a:pt x="247345" y="217627"/>
                    </a:lnTo>
                    <a:lnTo>
                      <a:pt x="323698" y="217627"/>
                    </a:lnTo>
                    <a:lnTo>
                      <a:pt x="323698" y="181051"/>
                    </a:lnTo>
                    <a:close/>
                    <a:moveTo>
                      <a:pt x="104242" y="181051"/>
                    </a:moveTo>
                    <a:lnTo>
                      <a:pt x="104242" y="217627"/>
                    </a:lnTo>
                    <a:lnTo>
                      <a:pt x="174651" y="217627"/>
                    </a:lnTo>
                    <a:cubicBezTo>
                      <a:pt x="175565" y="209702"/>
                      <a:pt x="176632" y="197510"/>
                      <a:pt x="177851" y="181051"/>
                    </a:cubicBezTo>
                    <a:close/>
                    <a:moveTo>
                      <a:pt x="1614373" y="140360"/>
                    </a:moveTo>
                    <a:lnTo>
                      <a:pt x="1614373" y="217627"/>
                    </a:lnTo>
                    <a:lnTo>
                      <a:pt x="1662837" y="217627"/>
                    </a:lnTo>
                    <a:lnTo>
                      <a:pt x="1662837" y="140360"/>
                    </a:lnTo>
                    <a:close/>
                    <a:moveTo>
                      <a:pt x="649681" y="134417"/>
                    </a:moveTo>
                    <a:lnTo>
                      <a:pt x="649681" y="150876"/>
                    </a:lnTo>
                    <a:lnTo>
                      <a:pt x="649681" y="153619"/>
                    </a:lnTo>
                    <a:lnTo>
                      <a:pt x="684886" y="153619"/>
                    </a:lnTo>
                    <a:lnTo>
                      <a:pt x="684886" y="134417"/>
                    </a:lnTo>
                    <a:close/>
                    <a:moveTo>
                      <a:pt x="548640" y="134417"/>
                    </a:moveTo>
                    <a:lnTo>
                      <a:pt x="545897" y="153619"/>
                    </a:lnTo>
                    <a:lnTo>
                      <a:pt x="581559" y="153619"/>
                    </a:lnTo>
                    <a:lnTo>
                      <a:pt x="581559" y="134417"/>
                    </a:lnTo>
                    <a:close/>
                    <a:moveTo>
                      <a:pt x="1143000" y="123444"/>
                    </a:moveTo>
                    <a:lnTo>
                      <a:pt x="1143000" y="139446"/>
                    </a:lnTo>
                    <a:lnTo>
                      <a:pt x="1235812" y="139446"/>
                    </a:lnTo>
                    <a:lnTo>
                      <a:pt x="1235812" y="123444"/>
                    </a:lnTo>
                    <a:close/>
                    <a:moveTo>
                      <a:pt x="149962" y="84125"/>
                    </a:moveTo>
                    <a:cubicBezTo>
                      <a:pt x="139294" y="95402"/>
                      <a:pt x="129235" y="105308"/>
                      <a:pt x="119787" y="113843"/>
                    </a:cubicBezTo>
                    <a:lnTo>
                      <a:pt x="228600" y="113843"/>
                    </a:lnTo>
                    <a:lnTo>
                      <a:pt x="256947" y="84125"/>
                    </a:lnTo>
                    <a:close/>
                    <a:moveTo>
                      <a:pt x="752094" y="75895"/>
                    </a:moveTo>
                    <a:lnTo>
                      <a:pt x="752094" y="94183"/>
                    </a:lnTo>
                    <a:lnTo>
                      <a:pt x="786841" y="94183"/>
                    </a:lnTo>
                    <a:lnTo>
                      <a:pt x="786841" y="75895"/>
                    </a:lnTo>
                    <a:close/>
                    <a:moveTo>
                      <a:pt x="649681" y="75895"/>
                    </a:moveTo>
                    <a:lnTo>
                      <a:pt x="649681" y="94183"/>
                    </a:lnTo>
                    <a:lnTo>
                      <a:pt x="684886" y="94183"/>
                    </a:lnTo>
                    <a:lnTo>
                      <a:pt x="684886" y="75895"/>
                    </a:lnTo>
                    <a:close/>
                    <a:moveTo>
                      <a:pt x="1143000" y="62179"/>
                    </a:moveTo>
                    <a:lnTo>
                      <a:pt x="1143000" y="78638"/>
                    </a:lnTo>
                    <a:lnTo>
                      <a:pt x="1235812" y="78638"/>
                    </a:lnTo>
                    <a:lnTo>
                      <a:pt x="1235812" y="62179"/>
                    </a:lnTo>
                    <a:close/>
                    <a:moveTo>
                      <a:pt x="1074420" y="12802"/>
                    </a:moveTo>
                    <a:lnTo>
                      <a:pt x="1305764" y="12802"/>
                    </a:lnTo>
                    <a:lnTo>
                      <a:pt x="1305764" y="185623"/>
                    </a:lnTo>
                    <a:lnTo>
                      <a:pt x="1074420" y="185623"/>
                    </a:lnTo>
                    <a:close/>
                    <a:moveTo>
                      <a:pt x="958749" y="4572"/>
                    </a:moveTo>
                    <a:lnTo>
                      <a:pt x="1026871" y="6401"/>
                    </a:lnTo>
                    <a:lnTo>
                      <a:pt x="1026871" y="71780"/>
                    </a:lnTo>
                    <a:lnTo>
                      <a:pt x="1056589" y="71780"/>
                    </a:lnTo>
                    <a:lnTo>
                      <a:pt x="1056589" y="143561"/>
                    </a:lnTo>
                    <a:lnTo>
                      <a:pt x="1026871" y="143561"/>
                    </a:lnTo>
                    <a:lnTo>
                      <a:pt x="1026871" y="191567"/>
                    </a:lnTo>
                    <a:lnTo>
                      <a:pt x="1048817" y="185623"/>
                    </a:lnTo>
                    <a:lnTo>
                      <a:pt x="1049274" y="229057"/>
                    </a:lnTo>
                    <a:lnTo>
                      <a:pt x="1049731" y="259690"/>
                    </a:lnTo>
                    <a:lnTo>
                      <a:pt x="1026871" y="265633"/>
                    </a:lnTo>
                    <a:lnTo>
                      <a:pt x="1026871" y="371246"/>
                    </a:lnTo>
                    <a:cubicBezTo>
                      <a:pt x="1026871" y="376123"/>
                      <a:pt x="1026719" y="379628"/>
                      <a:pt x="1026414" y="381762"/>
                    </a:cubicBezTo>
                    <a:cubicBezTo>
                      <a:pt x="1042568" y="363474"/>
                      <a:pt x="1054380" y="345643"/>
                      <a:pt x="1061847" y="328270"/>
                    </a:cubicBezTo>
                    <a:cubicBezTo>
                      <a:pt x="1069315" y="310896"/>
                      <a:pt x="1074268" y="290017"/>
                      <a:pt x="1076706" y="265633"/>
                    </a:cubicBezTo>
                    <a:lnTo>
                      <a:pt x="1139800" y="276149"/>
                    </a:lnTo>
                    <a:lnTo>
                      <a:pt x="1137057" y="294437"/>
                    </a:lnTo>
                    <a:cubicBezTo>
                      <a:pt x="1136447" y="296875"/>
                      <a:pt x="1135837" y="300533"/>
                      <a:pt x="1135228" y="305410"/>
                    </a:cubicBezTo>
                    <a:cubicBezTo>
                      <a:pt x="1143153" y="324307"/>
                      <a:pt x="1153211" y="337109"/>
                      <a:pt x="1165403" y="343814"/>
                    </a:cubicBezTo>
                    <a:lnTo>
                      <a:pt x="1165403" y="256946"/>
                    </a:lnTo>
                    <a:lnTo>
                      <a:pt x="1062533" y="256946"/>
                    </a:lnTo>
                    <a:lnTo>
                      <a:pt x="1062533" y="198882"/>
                    </a:lnTo>
                    <a:lnTo>
                      <a:pt x="1325880" y="198882"/>
                    </a:lnTo>
                    <a:lnTo>
                      <a:pt x="1325880" y="256946"/>
                    </a:lnTo>
                    <a:lnTo>
                      <a:pt x="1232154" y="256946"/>
                    </a:lnTo>
                    <a:lnTo>
                      <a:pt x="1232154" y="279806"/>
                    </a:lnTo>
                    <a:lnTo>
                      <a:pt x="1309878" y="279806"/>
                    </a:lnTo>
                    <a:lnTo>
                      <a:pt x="1309878" y="331927"/>
                    </a:lnTo>
                    <a:lnTo>
                      <a:pt x="1232154" y="331927"/>
                    </a:lnTo>
                    <a:lnTo>
                      <a:pt x="1232154" y="355702"/>
                    </a:lnTo>
                    <a:cubicBezTo>
                      <a:pt x="1253490" y="356311"/>
                      <a:pt x="1269340" y="356616"/>
                      <a:pt x="1279703" y="356616"/>
                    </a:cubicBezTo>
                    <a:cubicBezTo>
                      <a:pt x="1297686" y="356616"/>
                      <a:pt x="1317193" y="356159"/>
                      <a:pt x="1338225" y="355244"/>
                    </a:cubicBezTo>
                    <a:lnTo>
                      <a:pt x="1325423" y="420624"/>
                    </a:lnTo>
                    <a:cubicBezTo>
                      <a:pt x="1307745" y="421538"/>
                      <a:pt x="1289914" y="421996"/>
                      <a:pt x="1271931" y="421996"/>
                    </a:cubicBezTo>
                    <a:cubicBezTo>
                      <a:pt x="1253947" y="421996"/>
                      <a:pt x="1235964" y="421538"/>
                      <a:pt x="1217981" y="420624"/>
                    </a:cubicBezTo>
                    <a:cubicBezTo>
                      <a:pt x="1192987" y="419405"/>
                      <a:pt x="1172337" y="415366"/>
                      <a:pt x="1156030" y="408508"/>
                    </a:cubicBezTo>
                    <a:cubicBezTo>
                      <a:pt x="1139724" y="401650"/>
                      <a:pt x="1125931" y="389839"/>
                      <a:pt x="1114654" y="373075"/>
                    </a:cubicBezTo>
                    <a:cubicBezTo>
                      <a:pt x="1106424" y="391058"/>
                      <a:pt x="1094689" y="409804"/>
                      <a:pt x="1079449" y="429311"/>
                    </a:cubicBezTo>
                    <a:lnTo>
                      <a:pt x="1025500" y="392735"/>
                    </a:lnTo>
                    <a:cubicBezTo>
                      <a:pt x="1023976" y="401574"/>
                      <a:pt x="1021004" y="408203"/>
                      <a:pt x="1016584" y="412623"/>
                    </a:cubicBezTo>
                    <a:cubicBezTo>
                      <a:pt x="1012165" y="417043"/>
                      <a:pt x="1005993" y="420243"/>
                      <a:pt x="998068" y="422224"/>
                    </a:cubicBezTo>
                    <a:cubicBezTo>
                      <a:pt x="990143" y="424205"/>
                      <a:pt x="978256" y="425958"/>
                      <a:pt x="962406" y="427482"/>
                    </a:cubicBezTo>
                    <a:lnTo>
                      <a:pt x="939089" y="429768"/>
                    </a:lnTo>
                    <a:lnTo>
                      <a:pt x="918058" y="357073"/>
                    </a:lnTo>
                    <a:lnTo>
                      <a:pt x="935431" y="354787"/>
                    </a:lnTo>
                    <a:cubicBezTo>
                      <a:pt x="943966" y="353873"/>
                      <a:pt x="949986" y="352044"/>
                      <a:pt x="953491" y="349301"/>
                    </a:cubicBezTo>
                    <a:cubicBezTo>
                      <a:pt x="956996" y="346558"/>
                      <a:pt x="958749" y="341376"/>
                      <a:pt x="958749" y="333756"/>
                    </a:cubicBezTo>
                    <a:lnTo>
                      <a:pt x="958749" y="282092"/>
                    </a:lnTo>
                    <a:cubicBezTo>
                      <a:pt x="942899" y="286055"/>
                      <a:pt x="927354" y="290170"/>
                      <a:pt x="912114" y="294437"/>
                    </a:cubicBezTo>
                    <a:lnTo>
                      <a:pt x="906171" y="219456"/>
                    </a:lnTo>
                    <a:lnTo>
                      <a:pt x="958749" y="207569"/>
                    </a:lnTo>
                    <a:lnTo>
                      <a:pt x="958749" y="143561"/>
                    </a:lnTo>
                    <a:lnTo>
                      <a:pt x="922173" y="143561"/>
                    </a:lnTo>
                    <a:lnTo>
                      <a:pt x="922173" y="71780"/>
                    </a:lnTo>
                    <a:lnTo>
                      <a:pt x="958749" y="71780"/>
                    </a:lnTo>
                    <a:close/>
                    <a:moveTo>
                      <a:pt x="1538478" y="4115"/>
                    </a:moveTo>
                    <a:lnTo>
                      <a:pt x="1614373" y="5944"/>
                    </a:lnTo>
                    <a:lnTo>
                      <a:pt x="1614373" y="73152"/>
                    </a:lnTo>
                    <a:lnTo>
                      <a:pt x="1662837" y="73152"/>
                    </a:lnTo>
                    <a:lnTo>
                      <a:pt x="1662837" y="4115"/>
                    </a:lnTo>
                    <a:lnTo>
                      <a:pt x="1736446" y="5944"/>
                    </a:lnTo>
                    <a:lnTo>
                      <a:pt x="1736446" y="73152"/>
                    </a:lnTo>
                    <a:lnTo>
                      <a:pt x="1772565" y="73152"/>
                    </a:lnTo>
                    <a:lnTo>
                      <a:pt x="1772565" y="140360"/>
                    </a:lnTo>
                    <a:lnTo>
                      <a:pt x="1736446" y="140360"/>
                    </a:lnTo>
                    <a:lnTo>
                      <a:pt x="1736446" y="217627"/>
                    </a:lnTo>
                    <a:lnTo>
                      <a:pt x="1781252" y="217627"/>
                    </a:lnTo>
                    <a:lnTo>
                      <a:pt x="1781252" y="287579"/>
                    </a:lnTo>
                    <a:lnTo>
                      <a:pt x="1573226" y="287579"/>
                    </a:lnTo>
                    <a:lnTo>
                      <a:pt x="1490930" y="287579"/>
                    </a:lnTo>
                    <a:lnTo>
                      <a:pt x="1490930" y="217627"/>
                    </a:lnTo>
                    <a:lnTo>
                      <a:pt x="1538478" y="217627"/>
                    </a:lnTo>
                    <a:lnTo>
                      <a:pt x="1538478" y="140360"/>
                    </a:lnTo>
                    <a:lnTo>
                      <a:pt x="1501902" y="140360"/>
                    </a:lnTo>
                    <a:lnTo>
                      <a:pt x="1501902" y="73152"/>
                    </a:lnTo>
                    <a:lnTo>
                      <a:pt x="1538478" y="73152"/>
                    </a:lnTo>
                    <a:close/>
                    <a:moveTo>
                      <a:pt x="684886" y="2743"/>
                    </a:moveTo>
                    <a:lnTo>
                      <a:pt x="752094" y="4572"/>
                    </a:lnTo>
                    <a:lnTo>
                      <a:pt x="752094" y="23317"/>
                    </a:lnTo>
                    <a:lnTo>
                      <a:pt x="847649" y="23317"/>
                    </a:lnTo>
                    <a:lnTo>
                      <a:pt x="847649" y="134417"/>
                    </a:lnTo>
                    <a:lnTo>
                      <a:pt x="752094" y="134417"/>
                    </a:lnTo>
                    <a:lnTo>
                      <a:pt x="752094" y="153619"/>
                    </a:lnTo>
                    <a:lnTo>
                      <a:pt x="861822" y="153619"/>
                    </a:lnTo>
                    <a:cubicBezTo>
                      <a:pt x="861517" y="164897"/>
                      <a:pt x="860603" y="185318"/>
                      <a:pt x="859079" y="214884"/>
                    </a:cubicBezTo>
                    <a:cubicBezTo>
                      <a:pt x="858469" y="224333"/>
                      <a:pt x="857174" y="231496"/>
                      <a:pt x="855193" y="236372"/>
                    </a:cubicBezTo>
                    <a:cubicBezTo>
                      <a:pt x="853212" y="241249"/>
                      <a:pt x="850164" y="244831"/>
                      <a:pt x="846049" y="247117"/>
                    </a:cubicBezTo>
                    <a:cubicBezTo>
                      <a:pt x="841934" y="249403"/>
                      <a:pt x="835762" y="251155"/>
                      <a:pt x="827532" y="252374"/>
                    </a:cubicBezTo>
                    <a:lnTo>
                      <a:pt x="827532" y="331927"/>
                    </a:lnTo>
                    <a:lnTo>
                      <a:pt x="756209" y="331927"/>
                    </a:lnTo>
                    <a:lnTo>
                      <a:pt x="756209" y="285750"/>
                    </a:lnTo>
                    <a:lnTo>
                      <a:pt x="573786" y="285750"/>
                    </a:lnTo>
                    <a:lnTo>
                      <a:pt x="573786" y="333299"/>
                    </a:lnTo>
                    <a:lnTo>
                      <a:pt x="503378" y="333299"/>
                    </a:lnTo>
                    <a:lnTo>
                      <a:pt x="503378" y="276149"/>
                    </a:lnTo>
                    <a:lnTo>
                      <a:pt x="466801" y="231343"/>
                    </a:lnTo>
                    <a:cubicBezTo>
                      <a:pt x="511912" y="224333"/>
                      <a:pt x="543001" y="214274"/>
                      <a:pt x="560070" y="201168"/>
                    </a:cubicBezTo>
                    <a:lnTo>
                      <a:pt x="476860" y="201168"/>
                    </a:lnTo>
                    <a:lnTo>
                      <a:pt x="487375" y="94183"/>
                    </a:lnTo>
                    <a:lnTo>
                      <a:pt x="581559" y="94183"/>
                    </a:lnTo>
                    <a:lnTo>
                      <a:pt x="581559" y="75895"/>
                    </a:lnTo>
                    <a:lnTo>
                      <a:pt x="477774" y="75895"/>
                    </a:lnTo>
                    <a:lnTo>
                      <a:pt x="477774" y="23317"/>
                    </a:lnTo>
                    <a:lnTo>
                      <a:pt x="581559" y="23317"/>
                    </a:lnTo>
                    <a:lnTo>
                      <a:pt x="581559" y="3200"/>
                    </a:lnTo>
                    <a:lnTo>
                      <a:pt x="649681" y="5029"/>
                    </a:lnTo>
                    <a:lnTo>
                      <a:pt x="649681" y="23317"/>
                    </a:lnTo>
                    <a:lnTo>
                      <a:pt x="684886" y="23317"/>
                    </a:lnTo>
                    <a:close/>
                    <a:moveTo>
                      <a:pt x="1432865" y="457"/>
                    </a:moveTo>
                    <a:lnTo>
                      <a:pt x="1502360" y="15088"/>
                    </a:lnTo>
                    <a:cubicBezTo>
                      <a:pt x="1495349" y="44653"/>
                      <a:pt x="1485900" y="74219"/>
                      <a:pt x="1474013" y="103784"/>
                    </a:cubicBezTo>
                    <a:lnTo>
                      <a:pt x="1474013" y="426110"/>
                    </a:lnTo>
                    <a:lnTo>
                      <a:pt x="1406347" y="426110"/>
                    </a:lnTo>
                    <a:lnTo>
                      <a:pt x="1406347" y="228143"/>
                    </a:lnTo>
                    <a:cubicBezTo>
                      <a:pt x="1395984" y="242773"/>
                      <a:pt x="1388060" y="253746"/>
                      <a:pt x="1382573" y="261061"/>
                    </a:cubicBezTo>
                    <a:lnTo>
                      <a:pt x="1375715" y="270205"/>
                    </a:lnTo>
                    <a:lnTo>
                      <a:pt x="1363828" y="165506"/>
                    </a:lnTo>
                    <a:cubicBezTo>
                      <a:pt x="1379982" y="140208"/>
                      <a:pt x="1393774" y="114376"/>
                      <a:pt x="1405204" y="88011"/>
                    </a:cubicBezTo>
                    <a:cubicBezTo>
                      <a:pt x="1416634" y="61646"/>
                      <a:pt x="1425855" y="32461"/>
                      <a:pt x="1432865" y="457"/>
                    </a:cubicBezTo>
                    <a:close/>
                    <a:moveTo>
                      <a:pt x="118415" y="0"/>
                    </a:moveTo>
                    <a:lnTo>
                      <a:pt x="209398" y="2286"/>
                    </a:lnTo>
                    <a:lnTo>
                      <a:pt x="199339" y="19660"/>
                    </a:lnTo>
                    <a:lnTo>
                      <a:pt x="341071" y="19660"/>
                    </a:lnTo>
                    <a:lnTo>
                      <a:pt x="341071" y="85954"/>
                    </a:lnTo>
                    <a:lnTo>
                      <a:pt x="315468" y="113843"/>
                    </a:lnTo>
                    <a:lnTo>
                      <a:pt x="392278" y="113843"/>
                    </a:lnTo>
                    <a:lnTo>
                      <a:pt x="392278" y="285293"/>
                    </a:lnTo>
                    <a:lnTo>
                      <a:pt x="268834" y="285293"/>
                    </a:lnTo>
                    <a:lnTo>
                      <a:pt x="268834" y="334213"/>
                    </a:lnTo>
                    <a:cubicBezTo>
                      <a:pt x="268834" y="340919"/>
                      <a:pt x="270129" y="345491"/>
                      <a:pt x="272720" y="347929"/>
                    </a:cubicBezTo>
                    <a:cubicBezTo>
                      <a:pt x="275311" y="350368"/>
                      <a:pt x="279807" y="351892"/>
                      <a:pt x="286207" y="352501"/>
                    </a:cubicBezTo>
                    <a:cubicBezTo>
                      <a:pt x="290170" y="352806"/>
                      <a:pt x="295809" y="352958"/>
                      <a:pt x="303124" y="352958"/>
                    </a:cubicBezTo>
                    <a:cubicBezTo>
                      <a:pt x="310744" y="352958"/>
                      <a:pt x="316383" y="352806"/>
                      <a:pt x="320040" y="352501"/>
                    </a:cubicBezTo>
                    <a:cubicBezTo>
                      <a:pt x="326136" y="351892"/>
                      <a:pt x="330632" y="350444"/>
                      <a:pt x="333528" y="348158"/>
                    </a:cubicBezTo>
                    <a:cubicBezTo>
                      <a:pt x="336423" y="345872"/>
                      <a:pt x="338481" y="341528"/>
                      <a:pt x="339700" y="335128"/>
                    </a:cubicBezTo>
                    <a:cubicBezTo>
                      <a:pt x="340919" y="329336"/>
                      <a:pt x="341986" y="321869"/>
                      <a:pt x="342900" y="312725"/>
                    </a:cubicBezTo>
                    <a:lnTo>
                      <a:pt x="412395" y="334670"/>
                    </a:lnTo>
                    <a:cubicBezTo>
                      <a:pt x="410871" y="348691"/>
                      <a:pt x="408432" y="363931"/>
                      <a:pt x="405079" y="380390"/>
                    </a:cubicBezTo>
                    <a:cubicBezTo>
                      <a:pt x="402336" y="394106"/>
                      <a:pt x="396621" y="403936"/>
                      <a:pt x="387934" y="409880"/>
                    </a:cubicBezTo>
                    <a:cubicBezTo>
                      <a:pt x="379248" y="415823"/>
                      <a:pt x="365151" y="419100"/>
                      <a:pt x="345643" y="419710"/>
                    </a:cubicBezTo>
                    <a:cubicBezTo>
                      <a:pt x="326136" y="420319"/>
                      <a:pt x="311201" y="420624"/>
                      <a:pt x="300838" y="420624"/>
                    </a:cubicBezTo>
                    <a:cubicBezTo>
                      <a:pt x="291084" y="420624"/>
                      <a:pt x="276149" y="420319"/>
                      <a:pt x="256032" y="419710"/>
                    </a:cubicBezTo>
                    <a:cubicBezTo>
                      <a:pt x="241707" y="419100"/>
                      <a:pt x="230734" y="417347"/>
                      <a:pt x="223114" y="414452"/>
                    </a:cubicBezTo>
                    <a:cubicBezTo>
                      <a:pt x="215494" y="411556"/>
                      <a:pt x="209931" y="406298"/>
                      <a:pt x="206426" y="398678"/>
                    </a:cubicBezTo>
                    <a:cubicBezTo>
                      <a:pt x="202921" y="391058"/>
                      <a:pt x="201168" y="379933"/>
                      <a:pt x="201168" y="365303"/>
                    </a:cubicBezTo>
                    <a:lnTo>
                      <a:pt x="201168" y="345643"/>
                    </a:lnTo>
                    <a:cubicBezTo>
                      <a:pt x="186233" y="362102"/>
                      <a:pt x="166345" y="376809"/>
                      <a:pt x="141504" y="389763"/>
                    </a:cubicBezTo>
                    <a:cubicBezTo>
                      <a:pt x="116662" y="402717"/>
                      <a:pt x="83973" y="415900"/>
                      <a:pt x="43434" y="429311"/>
                    </a:cubicBezTo>
                    <a:lnTo>
                      <a:pt x="0" y="358445"/>
                    </a:lnTo>
                    <a:cubicBezTo>
                      <a:pt x="44806" y="348082"/>
                      <a:pt x="78715" y="337566"/>
                      <a:pt x="101727" y="326898"/>
                    </a:cubicBezTo>
                    <a:cubicBezTo>
                      <a:pt x="124740" y="316230"/>
                      <a:pt x="141885" y="302362"/>
                      <a:pt x="153162" y="285293"/>
                    </a:cubicBezTo>
                    <a:lnTo>
                      <a:pt x="34747" y="285293"/>
                    </a:lnTo>
                    <a:lnTo>
                      <a:pt x="34747" y="176479"/>
                    </a:lnTo>
                    <a:cubicBezTo>
                      <a:pt x="29566" y="179832"/>
                      <a:pt x="23013" y="183490"/>
                      <a:pt x="15088" y="187452"/>
                    </a:cubicBezTo>
                    <a:lnTo>
                      <a:pt x="3658" y="109728"/>
                    </a:lnTo>
                    <a:cubicBezTo>
                      <a:pt x="31395" y="92964"/>
                      <a:pt x="53797" y="76276"/>
                      <a:pt x="70866" y="59665"/>
                    </a:cubicBezTo>
                    <a:cubicBezTo>
                      <a:pt x="87935" y="43053"/>
                      <a:pt x="103785" y="23165"/>
                      <a:pt x="118415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altLang="zh-CN" sz="4400" dirty="0"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endParaRPr>
              </a:p>
            </p:txBody>
          </p:sp>
          <p:sp>
            <p:nvSpPr>
              <p:cNvPr id="10" name="TextBox 62">
                <a:extLst>
                  <a:ext uri="{FF2B5EF4-FFF2-40B4-BE49-F238E27FC236}">
                    <a16:creationId xmlns:a16="http://schemas.microsoft.com/office/drawing/2014/main" id="{F7110E4D-5713-B24E-72DC-D99DC95DE5CD}"/>
                  </a:ext>
                </a:extLst>
              </p:cNvPr>
              <p:cNvSpPr txBox="1"/>
              <p:nvPr>
                <p:custDataLst>
                  <p:tags r:id="rId5"/>
                </p:custDataLst>
              </p:nvPr>
            </p:nvSpPr>
            <p:spPr>
              <a:xfrm>
                <a:off x="2070420" y="3027973"/>
                <a:ext cx="1778051" cy="427482"/>
              </a:xfrm>
              <a:custGeom>
                <a:avLst/>
                <a:gdLst/>
                <a:ahLst/>
                <a:cxnLst/>
                <a:rect l="l" t="t" r="r" b="b"/>
                <a:pathLst>
                  <a:path w="1778051" h="427482">
                    <a:moveTo>
                      <a:pt x="1629918" y="271577"/>
                    </a:moveTo>
                    <a:lnTo>
                      <a:pt x="1629918" y="345186"/>
                    </a:lnTo>
                    <a:lnTo>
                      <a:pt x="1703070" y="345186"/>
                    </a:lnTo>
                    <a:lnTo>
                      <a:pt x="1703070" y="271577"/>
                    </a:lnTo>
                    <a:close/>
                    <a:moveTo>
                      <a:pt x="1479957" y="271577"/>
                    </a:moveTo>
                    <a:lnTo>
                      <a:pt x="1479957" y="345186"/>
                    </a:lnTo>
                    <a:lnTo>
                      <a:pt x="1554023" y="345186"/>
                    </a:lnTo>
                    <a:lnTo>
                      <a:pt x="1554023" y="271577"/>
                    </a:lnTo>
                    <a:close/>
                    <a:moveTo>
                      <a:pt x="1154430" y="245516"/>
                    </a:moveTo>
                    <a:cubicBezTo>
                      <a:pt x="1151078" y="288493"/>
                      <a:pt x="1143153" y="326898"/>
                      <a:pt x="1130656" y="360731"/>
                    </a:cubicBezTo>
                    <a:cubicBezTo>
                      <a:pt x="1153516" y="346405"/>
                      <a:pt x="1173633" y="330860"/>
                      <a:pt x="1191006" y="314096"/>
                    </a:cubicBezTo>
                    <a:cubicBezTo>
                      <a:pt x="1177595" y="293980"/>
                      <a:pt x="1165403" y="271120"/>
                      <a:pt x="1154430" y="245516"/>
                    </a:cubicBezTo>
                    <a:close/>
                    <a:moveTo>
                      <a:pt x="1202894" y="196139"/>
                    </a:moveTo>
                    <a:cubicBezTo>
                      <a:pt x="1210818" y="218694"/>
                      <a:pt x="1220267" y="239268"/>
                      <a:pt x="1231240" y="257861"/>
                    </a:cubicBezTo>
                    <a:cubicBezTo>
                      <a:pt x="1240079" y="240182"/>
                      <a:pt x="1246785" y="219608"/>
                      <a:pt x="1251357" y="196139"/>
                    </a:cubicBezTo>
                    <a:close/>
                    <a:moveTo>
                      <a:pt x="694944" y="195682"/>
                    </a:moveTo>
                    <a:lnTo>
                      <a:pt x="694944" y="209855"/>
                    </a:lnTo>
                    <a:lnTo>
                      <a:pt x="796443" y="209855"/>
                    </a:lnTo>
                    <a:lnTo>
                      <a:pt x="796443" y="195682"/>
                    </a:lnTo>
                    <a:close/>
                    <a:moveTo>
                      <a:pt x="258318" y="161849"/>
                    </a:moveTo>
                    <a:lnTo>
                      <a:pt x="258318" y="288036"/>
                    </a:lnTo>
                    <a:lnTo>
                      <a:pt x="317297" y="288036"/>
                    </a:lnTo>
                    <a:cubicBezTo>
                      <a:pt x="291084" y="247193"/>
                      <a:pt x="271425" y="205130"/>
                      <a:pt x="258318" y="161849"/>
                    </a:cubicBezTo>
                    <a:close/>
                    <a:moveTo>
                      <a:pt x="182423" y="158191"/>
                    </a:moveTo>
                    <a:cubicBezTo>
                      <a:pt x="169926" y="202387"/>
                      <a:pt x="149810" y="245669"/>
                      <a:pt x="122073" y="288036"/>
                    </a:cubicBezTo>
                    <a:lnTo>
                      <a:pt x="182423" y="288036"/>
                    </a:lnTo>
                    <a:close/>
                    <a:moveTo>
                      <a:pt x="694944" y="148590"/>
                    </a:moveTo>
                    <a:lnTo>
                      <a:pt x="694944" y="160934"/>
                    </a:lnTo>
                    <a:lnTo>
                      <a:pt x="796443" y="160934"/>
                    </a:lnTo>
                    <a:lnTo>
                      <a:pt x="796443" y="148590"/>
                    </a:lnTo>
                    <a:close/>
                    <a:moveTo>
                      <a:pt x="1629918" y="130302"/>
                    </a:moveTo>
                    <a:lnTo>
                      <a:pt x="1629918" y="199796"/>
                    </a:lnTo>
                    <a:lnTo>
                      <a:pt x="1703070" y="199796"/>
                    </a:lnTo>
                    <a:lnTo>
                      <a:pt x="1703070" y="130302"/>
                    </a:lnTo>
                    <a:close/>
                    <a:moveTo>
                      <a:pt x="1479957" y="130302"/>
                    </a:moveTo>
                    <a:lnTo>
                      <a:pt x="1479957" y="199796"/>
                    </a:lnTo>
                    <a:lnTo>
                      <a:pt x="1554023" y="199796"/>
                    </a:lnTo>
                    <a:lnTo>
                      <a:pt x="1554023" y="130302"/>
                    </a:lnTo>
                    <a:close/>
                    <a:moveTo>
                      <a:pt x="972465" y="1372"/>
                    </a:moveTo>
                    <a:lnTo>
                      <a:pt x="1038302" y="3200"/>
                    </a:lnTo>
                    <a:lnTo>
                      <a:pt x="1038302" y="68123"/>
                    </a:lnTo>
                    <a:lnTo>
                      <a:pt x="1072592" y="68123"/>
                    </a:lnTo>
                    <a:lnTo>
                      <a:pt x="1072592" y="137617"/>
                    </a:lnTo>
                    <a:lnTo>
                      <a:pt x="1038302" y="137617"/>
                    </a:lnTo>
                    <a:lnTo>
                      <a:pt x="1038302" y="175108"/>
                    </a:lnTo>
                    <a:lnTo>
                      <a:pt x="1049274" y="161849"/>
                    </a:lnTo>
                    <a:cubicBezTo>
                      <a:pt x="1060857" y="174041"/>
                      <a:pt x="1073811" y="188366"/>
                      <a:pt x="1088136" y="204826"/>
                    </a:cubicBezTo>
                    <a:cubicBezTo>
                      <a:pt x="1088746" y="184099"/>
                      <a:pt x="1089051" y="166878"/>
                      <a:pt x="1089051" y="153162"/>
                    </a:cubicBezTo>
                    <a:lnTo>
                      <a:pt x="1089051" y="26518"/>
                    </a:lnTo>
                    <a:cubicBezTo>
                      <a:pt x="1171042" y="24994"/>
                      <a:pt x="1248004" y="19812"/>
                      <a:pt x="1319937" y="10973"/>
                    </a:cubicBezTo>
                    <a:lnTo>
                      <a:pt x="1334110" y="85039"/>
                    </a:lnTo>
                    <a:cubicBezTo>
                      <a:pt x="1299363" y="88087"/>
                      <a:pt x="1240536" y="92050"/>
                      <a:pt x="1157631" y="96926"/>
                    </a:cubicBezTo>
                    <a:lnTo>
                      <a:pt x="1157631" y="127102"/>
                    </a:lnTo>
                    <a:lnTo>
                      <a:pt x="1321308" y="127102"/>
                    </a:lnTo>
                    <a:lnTo>
                      <a:pt x="1321308" y="200254"/>
                    </a:lnTo>
                    <a:cubicBezTo>
                      <a:pt x="1315822" y="223723"/>
                      <a:pt x="1309498" y="244754"/>
                      <a:pt x="1302335" y="263347"/>
                    </a:cubicBezTo>
                    <a:cubicBezTo>
                      <a:pt x="1295172" y="281940"/>
                      <a:pt x="1286409" y="299161"/>
                      <a:pt x="1276046" y="315011"/>
                    </a:cubicBezTo>
                    <a:cubicBezTo>
                      <a:pt x="1296467" y="334518"/>
                      <a:pt x="1320546" y="350977"/>
                      <a:pt x="1348283" y="364388"/>
                    </a:cubicBezTo>
                    <a:lnTo>
                      <a:pt x="1308507" y="427482"/>
                    </a:lnTo>
                    <a:cubicBezTo>
                      <a:pt x="1278636" y="408280"/>
                      <a:pt x="1253491" y="388010"/>
                      <a:pt x="1233069" y="366674"/>
                    </a:cubicBezTo>
                    <a:cubicBezTo>
                      <a:pt x="1212952" y="385877"/>
                      <a:pt x="1186130" y="406146"/>
                      <a:pt x="1152602" y="427482"/>
                    </a:cubicBezTo>
                    <a:lnTo>
                      <a:pt x="1118769" y="389534"/>
                    </a:lnTo>
                    <a:cubicBezTo>
                      <a:pt x="1113587" y="401422"/>
                      <a:pt x="1107644" y="413766"/>
                      <a:pt x="1100938" y="426568"/>
                    </a:cubicBezTo>
                    <a:lnTo>
                      <a:pt x="1038759" y="385877"/>
                    </a:lnTo>
                    <a:cubicBezTo>
                      <a:pt x="1054608" y="359969"/>
                      <a:pt x="1066115" y="335737"/>
                      <a:pt x="1073277" y="313182"/>
                    </a:cubicBezTo>
                    <a:cubicBezTo>
                      <a:pt x="1080440" y="290627"/>
                      <a:pt x="1085088" y="261976"/>
                      <a:pt x="1087222" y="227228"/>
                    </a:cubicBezTo>
                    <a:lnTo>
                      <a:pt x="1065734" y="265176"/>
                    </a:lnTo>
                    <a:cubicBezTo>
                      <a:pt x="1057199" y="253594"/>
                      <a:pt x="1048055" y="242011"/>
                      <a:pt x="1038302" y="230429"/>
                    </a:cubicBezTo>
                    <a:lnTo>
                      <a:pt x="1038302" y="424739"/>
                    </a:lnTo>
                    <a:lnTo>
                      <a:pt x="972465" y="424739"/>
                    </a:lnTo>
                    <a:lnTo>
                      <a:pt x="972465" y="266548"/>
                    </a:lnTo>
                    <a:cubicBezTo>
                      <a:pt x="965150" y="280568"/>
                      <a:pt x="957453" y="294284"/>
                      <a:pt x="949376" y="307696"/>
                    </a:cubicBezTo>
                    <a:cubicBezTo>
                      <a:pt x="941299" y="321107"/>
                      <a:pt x="934822" y="331165"/>
                      <a:pt x="929945" y="337871"/>
                    </a:cubicBezTo>
                    <a:lnTo>
                      <a:pt x="917144" y="235458"/>
                    </a:lnTo>
                    <a:cubicBezTo>
                      <a:pt x="929336" y="219608"/>
                      <a:pt x="940232" y="202768"/>
                      <a:pt x="949833" y="184937"/>
                    </a:cubicBezTo>
                    <a:cubicBezTo>
                      <a:pt x="959435" y="167107"/>
                      <a:pt x="966216" y="151333"/>
                      <a:pt x="970179" y="137617"/>
                    </a:cubicBezTo>
                    <a:lnTo>
                      <a:pt x="934974" y="137617"/>
                    </a:lnTo>
                    <a:lnTo>
                      <a:pt x="934974" y="68123"/>
                    </a:lnTo>
                    <a:lnTo>
                      <a:pt x="972465" y="68123"/>
                    </a:lnTo>
                    <a:close/>
                    <a:moveTo>
                      <a:pt x="661112" y="1372"/>
                    </a:moveTo>
                    <a:lnTo>
                      <a:pt x="721919" y="3200"/>
                    </a:lnTo>
                    <a:lnTo>
                      <a:pt x="721919" y="22860"/>
                    </a:lnTo>
                    <a:lnTo>
                      <a:pt x="769468" y="22860"/>
                    </a:lnTo>
                    <a:lnTo>
                      <a:pt x="769468" y="1372"/>
                    </a:lnTo>
                    <a:lnTo>
                      <a:pt x="831647" y="3200"/>
                    </a:lnTo>
                    <a:lnTo>
                      <a:pt x="831647" y="22860"/>
                    </a:lnTo>
                    <a:lnTo>
                      <a:pt x="879653" y="22860"/>
                    </a:lnTo>
                    <a:lnTo>
                      <a:pt x="879653" y="84125"/>
                    </a:lnTo>
                    <a:lnTo>
                      <a:pt x="831647" y="84125"/>
                    </a:lnTo>
                    <a:lnTo>
                      <a:pt x="831647" y="98755"/>
                    </a:lnTo>
                    <a:lnTo>
                      <a:pt x="769468" y="98755"/>
                    </a:lnTo>
                    <a:lnTo>
                      <a:pt x="769468" y="84125"/>
                    </a:lnTo>
                    <a:lnTo>
                      <a:pt x="721919" y="84125"/>
                    </a:lnTo>
                    <a:lnTo>
                      <a:pt x="721919" y="98755"/>
                    </a:lnTo>
                    <a:lnTo>
                      <a:pt x="661112" y="98755"/>
                    </a:lnTo>
                    <a:lnTo>
                      <a:pt x="661112" y="84125"/>
                    </a:lnTo>
                    <a:lnTo>
                      <a:pt x="620421" y="84125"/>
                    </a:lnTo>
                    <a:lnTo>
                      <a:pt x="620421" y="22860"/>
                    </a:lnTo>
                    <a:lnTo>
                      <a:pt x="661112" y="22860"/>
                    </a:lnTo>
                    <a:close/>
                    <a:moveTo>
                      <a:pt x="513893" y="457"/>
                    </a:moveTo>
                    <a:lnTo>
                      <a:pt x="581102" y="2286"/>
                    </a:lnTo>
                    <a:lnTo>
                      <a:pt x="581102" y="68123"/>
                    </a:lnTo>
                    <a:lnTo>
                      <a:pt x="608991" y="68123"/>
                    </a:lnTo>
                    <a:lnTo>
                      <a:pt x="608991" y="137617"/>
                    </a:lnTo>
                    <a:lnTo>
                      <a:pt x="581102" y="137617"/>
                    </a:lnTo>
                    <a:lnTo>
                      <a:pt x="581102" y="163678"/>
                    </a:lnTo>
                    <a:lnTo>
                      <a:pt x="591617" y="152705"/>
                    </a:lnTo>
                    <a:cubicBezTo>
                      <a:pt x="595580" y="157582"/>
                      <a:pt x="607467" y="174955"/>
                      <a:pt x="627279" y="204826"/>
                    </a:cubicBezTo>
                    <a:lnTo>
                      <a:pt x="627279" y="106070"/>
                    </a:lnTo>
                    <a:lnTo>
                      <a:pt x="865023" y="106070"/>
                    </a:lnTo>
                    <a:lnTo>
                      <a:pt x="865023" y="249174"/>
                    </a:lnTo>
                    <a:lnTo>
                      <a:pt x="779984" y="249174"/>
                    </a:lnTo>
                    <a:lnTo>
                      <a:pt x="779984" y="270205"/>
                    </a:lnTo>
                    <a:lnTo>
                      <a:pt x="881939" y="270205"/>
                    </a:lnTo>
                    <a:lnTo>
                      <a:pt x="881939" y="326441"/>
                    </a:lnTo>
                    <a:lnTo>
                      <a:pt x="784098" y="326441"/>
                    </a:lnTo>
                    <a:cubicBezTo>
                      <a:pt x="793852" y="336804"/>
                      <a:pt x="806958" y="344805"/>
                      <a:pt x="823418" y="350444"/>
                    </a:cubicBezTo>
                    <a:cubicBezTo>
                      <a:pt x="839877" y="356083"/>
                      <a:pt x="863651" y="361340"/>
                      <a:pt x="894741" y="366217"/>
                    </a:cubicBezTo>
                    <a:lnTo>
                      <a:pt x="871881" y="425653"/>
                    </a:lnTo>
                    <a:cubicBezTo>
                      <a:pt x="842620" y="419862"/>
                      <a:pt x="818084" y="413004"/>
                      <a:pt x="798272" y="405079"/>
                    </a:cubicBezTo>
                    <a:cubicBezTo>
                      <a:pt x="778460" y="397154"/>
                      <a:pt x="761696" y="386791"/>
                      <a:pt x="747980" y="373990"/>
                    </a:cubicBezTo>
                    <a:cubicBezTo>
                      <a:pt x="736397" y="385267"/>
                      <a:pt x="720548" y="395021"/>
                      <a:pt x="700431" y="403250"/>
                    </a:cubicBezTo>
                    <a:cubicBezTo>
                      <a:pt x="680314" y="411480"/>
                      <a:pt x="653949" y="419252"/>
                      <a:pt x="621335" y="426568"/>
                    </a:cubicBezTo>
                    <a:lnTo>
                      <a:pt x="594818" y="365760"/>
                    </a:lnTo>
                    <a:cubicBezTo>
                      <a:pt x="627736" y="360883"/>
                      <a:pt x="652196" y="355625"/>
                      <a:pt x="668198" y="349987"/>
                    </a:cubicBezTo>
                    <a:cubicBezTo>
                      <a:pt x="684200" y="344348"/>
                      <a:pt x="695402" y="336499"/>
                      <a:pt x="701802" y="326441"/>
                    </a:cubicBezTo>
                    <a:lnTo>
                      <a:pt x="613106" y="326441"/>
                    </a:lnTo>
                    <a:lnTo>
                      <a:pt x="613106" y="270205"/>
                    </a:lnTo>
                    <a:lnTo>
                      <a:pt x="712318" y="270205"/>
                    </a:lnTo>
                    <a:lnTo>
                      <a:pt x="712318" y="249174"/>
                    </a:lnTo>
                    <a:lnTo>
                      <a:pt x="627279" y="249174"/>
                    </a:lnTo>
                    <a:lnTo>
                      <a:pt x="627279" y="233172"/>
                    </a:lnTo>
                    <a:lnTo>
                      <a:pt x="598475" y="265633"/>
                    </a:lnTo>
                    <a:lnTo>
                      <a:pt x="581102" y="235001"/>
                    </a:lnTo>
                    <a:lnTo>
                      <a:pt x="581102" y="423824"/>
                    </a:lnTo>
                    <a:lnTo>
                      <a:pt x="513893" y="423824"/>
                    </a:lnTo>
                    <a:lnTo>
                      <a:pt x="513893" y="263804"/>
                    </a:lnTo>
                    <a:cubicBezTo>
                      <a:pt x="506883" y="278130"/>
                      <a:pt x="499415" y="292227"/>
                      <a:pt x="491490" y="306095"/>
                    </a:cubicBezTo>
                    <a:cubicBezTo>
                      <a:pt x="483566" y="319964"/>
                      <a:pt x="477317" y="330251"/>
                      <a:pt x="472745" y="336956"/>
                    </a:cubicBezTo>
                    <a:lnTo>
                      <a:pt x="461315" y="234544"/>
                    </a:lnTo>
                    <a:cubicBezTo>
                      <a:pt x="474422" y="212903"/>
                      <a:pt x="485166" y="194234"/>
                      <a:pt x="493548" y="178537"/>
                    </a:cubicBezTo>
                    <a:cubicBezTo>
                      <a:pt x="501930" y="162839"/>
                      <a:pt x="507797" y="149200"/>
                      <a:pt x="511150" y="137617"/>
                    </a:cubicBezTo>
                    <a:lnTo>
                      <a:pt x="478232" y="137617"/>
                    </a:lnTo>
                    <a:lnTo>
                      <a:pt x="478232" y="68123"/>
                    </a:lnTo>
                    <a:lnTo>
                      <a:pt x="513893" y="68123"/>
                    </a:lnTo>
                    <a:close/>
                    <a:moveTo>
                      <a:pt x="1554023" y="0"/>
                    </a:moveTo>
                    <a:lnTo>
                      <a:pt x="1629918" y="1829"/>
                    </a:lnTo>
                    <a:lnTo>
                      <a:pt x="1629918" y="54407"/>
                    </a:lnTo>
                    <a:lnTo>
                      <a:pt x="1778051" y="54407"/>
                    </a:lnTo>
                    <a:lnTo>
                      <a:pt x="1778051" y="418338"/>
                    </a:lnTo>
                    <a:lnTo>
                      <a:pt x="1405891" y="418338"/>
                    </a:lnTo>
                    <a:lnTo>
                      <a:pt x="1405891" y="54407"/>
                    </a:lnTo>
                    <a:lnTo>
                      <a:pt x="1554023" y="54407"/>
                    </a:lnTo>
                    <a:close/>
                    <a:moveTo>
                      <a:pt x="182423" y="0"/>
                    </a:moveTo>
                    <a:lnTo>
                      <a:pt x="258318" y="1829"/>
                    </a:lnTo>
                    <a:lnTo>
                      <a:pt x="258318" y="56693"/>
                    </a:lnTo>
                    <a:lnTo>
                      <a:pt x="416052" y="56693"/>
                    </a:lnTo>
                    <a:lnTo>
                      <a:pt x="416052" y="129388"/>
                    </a:lnTo>
                    <a:lnTo>
                      <a:pt x="311354" y="129388"/>
                    </a:lnTo>
                    <a:cubicBezTo>
                      <a:pt x="321717" y="161696"/>
                      <a:pt x="336576" y="190576"/>
                      <a:pt x="355931" y="216027"/>
                    </a:cubicBezTo>
                    <a:cubicBezTo>
                      <a:pt x="375285" y="241478"/>
                      <a:pt x="403403" y="270967"/>
                      <a:pt x="440284" y="304495"/>
                    </a:cubicBezTo>
                    <a:lnTo>
                      <a:pt x="390449" y="380390"/>
                    </a:lnTo>
                    <a:cubicBezTo>
                      <a:pt x="376124" y="366065"/>
                      <a:pt x="360122" y="347472"/>
                      <a:pt x="342443" y="324612"/>
                    </a:cubicBezTo>
                    <a:lnTo>
                      <a:pt x="342443" y="354787"/>
                    </a:lnTo>
                    <a:lnTo>
                      <a:pt x="258318" y="354787"/>
                    </a:lnTo>
                    <a:lnTo>
                      <a:pt x="258318" y="424739"/>
                    </a:lnTo>
                    <a:lnTo>
                      <a:pt x="182423" y="424739"/>
                    </a:lnTo>
                    <a:lnTo>
                      <a:pt x="182423" y="354787"/>
                    </a:lnTo>
                    <a:lnTo>
                      <a:pt x="98298" y="354787"/>
                    </a:lnTo>
                    <a:lnTo>
                      <a:pt x="98298" y="321869"/>
                    </a:lnTo>
                    <a:cubicBezTo>
                      <a:pt x="82144" y="343510"/>
                      <a:pt x="65837" y="363626"/>
                      <a:pt x="49378" y="382219"/>
                    </a:cubicBezTo>
                    <a:lnTo>
                      <a:pt x="0" y="310896"/>
                    </a:lnTo>
                    <a:cubicBezTo>
                      <a:pt x="33224" y="280111"/>
                      <a:pt x="59817" y="250698"/>
                      <a:pt x="79782" y="222656"/>
                    </a:cubicBezTo>
                    <a:cubicBezTo>
                      <a:pt x="99746" y="194615"/>
                      <a:pt x="115520" y="163525"/>
                      <a:pt x="127102" y="129388"/>
                    </a:cubicBezTo>
                    <a:lnTo>
                      <a:pt x="26518" y="129388"/>
                    </a:lnTo>
                    <a:lnTo>
                      <a:pt x="26518" y="56693"/>
                    </a:lnTo>
                    <a:lnTo>
                      <a:pt x="182423" y="56693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altLang="zh-CN" sz="3600" dirty="0"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endParaRPr>
              </a:p>
            </p:txBody>
          </p:sp>
        </p:grpSp>
        <p:sp>
          <p:nvSpPr>
            <p:cNvPr id="6" name="TextBox 2">
              <a:extLst>
                <a:ext uri="{FF2B5EF4-FFF2-40B4-BE49-F238E27FC236}">
                  <a16:creationId xmlns:a16="http://schemas.microsoft.com/office/drawing/2014/main" id="{D07B09A2-22DB-1509-C663-17D43C2C2072}"/>
                </a:ext>
              </a:extLst>
            </p:cNvPr>
            <p:cNvSpPr txBox="1"/>
            <p:nvPr userDrawn="1">
              <p:custDataLst>
                <p:tags r:id="rId1"/>
              </p:custDataLst>
            </p:nvPr>
          </p:nvSpPr>
          <p:spPr>
            <a:xfrm>
              <a:off x="46689" y="8058852"/>
              <a:ext cx="2810257" cy="415692"/>
            </a:xfrm>
            <a:custGeom>
              <a:avLst/>
              <a:gdLst/>
              <a:ahLst/>
              <a:cxnLst/>
              <a:rect l="l" t="t" r="r" b="b"/>
              <a:pathLst>
                <a:path w="1444981" h="213741">
                  <a:moveTo>
                    <a:pt x="57836" y="162991"/>
                  </a:moveTo>
                  <a:lnTo>
                    <a:pt x="57836" y="179908"/>
                  </a:lnTo>
                  <a:lnTo>
                    <a:pt x="141961" y="179908"/>
                  </a:lnTo>
                  <a:lnTo>
                    <a:pt x="141961" y="162991"/>
                  </a:lnTo>
                  <a:close/>
                  <a:moveTo>
                    <a:pt x="570129" y="157962"/>
                  </a:moveTo>
                  <a:lnTo>
                    <a:pt x="570129" y="174421"/>
                  </a:lnTo>
                  <a:lnTo>
                    <a:pt x="593903" y="174421"/>
                  </a:lnTo>
                  <a:lnTo>
                    <a:pt x="593903" y="157962"/>
                  </a:lnTo>
                  <a:close/>
                  <a:moveTo>
                    <a:pt x="1420521" y="138303"/>
                  </a:moveTo>
                  <a:cubicBezTo>
                    <a:pt x="1428293" y="138303"/>
                    <a:pt x="1433818" y="138874"/>
                    <a:pt x="1437094" y="140017"/>
                  </a:cubicBezTo>
                  <a:cubicBezTo>
                    <a:pt x="1440371" y="141160"/>
                    <a:pt x="1442504" y="143370"/>
                    <a:pt x="1443495" y="146647"/>
                  </a:cubicBezTo>
                  <a:cubicBezTo>
                    <a:pt x="1444486" y="149923"/>
                    <a:pt x="1444981" y="155448"/>
                    <a:pt x="1444981" y="163220"/>
                  </a:cubicBezTo>
                  <a:cubicBezTo>
                    <a:pt x="1444981" y="170840"/>
                    <a:pt x="1444486" y="176250"/>
                    <a:pt x="1443495" y="179451"/>
                  </a:cubicBezTo>
                  <a:cubicBezTo>
                    <a:pt x="1442504" y="182651"/>
                    <a:pt x="1440371" y="184861"/>
                    <a:pt x="1437094" y="186080"/>
                  </a:cubicBezTo>
                  <a:cubicBezTo>
                    <a:pt x="1433818" y="187299"/>
                    <a:pt x="1428293" y="187909"/>
                    <a:pt x="1420521" y="187909"/>
                  </a:cubicBezTo>
                  <a:cubicBezTo>
                    <a:pt x="1412748" y="187909"/>
                    <a:pt x="1407224" y="187299"/>
                    <a:pt x="1403947" y="186080"/>
                  </a:cubicBezTo>
                  <a:cubicBezTo>
                    <a:pt x="1400671" y="184861"/>
                    <a:pt x="1398575" y="182651"/>
                    <a:pt x="1397661" y="179451"/>
                  </a:cubicBezTo>
                  <a:cubicBezTo>
                    <a:pt x="1396746" y="176250"/>
                    <a:pt x="1396289" y="170840"/>
                    <a:pt x="1396289" y="163220"/>
                  </a:cubicBezTo>
                  <a:cubicBezTo>
                    <a:pt x="1396289" y="155448"/>
                    <a:pt x="1396746" y="149923"/>
                    <a:pt x="1397661" y="146647"/>
                  </a:cubicBezTo>
                  <a:cubicBezTo>
                    <a:pt x="1398575" y="143370"/>
                    <a:pt x="1400671" y="141160"/>
                    <a:pt x="1403947" y="140017"/>
                  </a:cubicBezTo>
                  <a:cubicBezTo>
                    <a:pt x="1407224" y="138874"/>
                    <a:pt x="1412748" y="138303"/>
                    <a:pt x="1420521" y="138303"/>
                  </a:cubicBezTo>
                  <a:close/>
                  <a:moveTo>
                    <a:pt x="570129" y="111099"/>
                  </a:moveTo>
                  <a:lnTo>
                    <a:pt x="570129" y="127787"/>
                  </a:lnTo>
                  <a:lnTo>
                    <a:pt x="593903" y="127787"/>
                  </a:lnTo>
                  <a:lnTo>
                    <a:pt x="593903" y="111099"/>
                  </a:lnTo>
                  <a:close/>
                  <a:moveTo>
                    <a:pt x="1012470" y="90525"/>
                  </a:moveTo>
                  <a:cubicBezTo>
                    <a:pt x="1010641" y="95097"/>
                    <a:pt x="1007593" y="102108"/>
                    <a:pt x="1003326" y="111556"/>
                  </a:cubicBezTo>
                  <a:lnTo>
                    <a:pt x="1013384" y="132359"/>
                  </a:lnTo>
                  <a:cubicBezTo>
                    <a:pt x="1015822" y="128244"/>
                    <a:pt x="1018413" y="123596"/>
                    <a:pt x="1021156" y="118414"/>
                  </a:cubicBezTo>
                  <a:lnTo>
                    <a:pt x="1023900" y="113614"/>
                  </a:lnTo>
                  <a:cubicBezTo>
                    <a:pt x="1020394" y="106299"/>
                    <a:pt x="1016584" y="98602"/>
                    <a:pt x="1012470" y="90525"/>
                  </a:cubicBezTo>
                  <a:close/>
                  <a:moveTo>
                    <a:pt x="326670" y="90525"/>
                  </a:moveTo>
                  <a:cubicBezTo>
                    <a:pt x="324841" y="95097"/>
                    <a:pt x="321793" y="102108"/>
                    <a:pt x="317526" y="111556"/>
                  </a:cubicBezTo>
                  <a:lnTo>
                    <a:pt x="327584" y="132359"/>
                  </a:lnTo>
                  <a:cubicBezTo>
                    <a:pt x="330022" y="128244"/>
                    <a:pt x="332613" y="123596"/>
                    <a:pt x="335356" y="118414"/>
                  </a:cubicBezTo>
                  <a:lnTo>
                    <a:pt x="338100" y="113614"/>
                  </a:lnTo>
                  <a:cubicBezTo>
                    <a:pt x="334594" y="106299"/>
                    <a:pt x="330784" y="98602"/>
                    <a:pt x="326670" y="90525"/>
                  </a:cubicBezTo>
                  <a:close/>
                  <a:moveTo>
                    <a:pt x="57836" y="88239"/>
                  </a:moveTo>
                  <a:lnTo>
                    <a:pt x="57836" y="100126"/>
                  </a:lnTo>
                  <a:lnTo>
                    <a:pt x="137389" y="100126"/>
                  </a:lnTo>
                  <a:lnTo>
                    <a:pt x="137389" y="88239"/>
                  </a:lnTo>
                  <a:close/>
                  <a:moveTo>
                    <a:pt x="951891" y="77266"/>
                  </a:moveTo>
                  <a:lnTo>
                    <a:pt x="951891" y="139217"/>
                  </a:lnTo>
                  <a:cubicBezTo>
                    <a:pt x="957682" y="130073"/>
                    <a:pt x="963168" y="120700"/>
                    <a:pt x="968350" y="111099"/>
                  </a:cubicBezTo>
                  <a:cubicBezTo>
                    <a:pt x="964692" y="103174"/>
                    <a:pt x="959206" y="91897"/>
                    <a:pt x="951891" y="77266"/>
                  </a:cubicBezTo>
                  <a:close/>
                  <a:moveTo>
                    <a:pt x="683057" y="77266"/>
                  </a:moveTo>
                  <a:lnTo>
                    <a:pt x="885597" y="77266"/>
                  </a:lnTo>
                  <a:lnTo>
                    <a:pt x="885597" y="120243"/>
                  </a:lnTo>
                  <a:lnTo>
                    <a:pt x="683057" y="120243"/>
                  </a:lnTo>
                  <a:close/>
                  <a:moveTo>
                    <a:pt x="266091" y="77266"/>
                  </a:moveTo>
                  <a:lnTo>
                    <a:pt x="266091" y="139217"/>
                  </a:lnTo>
                  <a:cubicBezTo>
                    <a:pt x="271882" y="130073"/>
                    <a:pt x="277368" y="120700"/>
                    <a:pt x="282550" y="111099"/>
                  </a:cubicBezTo>
                  <a:cubicBezTo>
                    <a:pt x="278892" y="103174"/>
                    <a:pt x="273406" y="91897"/>
                    <a:pt x="266091" y="77266"/>
                  </a:cubicBezTo>
                  <a:close/>
                  <a:moveTo>
                    <a:pt x="1073049" y="72923"/>
                  </a:moveTo>
                  <a:cubicBezTo>
                    <a:pt x="1068629" y="85877"/>
                    <a:pt x="1063447" y="99288"/>
                    <a:pt x="1057504" y="113157"/>
                  </a:cubicBezTo>
                  <a:cubicBezTo>
                    <a:pt x="1062533" y="122910"/>
                    <a:pt x="1067715" y="133426"/>
                    <a:pt x="1073049" y="144703"/>
                  </a:cubicBezTo>
                  <a:close/>
                  <a:moveTo>
                    <a:pt x="387249" y="72923"/>
                  </a:moveTo>
                  <a:cubicBezTo>
                    <a:pt x="382829" y="85877"/>
                    <a:pt x="377647" y="99288"/>
                    <a:pt x="371704" y="113157"/>
                  </a:cubicBezTo>
                  <a:cubicBezTo>
                    <a:pt x="376733" y="122910"/>
                    <a:pt x="381915" y="133426"/>
                    <a:pt x="387249" y="144703"/>
                  </a:cubicBezTo>
                  <a:close/>
                  <a:moveTo>
                    <a:pt x="570129" y="64236"/>
                  </a:moveTo>
                  <a:lnTo>
                    <a:pt x="570129" y="80695"/>
                  </a:lnTo>
                  <a:lnTo>
                    <a:pt x="593903" y="80695"/>
                  </a:lnTo>
                  <a:lnTo>
                    <a:pt x="593903" y="64236"/>
                  </a:lnTo>
                  <a:close/>
                  <a:moveTo>
                    <a:pt x="1420521" y="61493"/>
                  </a:moveTo>
                  <a:cubicBezTo>
                    <a:pt x="1428293" y="61493"/>
                    <a:pt x="1433818" y="62065"/>
                    <a:pt x="1437094" y="63208"/>
                  </a:cubicBezTo>
                  <a:cubicBezTo>
                    <a:pt x="1440371" y="64351"/>
                    <a:pt x="1442504" y="66560"/>
                    <a:pt x="1443495" y="69837"/>
                  </a:cubicBezTo>
                  <a:cubicBezTo>
                    <a:pt x="1444486" y="73114"/>
                    <a:pt x="1444981" y="78638"/>
                    <a:pt x="1444981" y="86410"/>
                  </a:cubicBezTo>
                  <a:cubicBezTo>
                    <a:pt x="1444981" y="94030"/>
                    <a:pt x="1444486" y="99441"/>
                    <a:pt x="1443495" y="102641"/>
                  </a:cubicBezTo>
                  <a:cubicBezTo>
                    <a:pt x="1442504" y="105841"/>
                    <a:pt x="1440371" y="108051"/>
                    <a:pt x="1437094" y="109270"/>
                  </a:cubicBezTo>
                  <a:cubicBezTo>
                    <a:pt x="1433818" y="110490"/>
                    <a:pt x="1428293" y="111099"/>
                    <a:pt x="1420521" y="111099"/>
                  </a:cubicBezTo>
                  <a:cubicBezTo>
                    <a:pt x="1412748" y="111099"/>
                    <a:pt x="1407224" y="110490"/>
                    <a:pt x="1403947" y="109270"/>
                  </a:cubicBezTo>
                  <a:cubicBezTo>
                    <a:pt x="1400671" y="108051"/>
                    <a:pt x="1398575" y="105841"/>
                    <a:pt x="1397661" y="102641"/>
                  </a:cubicBezTo>
                  <a:cubicBezTo>
                    <a:pt x="1396746" y="99441"/>
                    <a:pt x="1396289" y="94030"/>
                    <a:pt x="1396289" y="86410"/>
                  </a:cubicBezTo>
                  <a:cubicBezTo>
                    <a:pt x="1396289" y="78638"/>
                    <a:pt x="1396746" y="73114"/>
                    <a:pt x="1397661" y="69837"/>
                  </a:cubicBezTo>
                  <a:cubicBezTo>
                    <a:pt x="1398575" y="66560"/>
                    <a:pt x="1400671" y="64351"/>
                    <a:pt x="1403947" y="63208"/>
                  </a:cubicBezTo>
                  <a:cubicBezTo>
                    <a:pt x="1407224" y="62065"/>
                    <a:pt x="1412748" y="61493"/>
                    <a:pt x="1420521" y="61493"/>
                  </a:cubicBezTo>
                  <a:close/>
                  <a:moveTo>
                    <a:pt x="488976" y="51663"/>
                  </a:moveTo>
                  <a:lnTo>
                    <a:pt x="488976" y="157276"/>
                  </a:lnTo>
                  <a:lnTo>
                    <a:pt x="501549" y="157276"/>
                  </a:lnTo>
                  <a:lnTo>
                    <a:pt x="501549" y="51663"/>
                  </a:lnTo>
                  <a:close/>
                  <a:moveTo>
                    <a:pt x="41377" y="47777"/>
                  </a:moveTo>
                  <a:lnTo>
                    <a:pt x="41377" y="60121"/>
                  </a:lnTo>
                  <a:lnTo>
                    <a:pt x="156134" y="60121"/>
                  </a:lnTo>
                  <a:lnTo>
                    <a:pt x="156134" y="47777"/>
                  </a:lnTo>
                  <a:close/>
                  <a:moveTo>
                    <a:pt x="951891" y="40919"/>
                  </a:moveTo>
                  <a:lnTo>
                    <a:pt x="951891" y="59664"/>
                  </a:lnTo>
                  <a:lnTo>
                    <a:pt x="970636" y="50063"/>
                  </a:lnTo>
                  <a:lnTo>
                    <a:pt x="985038" y="76352"/>
                  </a:lnTo>
                  <a:cubicBezTo>
                    <a:pt x="989762" y="65074"/>
                    <a:pt x="993572" y="54787"/>
                    <a:pt x="996468" y="45491"/>
                  </a:cubicBezTo>
                  <a:lnTo>
                    <a:pt x="1025271" y="56007"/>
                  </a:lnTo>
                  <a:cubicBezTo>
                    <a:pt x="1023747" y="60883"/>
                    <a:pt x="1022147" y="65608"/>
                    <a:pt x="1020471" y="70180"/>
                  </a:cubicBezTo>
                  <a:lnTo>
                    <a:pt x="1031215" y="65151"/>
                  </a:lnTo>
                  <a:cubicBezTo>
                    <a:pt x="1036244" y="73837"/>
                    <a:pt x="1039140" y="78943"/>
                    <a:pt x="1039902" y="80467"/>
                  </a:cubicBezTo>
                  <a:cubicBezTo>
                    <a:pt x="1045388" y="67513"/>
                    <a:pt x="1049503" y="56540"/>
                    <a:pt x="1052246" y="47548"/>
                  </a:cubicBezTo>
                  <a:lnTo>
                    <a:pt x="1073049" y="55549"/>
                  </a:lnTo>
                  <a:lnTo>
                    <a:pt x="1073049" y="40919"/>
                  </a:lnTo>
                  <a:close/>
                  <a:moveTo>
                    <a:pt x="266091" y="40919"/>
                  </a:moveTo>
                  <a:lnTo>
                    <a:pt x="266091" y="59664"/>
                  </a:lnTo>
                  <a:lnTo>
                    <a:pt x="284836" y="50063"/>
                  </a:lnTo>
                  <a:lnTo>
                    <a:pt x="299238" y="76352"/>
                  </a:lnTo>
                  <a:cubicBezTo>
                    <a:pt x="303962" y="65074"/>
                    <a:pt x="307772" y="54787"/>
                    <a:pt x="310668" y="45491"/>
                  </a:cubicBezTo>
                  <a:lnTo>
                    <a:pt x="339471" y="56007"/>
                  </a:lnTo>
                  <a:cubicBezTo>
                    <a:pt x="337947" y="60883"/>
                    <a:pt x="336347" y="65608"/>
                    <a:pt x="334671" y="70180"/>
                  </a:cubicBezTo>
                  <a:lnTo>
                    <a:pt x="345415" y="65151"/>
                  </a:lnTo>
                  <a:cubicBezTo>
                    <a:pt x="350444" y="73837"/>
                    <a:pt x="353340" y="78943"/>
                    <a:pt x="354102" y="80467"/>
                  </a:cubicBezTo>
                  <a:cubicBezTo>
                    <a:pt x="359588" y="67513"/>
                    <a:pt x="363703" y="56540"/>
                    <a:pt x="366446" y="47548"/>
                  </a:cubicBezTo>
                  <a:lnTo>
                    <a:pt x="387249" y="55549"/>
                  </a:lnTo>
                  <a:lnTo>
                    <a:pt x="387249" y="40919"/>
                  </a:lnTo>
                  <a:close/>
                  <a:moveTo>
                    <a:pt x="916915" y="5486"/>
                  </a:moveTo>
                  <a:lnTo>
                    <a:pt x="1108939" y="5486"/>
                  </a:lnTo>
                  <a:lnTo>
                    <a:pt x="1108939" y="181279"/>
                  </a:lnTo>
                  <a:cubicBezTo>
                    <a:pt x="1108939" y="189052"/>
                    <a:pt x="1107872" y="195072"/>
                    <a:pt x="1105738" y="199339"/>
                  </a:cubicBezTo>
                  <a:cubicBezTo>
                    <a:pt x="1103605" y="203606"/>
                    <a:pt x="1100138" y="206654"/>
                    <a:pt x="1095337" y="208483"/>
                  </a:cubicBezTo>
                  <a:cubicBezTo>
                    <a:pt x="1090537" y="210312"/>
                    <a:pt x="1083717" y="211607"/>
                    <a:pt x="1074877" y="212369"/>
                  </a:cubicBezTo>
                  <a:lnTo>
                    <a:pt x="1057504" y="213741"/>
                  </a:lnTo>
                  <a:lnTo>
                    <a:pt x="1047217" y="179908"/>
                  </a:lnTo>
                  <a:lnTo>
                    <a:pt x="1062762" y="178308"/>
                  </a:lnTo>
                  <a:cubicBezTo>
                    <a:pt x="1066724" y="178003"/>
                    <a:pt x="1069429" y="177127"/>
                    <a:pt x="1070877" y="175679"/>
                  </a:cubicBezTo>
                  <a:cubicBezTo>
                    <a:pt x="1072325" y="174231"/>
                    <a:pt x="1073049" y="171754"/>
                    <a:pt x="1073049" y="168249"/>
                  </a:cubicBezTo>
                  <a:lnTo>
                    <a:pt x="1073049" y="160477"/>
                  </a:lnTo>
                  <a:lnTo>
                    <a:pt x="1051103" y="171907"/>
                  </a:lnTo>
                  <a:cubicBezTo>
                    <a:pt x="1048207" y="165201"/>
                    <a:pt x="1044626" y="157353"/>
                    <a:pt x="1040359" y="148361"/>
                  </a:cubicBezTo>
                  <a:cubicBezTo>
                    <a:pt x="1032282" y="163906"/>
                    <a:pt x="1022909" y="179070"/>
                    <a:pt x="1012241" y="193852"/>
                  </a:cubicBezTo>
                  <a:lnTo>
                    <a:pt x="985495" y="176707"/>
                  </a:lnTo>
                  <a:cubicBezTo>
                    <a:pt x="991286" y="168325"/>
                    <a:pt x="997153" y="159334"/>
                    <a:pt x="1003097" y="149733"/>
                  </a:cubicBezTo>
                  <a:lnTo>
                    <a:pt x="989610" y="157276"/>
                  </a:lnTo>
                  <a:cubicBezTo>
                    <a:pt x="988695" y="154990"/>
                    <a:pt x="987171" y="151561"/>
                    <a:pt x="985038" y="146989"/>
                  </a:cubicBezTo>
                  <a:cubicBezTo>
                    <a:pt x="977265" y="160705"/>
                    <a:pt x="969493" y="173202"/>
                    <a:pt x="961720" y="184480"/>
                  </a:cubicBezTo>
                  <a:lnTo>
                    <a:pt x="951891" y="177165"/>
                  </a:lnTo>
                  <a:lnTo>
                    <a:pt x="951891" y="212369"/>
                  </a:lnTo>
                  <a:lnTo>
                    <a:pt x="916915" y="212369"/>
                  </a:lnTo>
                  <a:close/>
                  <a:moveTo>
                    <a:pt x="231115" y="5486"/>
                  </a:moveTo>
                  <a:lnTo>
                    <a:pt x="423139" y="5486"/>
                  </a:lnTo>
                  <a:lnTo>
                    <a:pt x="423139" y="181279"/>
                  </a:lnTo>
                  <a:cubicBezTo>
                    <a:pt x="423139" y="189052"/>
                    <a:pt x="422072" y="195072"/>
                    <a:pt x="419938" y="199339"/>
                  </a:cubicBezTo>
                  <a:cubicBezTo>
                    <a:pt x="417805" y="203606"/>
                    <a:pt x="414338" y="206654"/>
                    <a:pt x="409537" y="208483"/>
                  </a:cubicBezTo>
                  <a:cubicBezTo>
                    <a:pt x="404736" y="210312"/>
                    <a:pt x="397917" y="211607"/>
                    <a:pt x="389077" y="212369"/>
                  </a:cubicBezTo>
                  <a:lnTo>
                    <a:pt x="371704" y="213741"/>
                  </a:lnTo>
                  <a:lnTo>
                    <a:pt x="361417" y="179908"/>
                  </a:lnTo>
                  <a:lnTo>
                    <a:pt x="376962" y="178308"/>
                  </a:lnTo>
                  <a:cubicBezTo>
                    <a:pt x="380924" y="178003"/>
                    <a:pt x="383629" y="177127"/>
                    <a:pt x="385077" y="175679"/>
                  </a:cubicBezTo>
                  <a:cubicBezTo>
                    <a:pt x="386525" y="174231"/>
                    <a:pt x="387249" y="171754"/>
                    <a:pt x="387249" y="168249"/>
                  </a:cubicBezTo>
                  <a:lnTo>
                    <a:pt x="387249" y="160477"/>
                  </a:lnTo>
                  <a:lnTo>
                    <a:pt x="365303" y="171907"/>
                  </a:lnTo>
                  <a:cubicBezTo>
                    <a:pt x="362407" y="165201"/>
                    <a:pt x="358826" y="157353"/>
                    <a:pt x="354559" y="148361"/>
                  </a:cubicBezTo>
                  <a:cubicBezTo>
                    <a:pt x="346482" y="163906"/>
                    <a:pt x="337109" y="179070"/>
                    <a:pt x="326441" y="193852"/>
                  </a:cubicBezTo>
                  <a:lnTo>
                    <a:pt x="299695" y="176707"/>
                  </a:lnTo>
                  <a:cubicBezTo>
                    <a:pt x="305486" y="168325"/>
                    <a:pt x="311353" y="159334"/>
                    <a:pt x="317297" y="149733"/>
                  </a:cubicBezTo>
                  <a:lnTo>
                    <a:pt x="303810" y="157276"/>
                  </a:lnTo>
                  <a:cubicBezTo>
                    <a:pt x="302895" y="154990"/>
                    <a:pt x="301371" y="151561"/>
                    <a:pt x="299238" y="146989"/>
                  </a:cubicBezTo>
                  <a:cubicBezTo>
                    <a:pt x="291465" y="160705"/>
                    <a:pt x="283693" y="173202"/>
                    <a:pt x="275920" y="184480"/>
                  </a:cubicBezTo>
                  <a:lnTo>
                    <a:pt x="266091" y="177165"/>
                  </a:lnTo>
                  <a:lnTo>
                    <a:pt x="266091" y="212369"/>
                  </a:lnTo>
                  <a:lnTo>
                    <a:pt x="231115" y="212369"/>
                  </a:lnTo>
                  <a:close/>
                  <a:moveTo>
                    <a:pt x="548869" y="3657"/>
                  </a:moveTo>
                  <a:lnTo>
                    <a:pt x="582016" y="5257"/>
                  </a:lnTo>
                  <a:cubicBezTo>
                    <a:pt x="580797" y="12573"/>
                    <a:pt x="579044" y="20878"/>
                    <a:pt x="576758" y="30175"/>
                  </a:cubicBezTo>
                  <a:lnTo>
                    <a:pt x="596189" y="30175"/>
                  </a:lnTo>
                  <a:lnTo>
                    <a:pt x="591160" y="6400"/>
                  </a:lnTo>
                  <a:lnTo>
                    <a:pt x="624535" y="6400"/>
                  </a:lnTo>
                  <a:lnTo>
                    <a:pt x="628879" y="30175"/>
                  </a:lnTo>
                  <a:lnTo>
                    <a:pt x="654939" y="30175"/>
                  </a:lnTo>
                  <a:lnTo>
                    <a:pt x="654939" y="64236"/>
                  </a:lnTo>
                  <a:lnTo>
                    <a:pt x="623621" y="64236"/>
                  </a:lnTo>
                  <a:lnTo>
                    <a:pt x="623621" y="80695"/>
                  </a:lnTo>
                  <a:lnTo>
                    <a:pt x="651053" y="80695"/>
                  </a:lnTo>
                  <a:lnTo>
                    <a:pt x="651053" y="111099"/>
                  </a:lnTo>
                  <a:lnTo>
                    <a:pt x="623621" y="111099"/>
                  </a:lnTo>
                  <a:lnTo>
                    <a:pt x="623621" y="127787"/>
                  </a:lnTo>
                  <a:lnTo>
                    <a:pt x="651053" y="127787"/>
                  </a:lnTo>
                  <a:lnTo>
                    <a:pt x="651053" y="157962"/>
                  </a:lnTo>
                  <a:lnTo>
                    <a:pt x="623621" y="157962"/>
                  </a:lnTo>
                  <a:lnTo>
                    <a:pt x="623621" y="174421"/>
                  </a:lnTo>
                  <a:lnTo>
                    <a:pt x="659283" y="174421"/>
                  </a:lnTo>
                  <a:lnTo>
                    <a:pt x="659283" y="208711"/>
                  </a:lnTo>
                  <a:lnTo>
                    <a:pt x="538582" y="208711"/>
                  </a:lnTo>
                  <a:lnTo>
                    <a:pt x="538582" y="114985"/>
                  </a:lnTo>
                  <a:cubicBezTo>
                    <a:pt x="534315" y="120929"/>
                    <a:pt x="531952" y="124206"/>
                    <a:pt x="531495" y="124815"/>
                  </a:cubicBezTo>
                  <a:lnTo>
                    <a:pt x="527152" y="110642"/>
                  </a:lnTo>
                  <a:lnTo>
                    <a:pt x="527152" y="193395"/>
                  </a:lnTo>
                  <a:lnTo>
                    <a:pt x="457886" y="193395"/>
                  </a:lnTo>
                  <a:lnTo>
                    <a:pt x="457886" y="16002"/>
                  </a:lnTo>
                  <a:lnTo>
                    <a:pt x="527152" y="16002"/>
                  </a:lnTo>
                  <a:lnTo>
                    <a:pt x="527152" y="71323"/>
                  </a:lnTo>
                  <a:cubicBezTo>
                    <a:pt x="532943" y="59588"/>
                    <a:pt x="537439" y="48615"/>
                    <a:pt x="540639" y="38404"/>
                  </a:cubicBezTo>
                  <a:cubicBezTo>
                    <a:pt x="543840" y="28194"/>
                    <a:pt x="546583" y="16611"/>
                    <a:pt x="548869" y="3657"/>
                  </a:cubicBezTo>
                  <a:close/>
                  <a:moveTo>
                    <a:pt x="1159002" y="0"/>
                  </a:moveTo>
                  <a:lnTo>
                    <a:pt x="1194435" y="914"/>
                  </a:lnTo>
                  <a:lnTo>
                    <a:pt x="1194435" y="52120"/>
                  </a:lnTo>
                  <a:lnTo>
                    <a:pt x="1209980" y="52120"/>
                  </a:lnTo>
                  <a:lnTo>
                    <a:pt x="1209980" y="91211"/>
                  </a:lnTo>
                  <a:lnTo>
                    <a:pt x="1194435" y="91211"/>
                  </a:lnTo>
                  <a:lnTo>
                    <a:pt x="1194435" y="149047"/>
                  </a:lnTo>
                  <a:cubicBezTo>
                    <a:pt x="1202513" y="147523"/>
                    <a:pt x="1207465" y="146532"/>
                    <a:pt x="1209294" y="146075"/>
                  </a:cubicBezTo>
                  <a:lnTo>
                    <a:pt x="1209523" y="161848"/>
                  </a:lnTo>
                  <a:lnTo>
                    <a:pt x="1209752" y="169621"/>
                  </a:lnTo>
                  <a:lnTo>
                    <a:pt x="1220267" y="169621"/>
                  </a:lnTo>
                  <a:lnTo>
                    <a:pt x="1220267" y="29260"/>
                  </a:lnTo>
                  <a:lnTo>
                    <a:pt x="1256386" y="30175"/>
                  </a:lnTo>
                  <a:lnTo>
                    <a:pt x="1256386" y="169621"/>
                  </a:lnTo>
                  <a:lnTo>
                    <a:pt x="1274445" y="169621"/>
                  </a:lnTo>
                  <a:lnTo>
                    <a:pt x="1274445" y="0"/>
                  </a:lnTo>
                  <a:lnTo>
                    <a:pt x="1311250" y="914"/>
                  </a:lnTo>
                  <a:lnTo>
                    <a:pt x="1311250" y="58978"/>
                  </a:lnTo>
                  <a:lnTo>
                    <a:pt x="1338225" y="58978"/>
                  </a:lnTo>
                  <a:lnTo>
                    <a:pt x="1338225" y="98069"/>
                  </a:lnTo>
                  <a:lnTo>
                    <a:pt x="1311250" y="98069"/>
                  </a:lnTo>
                  <a:lnTo>
                    <a:pt x="1311250" y="169621"/>
                  </a:lnTo>
                  <a:lnTo>
                    <a:pt x="1345311" y="169621"/>
                  </a:lnTo>
                  <a:lnTo>
                    <a:pt x="1345311" y="208940"/>
                  </a:lnTo>
                  <a:lnTo>
                    <a:pt x="1198779" y="208940"/>
                  </a:lnTo>
                  <a:lnTo>
                    <a:pt x="1198779" y="186994"/>
                  </a:lnTo>
                  <a:lnTo>
                    <a:pt x="1183920" y="189738"/>
                  </a:lnTo>
                  <a:cubicBezTo>
                    <a:pt x="1177824" y="190957"/>
                    <a:pt x="1170623" y="192328"/>
                    <a:pt x="1162317" y="193852"/>
                  </a:cubicBezTo>
                  <a:cubicBezTo>
                    <a:pt x="1154011" y="195376"/>
                    <a:pt x="1145667" y="196977"/>
                    <a:pt x="1137285" y="198653"/>
                  </a:cubicBezTo>
                  <a:lnTo>
                    <a:pt x="1133170" y="159105"/>
                  </a:lnTo>
                  <a:lnTo>
                    <a:pt x="1139343" y="158191"/>
                  </a:lnTo>
                  <a:cubicBezTo>
                    <a:pt x="1141629" y="157734"/>
                    <a:pt x="1144410" y="157276"/>
                    <a:pt x="1147687" y="156819"/>
                  </a:cubicBezTo>
                  <a:cubicBezTo>
                    <a:pt x="1150963" y="156362"/>
                    <a:pt x="1154735" y="155752"/>
                    <a:pt x="1159002" y="154990"/>
                  </a:cubicBezTo>
                  <a:lnTo>
                    <a:pt x="1159002" y="91211"/>
                  </a:lnTo>
                  <a:lnTo>
                    <a:pt x="1140714" y="91211"/>
                  </a:lnTo>
                  <a:lnTo>
                    <a:pt x="1140714" y="52120"/>
                  </a:lnTo>
                  <a:lnTo>
                    <a:pt x="1159002" y="52120"/>
                  </a:lnTo>
                  <a:close/>
                  <a:moveTo>
                    <a:pt x="71552" y="0"/>
                  </a:moveTo>
                  <a:lnTo>
                    <a:pt x="119558" y="0"/>
                  </a:lnTo>
                  <a:lnTo>
                    <a:pt x="123444" y="14630"/>
                  </a:lnTo>
                  <a:lnTo>
                    <a:pt x="197511" y="14630"/>
                  </a:lnTo>
                  <a:lnTo>
                    <a:pt x="197511" y="69494"/>
                  </a:lnTo>
                  <a:lnTo>
                    <a:pt x="178080" y="69494"/>
                  </a:lnTo>
                  <a:lnTo>
                    <a:pt x="178080" y="125044"/>
                  </a:lnTo>
                  <a:lnTo>
                    <a:pt x="57836" y="125044"/>
                  </a:lnTo>
                  <a:lnTo>
                    <a:pt x="57836" y="136245"/>
                  </a:lnTo>
                  <a:lnTo>
                    <a:pt x="183109" y="136245"/>
                  </a:lnTo>
                  <a:lnTo>
                    <a:pt x="183109" y="209169"/>
                  </a:lnTo>
                  <a:lnTo>
                    <a:pt x="16002" y="209169"/>
                  </a:lnTo>
                  <a:lnTo>
                    <a:pt x="16002" y="69494"/>
                  </a:lnTo>
                  <a:lnTo>
                    <a:pt x="0" y="69494"/>
                  </a:lnTo>
                  <a:lnTo>
                    <a:pt x="0" y="14630"/>
                  </a:lnTo>
                  <a:lnTo>
                    <a:pt x="75895" y="1463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solidFill>
                  <a:schemeClr val="bg1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102299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035039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50" r:id="rId2"/>
    <p:sldLayoutId id="2147483661" r:id="rId3"/>
    <p:sldLayoutId id="2147483660" r:id="rId4"/>
    <p:sldLayoutId id="2147483652" r:id="rId5"/>
    <p:sldLayoutId id="2147483649" r:id="rId6"/>
    <p:sldLayoutId id="2147483667" r:id="rId7"/>
    <p:sldLayoutId id="2147483668" r:id="rId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504" userDrawn="1">
          <p15:clr>
            <a:srgbClr val="F26B43"/>
          </p15:clr>
        </p15:guide>
        <p15:guide id="2" pos="506" userDrawn="1">
          <p15:clr>
            <a:srgbClr val="F26B43"/>
          </p15:clr>
        </p15:guide>
        <p15:guide id="3" pos="7174" userDrawn="1">
          <p15:clr>
            <a:srgbClr val="F26B43"/>
          </p15:clr>
        </p15:guide>
        <p15:guide id="4" orient="horz" pos="3816" userDrawn="1">
          <p15:clr>
            <a:srgbClr val="F26B43"/>
          </p15:clr>
        </p15:guide>
        <p15:guide id="5" orient="horz" pos="550" userDrawn="1">
          <p15:clr>
            <a:srgbClr val="F26B43"/>
          </p15:clr>
        </p15:guide>
        <p15:guide id="6" orient="horz" pos="3771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microsoft.com/office/2007/relationships/hdphoto" Target="../media/hdphoto1.wdp"/><Relationship Id="rId7" Type="http://schemas.microsoft.com/office/2007/relationships/hdphoto" Target="../media/hdphoto3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9.png"/><Relationship Id="rId5" Type="http://schemas.microsoft.com/office/2007/relationships/hdphoto" Target="../media/hdphoto2.wdp"/><Relationship Id="rId10" Type="http://schemas.openxmlformats.org/officeDocument/2006/relationships/image" Target="../media/image11.jpeg"/><Relationship Id="rId4" Type="http://schemas.openxmlformats.org/officeDocument/2006/relationships/image" Target="../media/image8.png"/><Relationship Id="rId9" Type="http://schemas.microsoft.com/office/2007/relationships/hdphoto" Target="../media/hdphoto4.wdp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占位符 14">
            <a:extLst>
              <a:ext uri="{FF2B5EF4-FFF2-40B4-BE49-F238E27FC236}">
                <a16:creationId xmlns:a16="http://schemas.microsoft.com/office/drawing/2014/main" id="{129C8B23-A63A-F686-F016-BD2BDC96E90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寻声蔚蓝 向海而生</a:t>
            </a:r>
          </a:p>
        </p:txBody>
      </p:sp>
      <p:sp>
        <p:nvSpPr>
          <p:cNvPr id="25" name="文本占位符 24">
            <a:extLst>
              <a:ext uri="{FF2B5EF4-FFF2-40B4-BE49-F238E27FC236}">
                <a16:creationId xmlns:a16="http://schemas.microsoft.com/office/drawing/2014/main" id="{1BD5F64C-70A8-0802-09F7-2DB51D75AAA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4775077" y="4051638"/>
            <a:ext cx="2641850" cy="409246"/>
          </a:xfrm>
        </p:spPr>
        <p:txBody>
          <a:bodyPr/>
          <a:lstStyle/>
          <a:p>
            <a:r>
              <a:rPr lang="zh-CN" altLang="en-US" dirty="0">
                <a:sym typeface="Noto Sans S Chinese Regular" panose="020B0500000000000000" pitchFamily="34" charset="-122"/>
              </a:rPr>
              <a:t>世界海洋日音乐公益</a:t>
            </a:r>
          </a:p>
        </p:txBody>
      </p:sp>
      <p:sp>
        <p:nvSpPr>
          <p:cNvPr id="26" name="文本占位符 25">
            <a:extLst>
              <a:ext uri="{FF2B5EF4-FFF2-40B4-BE49-F238E27FC236}">
                <a16:creationId xmlns:a16="http://schemas.microsoft.com/office/drawing/2014/main" id="{85D2734B-464C-3625-6302-0FA987EC837F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4435240" y="4694980"/>
            <a:ext cx="3321523" cy="409246"/>
          </a:xfrm>
        </p:spPr>
        <p:txBody>
          <a:bodyPr/>
          <a:lstStyle/>
          <a:p>
            <a:r>
              <a:rPr lang="en-US" altLang="zh-CN" dirty="0">
                <a:sym typeface="Noto Sans S Chinese Regular" panose="020B0500000000000000" pitchFamily="34" charset="-122"/>
              </a:rPr>
              <a:t>2022</a:t>
            </a:r>
            <a:r>
              <a:rPr lang="zh-CN" altLang="en-US" dirty="0">
                <a:sym typeface="Noto Sans S Chinese Regular" panose="020B0500000000000000" pitchFamily="34" charset="-122"/>
              </a:rPr>
              <a:t>共愈新生线上音乐会</a:t>
            </a:r>
          </a:p>
        </p:txBody>
      </p:sp>
    </p:spTree>
    <p:extLst>
      <p:ext uri="{BB962C8B-B14F-4D97-AF65-F5344CB8AC3E}">
        <p14:creationId xmlns:p14="http://schemas.microsoft.com/office/powerpoint/2010/main" val="199525742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4C730F2-1D7D-2379-1D48-D4000D85FC19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4775075" y="4051464"/>
            <a:ext cx="2641850" cy="409246"/>
          </a:xfrm>
        </p:spPr>
        <p:txBody>
          <a:bodyPr/>
          <a:lstStyle/>
          <a:p>
            <a:r>
              <a:rPr lang="zh-CN" altLang="en-US" dirty="0"/>
              <a:t>世界海洋日音乐公益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FE082442-8428-F4DA-4212-F57512020C1D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4435239" y="4694402"/>
            <a:ext cx="3321523" cy="409246"/>
          </a:xfrm>
        </p:spPr>
        <p:txBody>
          <a:bodyPr/>
          <a:lstStyle/>
          <a:p>
            <a:r>
              <a:rPr lang="en-US" altLang="zh-CN" dirty="0"/>
              <a:t>2022</a:t>
            </a:r>
            <a:r>
              <a:rPr lang="zh-CN" altLang="en-US" dirty="0"/>
              <a:t>共愈新生线上音乐会</a:t>
            </a:r>
          </a:p>
        </p:txBody>
      </p:sp>
    </p:spTree>
    <p:extLst>
      <p:ext uri="{BB962C8B-B14F-4D97-AF65-F5344CB8AC3E}">
        <p14:creationId xmlns:p14="http://schemas.microsoft.com/office/powerpoint/2010/main" val="48234997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QR 代码&#10;&#10;描述已自动生成">
            <a:extLst>
              <a:ext uri="{FF2B5EF4-FFF2-40B4-BE49-F238E27FC236}">
                <a16:creationId xmlns:a16="http://schemas.microsoft.com/office/drawing/2014/main" id="{4DD7FB28-2429-BF91-9C63-97E3C54BF5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593224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5B09996-F665-FE44-BB52-A89A598000AB}"/>
              </a:ext>
            </a:extLst>
          </p:cNvPr>
          <p:cNvSpPr/>
          <p:nvPr/>
        </p:nvSpPr>
        <p:spPr>
          <a:xfrm>
            <a:off x="658813" y="3568382"/>
            <a:ext cx="3916457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山海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1C51CB3D-81A4-D682-0413-CCC92CB6B347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2995" y="3068880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30743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文本占位符 26">
            <a:extLst>
              <a:ext uri="{FF2B5EF4-FFF2-40B4-BE49-F238E27FC236}">
                <a16:creationId xmlns:a16="http://schemas.microsoft.com/office/drawing/2014/main" id="{B2BA9E68-3C87-E968-C756-97E1DAE5EF0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087257" y="3438911"/>
            <a:ext cx="1692000" cy="517834"/>
          </a:xfrm>
        </p:spPr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accent2"/>
                </a:solidFill>
              </a:rPr>
              <a:t>副标题简介摘要副标题简介摘要</a:t>
            </a:r>
          </a:p>
        </p:txBody>
      </p:sp>
      <p:sp>
        <p:nvSpPr>
          <p:cNvPr id="28" name="文本占位符 27">
            <a:extLst>
              <a:ext uri="{FF2B5EF4-FFF2-40B4-BE49-F238E27FC236}">
                <a16:creationId xmlns:a16="http://schemas.microsoft.com/office/drawing/2014/main" id="{09A0B0F2-F8A0-A4EC-E4B0-AB2F2D56FC9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zh-CN" dirty="0"/>
              <a:t>01</a:t>
            </a:r>
            <a:endParaRPr lang="zh-CN" altLang="en-US" dirty="0"/>
          </a:p>
        </p:txBody>
      </p:sp>
      <p:sp>
        <p:nvSpPr>
          <p:cNvPr id="30" name="文本占位符 29">
            <a:extLst>
              <a:ext uri="{FF2B5EF4-FFF2-40B4-BE49-F238E27FC236}">
                <a16:creationId xmlns:a16="http://schemas.microsoft.com/office/drawing/2014/main" id="{6812B60C-0D41-FC44-2483-FF749738C19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66514" y="3438911"/>
            <a:ext cx="1683810" cy="517834"/>
          </a:xfrm>
        </p:spPr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accent2"/>
                </a:solidFill>
              </a:rPr>
              <a:t>副标题简介摘要副标题简介摘要</a:t>
            </a:r>
          </a:p>
        </p:txBody>
      </p:sp>
      <p:sp>
        <p:nvSpPr>
          <p:cNvPr id="31" name="文本占位符 30">
            <a:extLst>
              <a:ext uri="{FF2B5EF4-FFF2-40B4-BE49-F238E27FC236}">
                <a16:creationId xmlns:a16="http://schemas.microsoft.com/office/drawing/2014/main" id="{2C7DC530-B0B2-4681-B7B0-C03CB4F33E4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altLang="zh-CN" dirty="0"/>
              <a:t>02</a:t>
            </a:r>
            <a:endParaRPr lang="zh-CN" altLang="en-US" dirty="0"/>
          </a:p>
        </p:txBody>
      </p:sp>
      <p:sp>
        <p:nvSpPr>
          <p:cNvPr id="33" name="文本占位符 32">
            <a:extLst>
              <a:ext uri="{FF2B5EF4-FFF2-40B4-BE49-F238E27FC236}">
                <a16:creationId xmlns:a16="http://schemas.microsoft.com/office/drawing/2014/main" id="{EA58E8E3-BB9A-00CD-9966-D84250171BB0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641676" y="3438911"/>
            <a:ext cx="1683810" cy="517834"/>
          </a:xfrm>
        </p:spPr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accent2"/>
                </a:solidFill>
              </a:rPr>
              <a:t>副标题简介摘要副标题简介摘要</a:t>
            </a:r>
          </a:p>
        </p:txBody>
      </p:sp>
      <p:sp>
        <p:nvSpPr>
          <p:cNvPr id="34" name="文本占位符 33">
            <a:extLst>
              <a:ext uri="{FF2B5EF4-FFF2-40B4-BE49-F238E27FC236}">
                <a16:creationId xmlns:a16="http://schemas.microsoft.com/office/drawing/2014/main" id="{84525896-E639-65F0-4FC3-B5E6BB9A4096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altLang="zh-CN" dirty="0"/>
              <a:t>03</a:t>
            </a:r>
            <a:endParaRPr lang="zh-CN" altLang="en-US" dirty="0"/>
          </a:p>
        </p:txBody>
      </p:sp>
      <p:sp>
        <p:nvSpPr>
          <p:cNvPr id="36" name="文本占位符 35">
            <a:extLst>
              <a:ext uri="{FF2B5EF4-FFF2-40B4-BE49-F238E27FC236}">
                <a16:creationId xmlns:a16="http://schemas.microsoft.com/office/drawing/2014/main" id="{17BDCEF4-BC01-A75B-8EFE-D6A7FF8DC038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9416837" y="3438911"/>
            <a:ext cx="1683810" cy="517834"/>
          </a:xfrm>
        </p:spPr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accent2"/>
                </a:solidFill>
              </a:rPr>
              <a:t>副标题简介摘要副标题简介摘要</a:t>
            </a:r>
          </a:p>
        </p:txBody>
      </p:sp>
      <p:sp>
        <p:nvSpPr>
          <p:cNvPr id="37" name="文本占位符 36">
            <a:extLst>
              <a:ext uri="{FF2B5EF4-FFF2-40B4-BE49-F238E27FC236}">
                <a16:creationId xmlns:a16="http://schemas.microsoft.com/office/drawing/2014/main" id="{8279EA2E-B060-638E-2010-401DA4BD1D17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en-US" altLang="zh-CN" dirty="0"/>
              <a:t>04</a:t>
            </a:r>
            <a:endParaRPr lang="zh-CN" altLang="en-US" dirty="0"/>
          </a:p>
        </p:txBody>
      </p:sp>
      <p:sp>
        <p:nvSpPr>
          <p:cNvPr id="26" name="文本占位符 25">
            <a:extLst>
              <a:ext uri="{FF2B5EF4-FFF2-40B4-BE49-F238E27FC236}">
                <a16:creationId xmlns:a16="http://schemas.microsoft.com/office/drawing/2014/main" id="{430B981F-35C2-2773-6819-7D75C9BC25D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项目简介</a:t>
            </a:r>
          </a:p>
        </p:txBody>
      </p:sp>
      <p:sp>
        <p:nvSpPr>
          <p:cNvPr id="29" name="文本占位符 28">
            <a:extLst>
              <a:ext uri="{FF2B5EF4-FFF2-40B4-BE49-F238E27FC236}">
                <a16:creationId xmlns:a16="http://schemas.microsoft.com/office/drawing/2014/main" id="{E166D26E-ABCD-DEEE-ACD9-A116126DB6DF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zh-CN" altLang="en-US" dirty="0"/>
              <a:t>活动安排</a:t>
            </a:r>
          </a:p>
        </p:txBody>
      </p:sp>
      <p:sp>
        <p:nvSpPr>
          <p:cNvPr id="32" name="文本占位符 31">
            <a:extLst>
              <a:ext uri="{FF2B5EF4-FFF2-40B4-BE49-F238E27FC236}">
                <a16:creationId xmlns:a16="http://schemas.microsoft.com/office/drawing/2014/main" id="{D35D45F2-41CB-7C60-046B-30A97CDE6F69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zh-CN" altLang="en-US" dirty="0"/>
              <a:t>活动安排</a:t>
            </a:r>
          </a:p>
        </p:txBody>
      </p:sp>
      <p:sp>
        <p:nvSpPr>
          <p:cNvPr id="35" name="文本占位符 34">
            <a:extLst>
              <a:ext uri="{FF2B5EF4-FFF2-40B4-BE49-F238E27FC236}">
                <a16:creationId xmlns:a16="http://schemas.microsoft.com/office/drawing/2014/main" id="{3CEF5B3D-9FEA-EE40-7493-BDE5C85B1B63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r>
              <a:rPr lang="zh-CN" altLang="en-US" dirty="0"/>
              <a:t>现场反馈</a:t>
            </a:r>
          </a:p>
        </p:txBody>
      </p:sp>
      <p:sp>
        <p:nvSpPr>
          <p:cNvPr id="102" name="文本占位符 101">
            <a:extLst>
              <a:ext uri="{FF2B5EF4-FFF2-40B4-BE49-F238E27FC236}">
                <a16:creationId xmlns:a16="http://schemas.microsoft.com/office/drawing/2014/main" id="{E2A7BB98-8B07-12E0-92C2-775AD24477D0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r>
              <a:rPr lang="en-US" altLang="zh-CN" dirty="0"/>
              <a:t>content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634893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占位符 14">
            <a:extLst>
              <a:ext uri="{FF2B5EF4-FFF2-40B4-BE49-F238E27FC236}">
                <a16:creationId xmlns:a16="http://schemas.microsoft.com/office/drawing/2014/main" id="{8588C0B6-7ACB-AA11-F7BA-4F372739FAB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256393" y="849081"/>
            <a:ext cx="3679213" cy="4989058"/>
          </a:xfrm>
        </p:spPr>
        <p:txBody>
          <a:bodyPr/>
          <a:lstStyle/>
          <a:p>
            <a:r>
              <a:rPr lang="en-US" altLang="zh-CN" dirty="0"/>
              <a:t>01</a:t>
            </a:r>
            <a:endParaRPr lang="zh-CN" altLang="en-US" dirty="0"/>
          </a:p>
        </p:txBody>
      </p:sp>
      <p:sp>
        <p:nvSpPr>
          <p:cNvPr id="16" name="文本占位符 15">
            <a:extLst>
              <a:ext uri="{FF2B5EF4-FFF2-40B4-BE49-F238E27FC236}">
                <a16:creationId xmlns:a16="http://schemas.microsoft.com/office/drawing/2014/main" id="{48816829-DF51-2E5F-E988-5F45F3016AE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4652010" y="4709409"/>
            <a:ext cx="2887980" cy="276999"/>
          </a:xfrm>
        </p:spPr>
        <p:txBody>
          <a:bodyPr/>
          <a:lstStyle/>
          <a:p>
            <a:r>
              <a:rPr lang="zh-CN" altLang="en-US" sz="2000" dirty="0"/>
              <a:t>项目简介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6C909CD-63AC-3BFC-EC1B-966A349C4DFE}"/>
              </a:ext>
            </a:extLst>
          </p:cNvPr>
          <p:cNvSpPr txBox="1"/>
          <p:nvPr/>
        </p:nvSpPr>
        <p:spPr>
          <a:xfrm>
            <a:off x="3047999" y="5181826"/>
            <a:ext cx="6096000" cy="8760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</a:rPr>
              <a:t>51PPT模板网，幻灯片演示模板及素材免费下载！</a:t>
            </a:r>
          </a:p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</a:rPr>
              <a:t>51PPT模板网 官网唯一网址：www.51pptmoban.com</a:t>
            </a:r>
          </a:p>
        </p:txBody>
      </p:sp>
    </p:spTree>
    <p:extLst>
      <p:ext uri="{BB962C8B-B14F-4D97-AF65-F5344CB8AC3E}">
        <p14:creationId xmlns:p14="http://schemas.microsoft.com/office/powerpoint/2010/main" val="10257105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14">
            <a:extLst>
              <a:ext uri="{FF2B5EF4-FFF2-40B4-BE49-F238E27FC236}">
                <a16:creationId xmlns:a16="http://schemas.microsoft.com/office/drawing/2014/main" id="{98E19389-BAC2-C8D9-D51F-F6457223A089}"/>
              </a:ext>
            </a:extLst>
          </p:cNvPr>
          <p:cNvSpPr txBox="1"/>
          <p:nvPr/>
        </p:nvSpPr>
        <p:spPr>
          <a:xfrm>
            <a:off x="813130" y="3370831"/>
            <a:ext cx="5154099" cy="42550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rgbClr val="CFA972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</a:rPr>
              <a:t>腾讯音乐公益</a:t>
            </a:r>
            <a:r>
              <a:rPr lang="en-US" altLang="zh-CN" sz="1200" dirty="0">
                <a:solidFill>
                  <a:srgbClr val="CFA972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</a:rPr>
              <a:t>2021</a:t>
            </a:r>
            <a:r>
              <a:rPr lang="zh-CN" altLang="en-US" sz="1200" dirty="0">
                <a:solidFill>
                  <a:srgbClr val="CFA972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</a:rPr>
              <a:t>启动</a:t>
            </a:r>
            <a:endParaRPr lang="en-US" altLang="zh-CN" sz="1200" dirty="0">
              <a:solidFill>
                <a:srgbClr val="CFA972"/>
              </a:solidFill>
              <a:latin typeface="HarmonyOS Sans SC" panose="00000500000000000000" pitchFamily="2" charset="-122"/>
              <a:ea typeface="HarmonyOS Sans SC" panose="00000500000000000000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rgbClr val="CFA972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</a:rPr>
              <a:t>“寻声蔚蓝 向海而生”世界海洋日音乐公益特别企划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0E3FA472-4C05-5F64-6CE8-84EBE4CB890A}"/>
              </a:ext>
            </a:extLst>
          </p:cNvPr>
          <p:cNvSpPr txBox="1"/>
          <p:nvPr/>
        </p:nvSpPr>
        <p:spPr>
          <a:xfrm>
            <a:off x="1111459" y="5280924"/>
            <a:ext cx="820738" cy="290336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rgbClr val="CFA972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</a:rPr>
              <a:t>企划目的</a:t>
            </a:r>
          </a:p>
        </p:txBody>
      </p:sp>
      <p:sp>
        <p:nvSpPr>
          <p:cNvPr id="19" name="文本框 14">
            <a:extLst>
              <a:ext uri="{FF2B5EF4-FFF2-40B4-BE49-F238E27FC236}">
                <a16:creationId xmlns:a16="http://schemas.microsoft.com/office/drawing/2014/main" id="{DDC18605-5567-6A54-CC9A-52B64653C466}"/>
              </a:ext>
            </a:extLst>
          </p:cNvPr>
          <p:cNvSpPr txBox="1"/>
          <p:nvPr/>
        </p:nvSpPr>
        <p:spPr>
          <a:xfrm>
            <a:off x="1111459" y="5613430"/>
            <a:ext cx="3902882" cy="42550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rgbClr val="CFA972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</a:rPr>
              <a:t>用音乐与艺术将人类和海洋连结，歌颂蔚蓝之美，呼吁人们与海洋彼此守护，共愈新生。</a:t>
            </a:r>
          </a:p>
        </p:txBody>
      </p:sp>
      <p:sp>
        <p:nvSpPr>
          <p:cNvPr id="20" name="文本框 14">
            <a:extLst>
              <a:ext uri="{FF2B5EF4-FFF2-40B4-BE49-F238E27FC236}">
                <a16:creationId xmlns:a16="http://schemas.microsoft.com/office/drawing/2014/main" id="{E3DE2CD2-1EFC-16EE-F435-E412F6A73940}"/>
              </a:ext>
            </a:extLst>
          </p:cNvPr>
          <p:cNvSpPr txBox="1"/>
          <p:nvPr/>
        </p:nvSpPr>
        <p:spPr>
          <a:xfrm>
            <a:off x="1111459" y="4808904"/>
            <a:ext cx="4236854" cy="20390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rgbClr val="CFA972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</a:rPr>
              <a:t>优质音乐人、艺术家倾情演出，唱响海洋颂歌。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6D73A8FC-B3F6-0243-A3DF-8639BB069ECB}"/>
              </a:ext>
            </a:extLst>
          </p:cNvPr>
          <p:cNvSpPr txBox="1"/>
          <p:nvPr/>
        </p:nvSpPr>
        <p:spPr>
          <a:xfrm>
            <a:off x="1111459" y="4461629"/>
            <a:ext cx="820738" cy="290336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rgbClr val="CFA972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</a:rPr>
              <a:t>内容形式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1E2B0D60-8682-7FAB-9F6E-6A01DC62CAF4}"/>
              </a:ext>
            </a:extLst>
          </p:cNvPr>
          <p:cNvSpPr txBox="1"/>
          <p:nvPr/>
        </p:nvSpPr>
        <p:spPr>
          <a:xfrm>
            <a:off x="813130" y="1280058"/>
            <a:ext cx="5462524" cy="150740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dirty="0">
                <a:solidFill>
                  <a:srgbClr val="CFA972"/>
                </a:solidFill>
                <a:latin typeface="+mn-ea"/>
              </a:rPr>
              <a:t>LAMER &amp; </a:t>
            </a:r>
            <a:r>
              <a:rPr lang="zh-CN" altLang="en-US" sz="2800" dirty="0">
                <a:solidFill>
                  <a:srgbClr val="CFA972"/>
                </a:solidFill>
                <a:latin typeface="+mn-ea"/>
              </a:rPr>
              <a:t>腾讯音乐公益</a:t>
            </a:r>
            <a:endParaRPr lang="en-US" altLang="zh-CN" sz="2800" dirty="0">
              <a:solidFill>
                <a:srgbClr val="CFA972"/>
              </a:solidFill>
              <a:latin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 sz="2800" dirty="0">
                <a:solidFill>
                  <a:srgbClr val="CFA972"/>
                </a:solidFill>
                <a:latin typeface="+mn-ea"/>
              </a:rPr>
              <a:t>因共同的海洋保护公益愿景</a:t>
            </a:r>
            <a:endParaRPr lang="en-US" altLang="zh-CN" sz="2800" dirty="0">
              <a:solidFill>
                <a:srgbClr val="CFA972"/>
              </a:solidFill>
              <a:latin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 sz="2800" dirty="0">
                <a:solidFill>
                  <a:srgbClr val="CFA972"/>
                </a:solidFill>
                <a:latin typeface="+mn-ea"/>
              </a:rPr>
              <a:t>携手开启</a:t>
            </a:r>
            <a:r>
              <a:rPr lang="en-US" altLang="zh-CN" sz="2800" dirty="0">
                <a:solidFill>
                  <a:srgbClr val="CFA972"/>
                </a:solidFill>
                <a:latin typeface="+mn-ea"/>
              </a:rPr>
              <a:t>2022</a:t>
            </a:r>
            <a:r>
              <a:rPr lang="zh-CN" altLang="en-US" sz="2800" dirty="0">
                <a:solidFill>
                  <a:srgbClr val="CFA972"/>
                </a:solidFill>
                <a:latin typeface="+mn-ea"/>
              </a:rPr>
              <a:t>年海洋保护新行动</a:t>
            </a:r>
          </a:p>
        </p:txBody>
      </p:sp>
      <p:sp>
        <p:nvSpPr>
          <p:cNvPr id="35" name="椭圆 34">
            <a:extLst>
              <a:ext uri="{FF2B5EF4-FFF2-40B4-BE49-F238E27FC236}">
                <a16:creationId xmlns:a16="http://schemas.microsoft.com/office/drawing/2014/main" id="{96AE3A72-FEBB-EBA5-1A5E-C8295F811005}"/>
              </a:ext>
            </a:extLst>
          </p:cNvPr>
          <p:cNvSpPr>
            <a:spLocks noChangeAspect="1"/>
          </p:cNvSpPr>
          <p:nvPr/>
        </p:nvSpPr>
        <p:spPr>
          <a:xfrm>
            <a:off x="817017" y="4559934"/>
            <a:ext cx="144000" cy="144000"/>
          </a:xfrm>
          <a:prstGeom prst="ellipse">
            <a:avLst/>
          </a:prstGeom>
          <a:noFill/>
          <a:ln>
            <a:solidFill>
              <a:srgbClr val="CFA97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/>
          </a:p>
        </p:txBody>
      </p:sp>
      <p:cxnSp>
        <p:nvCxnSpPr>
          <p:cNvPr id="54" name="直接连接符 53">
            <a:extLst>
              <a:ext uri="{FF2B5EF4-FFF2-40B4-BE49-F238E27FC236}">
                <a16:creationId xmlns:a16="http://schemas.microsoft.com/office/drawing/2014/main" id="{AF268B05-7E56-7467-59CE-7B17B87EE65D}"/>
              </a:ext>
            </a:extLst>
          </p:cNvPr>
          <p:cNvCxnSpPr>
            <a:cxnSpLocks/>
          </p:cNvCxnSpPr>
          <p:nvPr/>
        </p:nvCxnSpPr>
        <p:spPr>
          <a:xfrm>
            <a:off x="813130" y="3021144"/>
            <a:ext cx="762911" cy="0"/>
          </a:xfrm>
          <a:prstGeom prst="line">
            <a:avLst/>
          </a:prstGeom>
          <a:ln>
            <a:solidFill>
              <a:srgbClr val="CFA97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直接连接符 56">
            <a:extLst>
              <a:ext uri="{FF2B5EF4-FFF2-40B4-BE49-F238E27FC236}">
                <a16:creationId xmlns:a16="http://schemas.microsoft.com/office/drawing/2014/main" id="{621E0477-C536-E2A8-1533-E886B08F1AF2}"/>
              </a:ext>
            </a:extLst>
          </p:cNvPr>
          <p:cNvCxnSpPr>
            <a:cxnSpLocks/>
            <a:stCxn id="35" idx="4"/>
          </p:cNvCxnSpPr>
          <p:nvPr/>
        </p:nvCxnSpPr>
        <p:spPr>
          <a:xfrm>
            <a:off x="889017" y="4703934"/>
            <a:ext cx="0" cy="672029"/>
          </a:xfrm>
          <a:prstGeom prst="line">
            <a:avLst/>
          </a:prstGeom>
          <a:ln>
            <a:solidFill>
              <a:srgbClr val="CFA97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椭圆 35">
            <a:extLst>
              <a:ext uri="{FF2B5EF4-FFF2-40B4-BE49-F238E27FC236}">
                <a16:creationId xmlns:a16="http://schemas.microsoft.com/office/drawing/2014/main" id="{C93A3245-608A-BC0C-C417-93083C5128D6}"/>
              </a:ext>
            </a:extLst>
          </p:cNvPr>
          <p:cNvSpPr>
            <a:spLocks noChangeAspect="1"/>
          </p:cNvSpPr>
          <p:nvPr/>
        </p:nvSpPr>
        <p:spPr>
          <a:xfrm>
            <a:off x="817017" y="5375963"/>
            <a:ext cx="144000" cy="144000"/>
          </a:xfrm>
          <a:prstGeom prst="ellipse">
            <a:avLst/>
          </a:prstGeom>
          <a:noFill/>
          <a:ln>
            <a:solidFill>
              <a:srgbClr val="CFA97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/>
          </a:p>
        </p:txBody>
      </p:sp>
      <p:sp>
        <p:nvSpPr>
          <p:cNvPr id="61" name="椭圆 60">
            <a:extLst>
              <a:ext uri="{FF2B5EF4-FFF2-40B4-BE49-F238E27FC236}">
                <a16:creationId xmlns:a16="http://schemas.microsoft.com/office/drawing/2014/main" id="{C4451F21-6E26-1251-461C-BD7BC17341B6}"/>
              </a:ext>
            </a:extLst>
          </p:cNvPr>
          <p:cNvSpPr/>
          <p:nvPr/>
        </p:nvSpPr>
        <p:spPr>
          <a:xfrm rot="1800000">
            <a:off x="5708007" y="1537732"/>
            <a:ext cx="7057519" cy="2796433"/>
          </a:xfrm>
          <a:prstGeom prst="ellipse">
            <a:avLst/>
          </a:prstGeom>
          <a:noFill/>
          <a:ln>
            <a:gradFill>
              <a:gsLst>
                <a:gs pos="100000">
                  <a:srgbClr val="CFA972"/>
                </a:gs>
                <a:gs pos="0">
                  <a:srgbClr val="CFA972">
                    <a:alpha val="0"/>
                  </a:srgbClr>
                </a:gs>
              </a:gsLst>
              <a:lin ang="6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4" name="组合 73">
            <a:extLst>
              <a:ext uri="{FF2B5EF4-FFF2-40B4-BE49-F238E27FC236}">
                <a16:creationId xmlns:a16="http://schemas.microsoft.com/office/drawing/2014/main" id="{64075967-30FB-6C46-97E7-F0E0D8DFCF77}"/>
              </a:ext>
            </a:extLst>
          </p:cNvPr>
          <p:cNvGrpSpPr/>
          <p:nvPr/>
        </p:nvGrpSpPr>
        <p:grpSpPr>
          <a:xfrm>
            <a:off x="9102159" y="5826180"/>
            <a:ext cx="2213027" cy="150998"/>
            <a:chOff x="9304185" y="536274"/>
            <a:chExt cx="2213027" cy="150998"/>
          </a:xfrm>
        </p:grpSpPr>
        <p:pic>
          <p:nvPicPr>
            <p:cNvPr id="75" name="Picture 6" descr="查看图片">
              <a:extLst>
                <a:ext uri="{FF2B5EF4-FFF2-40B4-BE49-F238E27FC236}">
                  <a16:creationId xmlns:a16="http://schemas.microsoft.com/office/drawing/2014/main" id="{3F46BDFE-5F61-BA10-308F-A7C63271330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screen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304185" y="536274"/>
              <a:ext cx="758153" cy="15099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76" name="组合 75">
              <a:extLst>
                <a:ext uri="{FF2B5EF4-FFF2-40B4-BE49-F238E27FC236}">
                  <a16:creationId xmlns:a16="http://schemas.microsoft.com/office/drawing/2014/main" id="{BAB39021-1312-92F6-B3E6-27F261C39468}"/>
                </a:ext>
              </a:extLst>
            </p:cNvPr>
            <p:cNvGrpSpPr/>
            <p:nvPr/>
          </p:nvGrpSpPr>
          <p:grpSpPr>
            <a:xfrm>
              <a:off x="10304770" y="536274"/>
              <a:ext cx="1212442" cy="150998"/>
              <a:chOff x="10304770" y="536274"/>
              <a:chExt cx="1212442" cy="150998"/>
            </a:xfrm>
          </p:grpSpPr>
          <p:pic>
            <p:nvPicPr>
              <p:cNvPr id="77" name="Picture 8" descr="TME 腾讯音乐娱乐集团">
                <a:extLst>
                  <a:ext uri="{FF2B5EF4-FFF2-40B4-BE49-F238E27FC236}">
                    <a16:creationId xmlns:a16="http://schemas.microsoft.com/office/drawing/2014/main" id="{395A0313-8E87-7ABD-4BA0-CFF9229A4766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4" cstate="screen"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1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0304770" y="536274"/>
                <a:ext cx="417469" cy="15099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78" name="图片 77">
                <a:extLst>
                  <a:ext uri="{FF2B5EF4-FFF2-40B4-BE49-F238E27FC236}">
                    <a16:creationId xmlns:a16="http://schemas.microsoft.com/office/drawing/2014/main" id="{DF3D206F-1419-F1AD-0F6C-2A4809197CC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screen">
                <a:extLst>
                  <a:ext uri="{BEBA8EAE-BF5A-486C-A8C5-ECC9F3942E4B}">
                    <a14:imgProps xmlns:a14="http://schemas.microsoft.com/office/drawing/2010/main">
                      <a14:imgLayer r:embed="rId7">
                        <a14:imgEffect>
                          <a14:brightnessContrast bright="1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0705960" y="536274"/>
                <a:ext cx="811252" cy="150998"/>
              </a:xfrm>
              <a:prstGeom prst="rect">
                <a:avLst/>
              </a:prstGeom>
            </p:spPr>
          </p:pic>
        </p:grpSp>
      </p:grpSp>
      <p:grpSp>
        <p:nvGrpSpPr>
          <p:cNvPr id="88" name="组合 87">
            <a:extLst>
              <a:ext uri="{FF2B5EF4-FFF2-40B4-BE49-F238E27FC236}">
                <a16:creationId xmlns:a16="http://schemas.microsoft.com/office/drawing/2014/main" id="{60EC655B-E865-78DE-4CEC-C80AE662657F}"/>
              </a:ext>
            </a:extLst>
          </p:cNvPr>
          <p:cNvGrpSpPr/>
          <p:nvPr/>
        </p:nvGrpSpPr>
        <p:grpSpPr>
          <a:xfrm>
            <a:off x="5908680" y="926699"/>
            <a:ext cx="6831625" cy="3932778"/>
            <a:chOff x="6015360" y="744589"/>
            <a:chExt cx="6831625" cy="3932778"/>
          </a:xfrm>
        </p:grpSpPr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B32C285E-17C6-BFDE-238F-8797D259559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156447" y="744589"/>
              <a:ext cx="108000" cy="108000"/>
            </a:xfrm>
            <a:prstGeom prst="ellipse">
              <a:avLst/>
            </a:prstGeom>
            <a:solidFill>
              <a:srgbClr val="CFA97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21">
              <a:extLst>
                <a:ext uri="{FF2B5EF4-FFF2-40B4-BE49-F238E27FC236}">
                  <a16:creationId xmlns:a16="http://schemas.microsoft.com/office/drawing/2014/main" id="{DE492278-6846-C631-D2E7-A48609C97FCA}"/>
                </a:ext>
              </a:extLst>
            </p:cNvPr>
            <p:cNvSpPr/>
            <p:nvPr/>
          </p:nvSpPr>
          <p:spPr>
            <a:xfrm rot="9761111">
              <a:off x="7315301" y="2767622"/>
              <a:ext cx="5531684" cy="1909745"/>
            </a:xfrm>
            <a:prstGeom prst="ellipse">
              <a:avLst/>
            </a:prstGeom>
            <a:noFill/>
            <a:ln>
              <a:gradFill>
                <a:gsLst>
                  <a:gs pos="100000">
                    <a:srgbClr val="CFA972"/>
                  </a:gs>
                  <a:gs pos="0">
                    <a:srgbClr val="CFA972">
                      <a:alpha val="0"/>
                    </a:srgbClr>
                  </a:gs>
                </a:gsLst>
                <a:lin ang="66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64" name="图片 63" descr="电脑屏幕的照片&#10;&#10;中度可信度描述已自动生成">
              <a:extLst>
                <a:ext uri="{FF2B5EF4-FFF2-40B4-BE49-F238E27FC236}">
                  <a16:creationId xmlns:a16="http://schemas.microsoft.com/office/drawing/2014/main" id="{CC0AFA47-3EB1-0FC8-49D4-5971B4A5DA63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rightnessContrast bright="-67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7162543" y="1680163"/>
              <a:ext cx="4044858" cy="2275232"/>
            </a:xfrm>
            <a:custGeom>
              <a:avLst/>
              <a:gdLst>
                <a:gd name="connsiteX0" fmla="*/ 0 w 9753600"/>
                <a:gd name="connsiteY0" fmla="*/ 0 h 5486400"/>
                <a:gd name="connsiteX1" fmla="*/ 9753600 w 9753600"/>
                <a:gd name="connsiteY1" fmla="*/ 0 h 5486400"/>
                <a:gd name="connsiteX2" fmla="*/ 9753600 w 9753600"/>
                <a:gd name="connsiteY2" fmla="*/ 5486400 h 5486400"/>
                <a:gd name="connsiteX3" fmla="*/ 0 w 9753600"/>
                <a:gd name="connsiteY3" fmla="*/ 5486400 h 5486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753600" h="5486400">
                  <a:moveTo>
                    <a:pt x="0" y="0"/>
                  </a:moveTo>
                  <a:lnTo>
                    <a:pt x="9753600" y="0"/>
                  </a:lnTo>
                  <a:lnTo>
                    <a:pt x="9753600" y="5486400"/>
                  </a:lnTo>
                  <a:lnTo>
                    <a:pt x="0" y="5486400"/>
                  </a:lnTo>
                  <a:close/>
                </a:path>
              </a:pathLst>
            </a:custGeom>
            <a:ln w="28575">
              <a:solidFill>
                <a:srgbClr val="CFA972">
                  <a:alpha val="37000"/>
                </a:srgbClr>
              </a:solidFill>
            </a:ln>
            <a:effectLst>
              <a:outerShdw blurRad="622300" dist="431800" dir="5400000" sx="96000" sy="96000" algn="ctr" rotWithShape="0">
                <a:schemeClr val="tx1">
                  <a:alpha val="60000"/>
                </a:schemeClr>
              </a:outerShdw>
            </a:effectLst>
          </p:spPr>
        </p:pic>
        <p:pic>
          <p:nvPicPr>
            <p:cNvPr id="6" name="图片 5" descr="电脑屏幕的照片&#10;&#10;中度可信度描述已自动生成">
              <a:extLst>
                <a:ext uri="{FF2B5EF4-FFF2-40B4-BE49-F238E27FC236}">
                  <a16:creationId xmlns:a16="http://schemas.microsoft.com/office/drawing/2014/main" id="{F5FC2508-B5B2-FC10-006D-2D571C795694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6913354" y="1097948"/>
              <a:ext cx="4543237" cy="2555571"/>
            </a:xfrm>
            <a:custGeom>
              <a:avLst/>
              <a:gdLst>
                <a:gd name="connsiteX0" fmla="*/ 0 w 9753600"/>
                <a:gd name="connsiteY0" fmla="*/ 0 h 5486400"/>
                <a:gd name="connsiteX1" fmla="*/ 9753600 w 9753600"/>
                <a:gd name="connsiteY1" fmla="*/ 0 h 5486400"/>
                <a:gd name="connsiteX2" fmla="*/ 9753600 w 9753600"/>
                <a:gd name="connsiteY2" fmla="*/ 5486400 h 5486400"/>
                <a:gd name="connsiteX3" fmla="*/ 0 w 9753600"/>
                <a:gd name="connsiteY3" fmla="*/ 5486400 h 5486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753600" h="5486400">
                  <a:moveTo>
                    <a:pt x="0" y="0"/>
                  </a:moveTo>
                  <a:lnTo>
                    <a:pt x="9753600" y="0"/>
                  </a:lnTo>
                  <a:lnTo>
                    <a:pt x="9753600" y="5486400"/>
                  </a:lnTo>
                  <a:lnTo>
                    <a:pt x="0" y="5486400"/>
                  </a:lnTo>
                  <a:close/>
                </a:path>
              </a:pathLst>
            </a:custGeom>
            <a:ln w="19050">
              <a:solidFill>
                <a:srgbClr val="CFA972"/>
              </a:solidFill>
            </a:ln>
            <a:effectLst>
              <a:outerShdw blurRad="622300" dist="431800" dir="5400000" sx="96000" sy="96000" algn="ctr" rotWithShape="0">
                <a:schemeClr val="tx1">
                  <a:alpha val="60000"/>
                </a:schemeClr>
              </a:outerShdw>
            </a:effectLst>
          </p:spPr>
        </p:pic>
        <p:sp>
          <p:nvSpPr>
            <p:cNvPr id="62" name="椭圆 61">
              <a:extLst>
                <a:ext uri="{FF2B5EF4-FFF2-40B4-BE49-F238E27FC236}">
                  <a16:creationId xmlns:a16="http://schemas.microsoft.com/office/drawing/2014/main" id="{34441AC2-D5A6-0CA7-12D3-161CDC0410C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1730555" y="3146660"/>
              <a:ext cx="108000" cy="108000"/>
            </a:xfrm>
            <a:prstGeom prst="ellipse">
              <a:avLst/>
            </a:prstGeom>
            <a:solidFill>
              <a:srgbClr val="CFA97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椭圆 62">
              <a:extLst>
                <a:ext uri="{FF2B5EF4-FFF2-40B4-BE49-F238E27FC236}">
                  <a16:creationId xmlns:a16="http://schemas.microsoft.com/office/drawing/2014/main" id="{8280A5E2-BD05-5AA5-46DD-9CEEE874CEE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015360" y="4529406"/>
              <a:ext cx="72000" cy="72000"/>
            </a:xfrm>
            <a:prstGeom prst="ellipse">
              <a:avLst/>
            </a:prstGeom>
            <a:solidFill>
              <a:srgbClr val="CFA97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文本占位符 1">
            <a:extLst>
              <a:ext uri="{FF2B5EF4-FFF2-40B4-BE49-F238E27FC236}">
                <a16:creationId xmlns:a16="http://schemas.microsoft.com/office/drawing/2014/main" id="{8938BAE9-4DFD-C4C2-5489-D49B4AC4A11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03275" y="800100"/>
            <a:ext cx="10585450" cy="331788"/>
          </a:xfrm>
        </p:spPr>
        <p:txBody>
          <a:bodyPr/>
          <a:lstStyle/>
          <a:p>
            <a:r>
              <a:rPr lang="zh-CN" altLang="en-US" dirty="0">
                <a:latin typeface="+mn-ea"/>
              </a:rPr>
              <a:t>创意企划</a:t>
            </a: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DA6100D6-5BBB-7963-CB49-3DF37CBB1EEE}"/>
              </a:ext>
            </a:extLst>
          </p:cNvPr>
          <p:cNvCxnSpPr>
            <a:cxnSpLocks/>
          </p:cNvCxnSpPr>
          <p:nvPr/>
        </p:nvCxnSpPr>
        <p:spPr>
          <a:xfrm>
            <a:off x="889017" y="5519963"/>
            <a:ext cx="0" cy="476977"/>
          </a:xfrm>
          <a:prstGeom prst="line">
            <a:avLst/>
          </a:prstGeom>
          <a:ln>
            <a:solidFill>
              <a:srgbClr val="CFA97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723022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4">
            <a:extLst>
              <a:ext uri="{FF2B5EF4-FFF2-40B4-BE49-F238E27FC236}">
                <a16:creationId xmlns:a16="http://schemas.microsoft.com/office/drawing/2014/main" id="{6809BF93-FC50-7A9A-975B-71759F9F89D4}"/>
              </a:ext>
            </a:extLst>
          </p:cNvPr>
          <p:cNvSpPr/>
          <p:nvPr/>
        </p:nvSpPr>
        <p:spPr>
          <a:xfrm>
            <a:off x="910778" y="4398344"/>
            <a:ext cx="10351590" cy="2031438"/>
          </a:xfrm>
          <a:prstGeom prst="ellipse">
            <a:avLst/>
          </a:prstGeom>
          <a:solidFill>
            <a:srgbClr val="041B3A">
              <a:alpha val="18000"/>
            </a:srgbClr>
          </a:solidFill>
          <a:ln>
            <a:gradFill>
              <a:gsLst>
                <a:gs pos="100000">
                  <a:srgbClr val="CFA972">
                    <a:alpha val="50000"/>
                  </a:srgbClr>
                </a:gs>
                <a:gs pos="0">
                  <a:srgbClr val="CFA972">
                    <a:alpha val="0"/>
                  </a:srgbClr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39234BAC-EA39-21E6-5940-454120D901AE}"/>
              </a:ext>
            </a:extLst>
          </p:cNvPr>
          <p:cNvSpPr/>
          <p:nvPr/>
        </p:nvSpPr>
        <p:spPr>
          <a:xfrm>
            <a:off x="1696789" y="4417198"/>
            <a:ext cx="8798422" cy="1726638"/>
          </a:xfrm>
          <a:prstGeom prst="ellipse">
            <a:avLst/>
          </a:prstGeom>
          <a:solidFill>
            <a:srgbClr val="041B3A">
              <a:alpha val="35000"/>
            </a:srgbClr>
          </a:solidFill>
          <a:ln>
            <a:gradFill>
              <a:gsLst>
                <a:gs pos="100000">
                  <a:srgbClr val="CFA972">
                    <a:alpha val="88000"/>
                  </a:srgbClr>
                </a:gs>
                <a:gs pos="0">
                  <a:srgbClr val="CFA972">
                    <a:alpha val="0"/>
                  </a:srgbClr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>
            <a:extLst>
              <a:ext uri="{FF2B5EF4-FFF2-40B4-BE49-F238E27FC236}">
                <a16:creationId xmlns:a16="http://schemas.microsoft.com/office/drawing/2014/main" id="{3356ADE6-F0C4-29D4-5AD3-DEB4D66CFBC0}"/>
              </a:ext>
            </a:extLst>
          </p:cNvPr>
          <p:cNvSpPr/>
          <p:nvPr/>
        </p:nvSpPr>
        <p:spPr>
          <a:xfrm>
            <a:off x="2310288" y="4473327"/>
            <a:ext cx="7057519" cy="1384996"/>
          </a:xfrm>
          <a:prstGeom prst="ellipse">
            <a:avLst/>
          </a:prstGeom>
          <a:gradFill flip="none" rotWithShape="1">
            <a:gsLst>
              <a:gs pos="100000">
                <a:srgbClr val="041B3A"/>
              </a:gs>
              <a:gs pos="0">
                <a:srgbClr val="020B18"/>
              </a:gs>
            </a:gsLst>
            <a:path path="shape">
              <a:fillToRect l="50000" t="50000" r="50000" b="50000"/>
            </a:path>
            <a:tileRect/>
          </a:gradFill>
          <a:ln w="19050">
            <a:gradFill>
              <a:gsLst>
                <a:gs pos="100000">
                  <a:srgbClr val="CFA972"/>
                </a:gs>
                <a:gs pos="54000">
                  <a:srgbClr val="CFA972">
                    <a:alpha val="35000"/>
                  </a:srgbClr>
                </a:gs>
                <a:gs pos="0">
                  <a:srgbClr val="CFA972">
                    <a:alpha val="16000"/>
                  </a:srgbClr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87326C08-2C42-D3F0-9BEF-9123648F5B73}"/>
              </a:ext>
            </a:extLst>
          </p:cNvPr>
          <p:cNvGrpSpPr/>
          <p:nvPr/>
        </p:nvGrpSpPr>
        <p:grpSpPr>
          <a:xfrm>
            <a:off x="2053466" y="1783169"/>
            <a:ext cx="1614459" cy="1469923"/>
            <a:chOff x="1912619" y="1783679"/>
            <a:chExt cx="1614459" cy="1469923"/>
          </a:xfrm>
        </p:grpSpPr>
        <p:sp>
          <p:nvSpPr>
            <p:cNvPr id="15" name="文本框 6">
              <a:extLst>
                <a:ext uri="{FF2B5EF4-FFF2-40B4-BE49-F238E27FC236}">
                  <a16:creationId xmlns:a16="http://schemas.microsoft.com/office/drawing/2014/main" id="{28E09C34-8200-A5EB-639D-58C23F38B364}"/>
                </a:ext>
              </a:extLst>
            </p:cNvPr>
            <p:cNvSpPr txBox="1"/>
            <p:nvPr/>
          </p:nvSpPr>
          <p:spPr>
            <a:xfrm>
              <a:off x="2011962" y="2722944"/>
              <a:ext cx="1415772" cy="53065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R="0" lvl="0" algn="ctr" fontAlgn="auto">
                <a:lnSpc>
                  <a:spcPct val="120000"/>
                </a:lnSpc>
                <a:spcBef>
                  <a:spcPts val="95"/>
                </a:spcBef>
                <a:spcAft>
                  <a:spcPts val="0"/>
                </a:spcAft>
                <a:buClrTx/>
                <a:buSzTx/>
                <a:tabLst/>
                <a:defRPr/>
              </a:pPr>
              <a:r>
                <a:rPr lang="zh-CN" altLang="en-US" sz="1200" dirty="0">
                  <a:solidFill>
                    <a:schemeClr val="accent2"/>
                  </a:solidFill>
                  <a:latin typeface="+mn-ea"/>
                </a:rPr>
                <a:t>策划海洋音乐诗篇</a:t>
              </a:r>
            </a:p>
            <a:p>
              <a:pPr marR="0" lvl="0" algn="ctr" fontAlgn="auto">
                <a:lnSpc>
                  <a:spcPct val="120000"/>
                </a:lnSpc>
                <a:spcBef>
                  <a:spcPts val="95"/>
                </a:spcBef>
                <a:spcAft>
                  <a:spcPts val="0"/>
                </a:spcAft>
                <a:buClrTx/>
                <a:buSzTx/>
                <a:tabLst/>
                <a:defRPr/>
              </a:pPr>
              <a:r>
                <a:rPr lang="zh-CN" altLang="en-US" sz="1200" dirty="0">
                  <a:solidFill>
                    <a:schemeClr val="accent2"/>
                  </a:solidFill>
                  <a:latin typeface="+mn-ea"/>
                </a:rPr>
                <a:t>共创内容共愈新生</a:t>
              </a:r>
            </a:p>
          </p:txBody>
        </p:sp>
        <p:grpSp>
          <p:nvGrpSpPr>
            <p:cNvPr id="36" name="组合 35">
              <a:extLst>
                <a:ext uri="{FF2B5EF4-FFF2-40B4-BE49-F238E27FC236}">
                  <a16:creationId xmlns:a16="http://schemas.microsoft.com/office/drawing/2014/main" id="{8B4E72A7-13D1-663D-F946-98EE50AAD7BC}"/>
                </a:ext>
              </a:extLst>
            </p:cNvPr>
            <p:cNvGrpSpPr/>
            <p:nvPr/>
          </p:nvGrpSpPr>
          <p:grpSpPr>
            <a:xfrm>
              <a:off x="1912619" y="1783679"/>
              <a:ext cx="1614459" cy="809426"/>
              <a:chOff x="1912619" y="1783679"/>
              <a:chExt cx="1614459" cy="809426"/>
            </a:xfrm>
          </p:grpSpPr>
          <p:sp>
            <p:nvSpPr>
              <p:cNvPr id="14" name="文本框 5">
                <a:extLst>
                  <a:ext uri="{FF2B5EF4-FFF2-40B4-BE49-F238E27FC236}">
                    <a16:creationId xmlns:a16="http://schemas.microsoft.com/office/drawing/2014/main" id="{16DF977B-F12A-01DD-86A8-B70EDD6B9187}"/>
                  </a:ext>
                </a:extLst>
              </p:cNvPr>
              <p:cNvSpPr txBox="1"/>
              <p:nvPr/>
            </p:nvSpPr>
            <p:spPr>
              <a:xfrm>
                <a:off x="2198900" y="1783679"/>
                <a:ext cx="1120820" cy="743409"/>
              </a:xfrm>
              <a:prstGeom prst="rect">
                <a:avLst/>
              </a:prstGeom>
              <a:noFill/>
              <a:effectLst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12700" marR="0" lvl="0" indent="0" algn="ctr" fontAlgn="auto">
                  <a:lnSpc>
                    <a:spcPct val="120000"/>
                  </a:lnSpc>
                  <a:spcBef>
                    <a:spcPts val="95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zh-CN" altLang="en-US" dirty="0">
                    <a:solidFill>
                      <a:schemeClr val="accent2"/>
                    </a:solidFill>
                    <a:effectLst>
                      <a:outerShdw blurRad="850900" dist="317500" dir="5400000" sx="45000" sy="45000" algn="ctr" rotWithShape="0">
                        <a:srgbClr val="041B3A"/>
                      </a:outerShdw>
                    </a:effectLst>
                    <a:latin typeface="+mn-ea"/>
                  </a:rPr>
                  <a:t>挚守</a:t>
                </a:r>
                <a:endParaRPr lang="en-US" altLang="zh-CN" dirty="0">
                  <a:solidFill>
                    <a:schemeClr val="accent2"/>
                  </a:solidFill>
                  <a:effectLst>
                    <a:outerShdw blurRad="850900" dist="317500" dir="5400000" sx="45000" sy="45000" algn="ctr" rotWithShape="0">
                      <a:srgbClr val="041B3A"/>
                    </a:outerShdw>
                  </a:effectLst>
                  <a:latin typeface="+mn-ea"/>
                </a:endParaRPr>
              </a:p>
              <a:p>
                <a:pPr marL="12700" marR="0" lvl="0" indent="0" algn="ctr" fontAlgn="auto">
                  <a:lnSpc>
                    <a:spcPct val="120000"/>
                  </a:lnSpc>
                  <a:spcBef>
                    <a:spcPts val="95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zh-CN" altLang="en-US" dirty="0">
                    <a:solidFill>
                      <a:schemeClr val="accent2"/>
                    </a:solidFill>
                    <a:effectLst>
                      <a:outerShdw blurRad="850900" dist="317500" dir="5400000" sx="45000" sy="45000" algn="ctr" rotWithShape="0">
                        <a:srgbClr val="041B3A"/>
                      </a:outerShdw>
                    </a:effectLst>
                    <a:latin typeface="+mn-ea"/>
                  </a:rPr>
                  <a:t>公益之心</a:t>
                </a:r>
              </a:p>
            </p:txBody>
          </p:sp>
          <p:grpSp>
            <p:nvGrpSpPr>
              <p:cNvPr id="34" name="组合 33">
                <a:extLst>
                  <a:ext uri="{FF2B5EF4-FFF2-40B4-BE49-F238E27FC236}">
                    <a16:creationId xmlns:a16="http://schemas.microsoft.com/office/drawing/2014/main" id="{0F2A3C37-36E0-B4AB-9AAB-955FAA0C92DF}"/>
                  </a:ext>
                </a:extLst>
              </p:cNvPr>
              <p:cNvGrpSpPr/>
              <p:nvPr/>
            </p:nvGrpSpPr>
            <p:grpSpPr>
              <a:xfrm>
                <a:off x="1912619" y="1863916"/>
                <a:ext cx="1614459" cy="729189"/>
                <a:chOff x="2116258" y="1974974"/>
                <a:chExt cx="1210389" cy="546686"/>
              </a:xfrm>
            </p:grpSpPr>
            <p:sp>
              <p:nvSpPr>
                <p:cNvPr id="32" name="椭圆 31">
                  <a:extLst>
                    <a:ext uri="{FF2B5EF4-FFF2-40B4-BE49-F238E27FC236}">
                      <a16:creationId xmlns:a16="http://schemas.microsoft.com/office/drawing/2014/main" id="{BDA01B6E-8128-BF15-A0B4-1F5200AEA494}"/>
                    </a:ext>
                  </a:extLst>
                </p:cNvPr>
                <p:cNvSpPr/>
                <p:nvPr/>
              </p:nvSpPr>
              <p:spPr>
                <a:xfrm rot="1800000">
                  <a:off x="2116258" y="1974974"/>
                  <a:ext cx="1143174" cy="525088"/>
                </a:xfrm>
                <a:prstGeom prst="ellipse">
                  <a:avLst/>
                </a:prstGeom>
                <a:noFill/>
                <a:ln w="9525">
                  <a:gradFill>
                    <a:gsLst>
                      <a:gs pos="100000">
                        <a:srgbClr val="CFA972"/>
                      </a:gs>
                      <a:gs pos="16000">
                        <a:srgbClr val="CFA972">
                          <a:alpha val="0"/>
                        </a:srgbClr>
                      </a:gs>
                    </a:gsLst>
                    <a:lin ang="6000000" scaled="0"/>
                  </a:gradFill>
                </a:ln>
                <a:effectLst>
                  <a:outerShdw blurRad="12700" dist="12700" dir="5400000" algn="ctr" rotWithShape="0">
                    <a:srgbClr val="041B3A"/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4" name="椭圆 23">
                  <a:extLst>
                    <a:ext uri="{FF2B5EF4-FFF2-40B4-BE49-F238E27FC236}">
                      <a16:creationId xmlns:a16="http://schemas.microsoft.com/office/drawing/2014/main" id="{34242C58-59A5-984A-6176-2CA6DDD26716}"/>
                    </a:ext>
                  </a:extLst>
                </p:cNvPr>
                <p:cNvSpPr/>
                <p:nvPr/>
              </p:nvSpPr>
              <p:spPr>
                <a:xfrm rot="9761111">
                  <a:off x="2276061" y="2096766"/>
                  <a:ext cx="1050586" cy="424894"/>
                </a:xfrm>
                <a:prstGeom prst="ellipse">
                  <a:avLst/>
                </a:prstGeom>
                <a:noFill/>
                <a:ln w="9525">
                  <a:gradFill>
                    <a:gsLst>
                      <a:gs pos="100000">
                        <a:srgbClr val="CFA972"/>
                      </a:gs>
                      <a:gs pos="0">
                        <a:srgbClr val="CFA972">
                          <a:alpha val="0"/>
                        </a:srgbClr>
                      </a:gs>
                    </a:gsLst>
                    <a:lin ang="16200000" scaled="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3" name="椭圆 22">
                  <a:extLst>
                    <a:ext uri="{FF2B5EF4-FFF2-40B4-BE49-F238E27FC236}">
                      <a16:creationId xmlns:a16="http://schemas.microsoft.com/office/drawing/2014/main" id="{EDB6D3B1-D76D-BBD3-5764-046119D0D877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2310288" y="2004626"/>
                  <a:ext cx="36000" cy="36000"/>
                </a:xfrm>
                <a:prstGeom prst="ellipse">
                  <a:avLst/>
                </a:prstGeom>
                <a:solidFill>
                  <a:srgbClr val="CFA97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3" name="椭圆 32">
                  <a:extLst>
                    <a:ext uri="{FF2B5EF4-FFF2-40B4-BE49-F238E27FC236}">
                      <a16:creationId xmlns:a16="http://schemas.microsoft.com/office/drawing/2014/main" id="{4024AC0C-34E1-331C-D2BE-99E013510F94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3278126" y="2004626"/>
                  <a:ext cx="36000" cy="36000"/>
                </a:xfrm>
                <a:prstGeom prst="ellipse">
                  <a:avLst/>
                </a:prstGeom>
                <a:solidFill>
                  <a:srgbClr val="CFA97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  <p:sp>
        <p:nvSpPr>
          <p:cNvPr id="20" name="文本框 19">
            <a:extLst>
              <a:ext uri="{FF2B5EF4-FFF2-40B4-BE49-F238E27FC236}">
                <a16:creationId xmlns:a16="http://schemas.microsoft.com/office/drawing/2014/main" id="{4CE195BE-7C16-4727-7D50-DFED2EAD8176}"/>
              </a:ext>
            </a:extLst>
          </p:cNvPr>
          <p:cNvSpPr txBox="1"/>
          <p:nvPr/>
        </p:nvSpPr>
        <p:spPr>
          <a:xfrm>
            <a:off x="3865484" y="3760272"/>
            <a:ext cx="4134465" cy="159973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800" dirty="0">
                <a:solidFill>
                  <a:schemeClr val="accent2"/>
                </a:solidFill>
                <a:effectLst>
                  <a:outerShdw blurRad="304800" dist="127000" dir="5400000" algn="ctr" rotWithShape="0">
                    <a:schemeClr val="tx1">
                      <a:alpha val="28000"/>
                    </a:schemeClr>
                  </a:outerShdw>
                </a:effectLst>
                <a:latin typeface="+mn-ea"/>
              </a:rPr>
              <a:t>音乐为媒</a:t>
            </a:r>
            <a:endParaRPr lang="en-US" altLang="zh-CN" sz="2800" dirty="0">
              <a:solidFill>
                <a:schemeClr val="accent2"/>
              </a:solidFill>
              <a:effectLst>
                <a:outerShdw blurRad="304800" dist="127000" dir="5400000" algn="ctr" rotWithShape="0">
                  <a:schemeClr val="tx1">
                    <a:alpha val="28000"/>
                  </a:schemeClr>
                </a:outerShdw>
              </a:effectLst>
              <a:latin typeface="+mn-ea"/>
            </a:endParaRPr>
          </a:p>
          <a:p>
            <a:pPr algn="ctr">
              <a:lnSpc>
                <a:spcPct val="120000"/>
              </a:lnSpc>
            </a:pPr>
            <a:r>
              <a:rPr lang="zh-CN" altLang="en-US" sz="2800" dirty="0">
                <a:solidFill>
                  <a:schemeClr val="accent2"/>
                </a:solidFill>
                <a:effectLst>
                  <a:outerShdw blurRad="304800" dist="127000" dir="5400000" algn="ctr" rotWithShape="0">
                    <a:schemeClr val="tx1">
                      <a:alpha val="28000"/>
                    </a:schemeClr>
                  </a:outerShdw>
                </a:effectLst>
                <a:latin typeface="+mn-ea"/>
              </a:rPr>
              <a:t>三层次优雅呈现海洋之美</a:t>
            </a:r>
            <a:endParaRPr lang="en-US" altLang="zh-CN" sz="2800" dirty="0">
              <a:solidFill>
                <a:schemeClr val="accent2"/>
              </a:solidFill>
              <a:effectLst>
                <a:outerShdw blurRad="304800" dist="127000" dir="5400000" algn="ctr" rotWithShape="0">
                  <a:schemeClr val="tx1">
                    <a:alpha val="28000"/>
                  </a:schemeClr>
                </a:outerShdw>
              </a:effectLst>
              <a:latin typeface="+mn-ea"/>
            </a:endParaRPr>
          </a:p>
          <a:p>
            <a:pPr algn="ctr">
              <a:lnSpc>
                <a:spcPct val="120000"/>
              </a:lnSpc>
            </a:pPr>
            <a:r>
              <a:rPr lang="zh-CN" altLang="en-US" sz="2800" dirty="0">
                <a:solidFill>
                  <a:schemeClr val="accent2"/>
                </a:solidFill>
                <a:effectLst>
                  <a:outerShdw blurRad="304800" dist="127000" dir="5400000" algn="ctr" rotWithShape="0">
                    <a:schemeClr val="tx1">
                      <a:alpha val="28000"/>
                    </a:schemeClr>
                  </a:outerShdw>
                </a:effectLst>
                <a:latin typeface="+mn-ea"/>
              </a:rPr>
              <a:t>传递守护力量</a:t>
            </a:r>
          </a:p>
        </p:txBody>
      </p:sp>
      <p:sp>
        <p:nvSpPr>
          <p:cNvPr id="38" name="矩形 37">
            <a:extLst>
              <a:ext uri="{FF2B5EF4-FFF2-40B4-BE49-F238E27FC236}">
                <a16:creationId xmlns:a16="http://schemas.microsoft.com/office/drawing/2014/main" id="{865773E1-419E-0660-8A52-7269783DA2A9}"/>
              </a:ext>
            </a:extLst>
          </p:cNvPr>
          <p:cNvSpPr/>
          <p:nvPr/>
        </p:nvSpPr>
        <p:spPr>
          <a:xfrm>
            <a:off x="2842695" y="3438643"/>
            <a:ext cx="36000" cy="1260000"/>
          </a:xfrm>
          <a:prstGeom prst="rect">
            <a:avLst/>
          </a:prstGeom>
          <a:gradFill>
            <a:gsLst>
              <a:gs pos="0">
                <a:srgbClr val="CFA972">
                  <a:alpha val="50000"/>
                </a:srgbClr>
              </a:gs>
              <a:gs pos="100000">
                <a:srgbClr val="CFA972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>
            <a:extLst>
              <a:ext uri="{FF2B5EF4-FFF2-40B4-BE49-F238E27FC236}">
                <a16:creationId xmlns:a16="http://schemas.microsoft.com/office/drawing/2014/main" id="{B49971F1-D2F9-F664-7D3E-5E20559AEB71}"/>
              </a:ext>
            </a:extLst>
          </p:cNvPr>
          <p:cNvSpPr/>
          <p:nvPr/>
        </p:nvSpPr>
        <p:spPr>
          <a:xfrm>
            <a:off x="6078000" y="2831458"/>
            <a:ext cx="36000" cy="1152000"/>
          </a:xfrm>
          <a:prstGeom prst="rect">
            <a:avLst/>
          </a:prstGeom>
          <a:gradFill>
            <a:gsLst>
              <a:gs pos="0">
                <a:srgbClr val="CFA972">
                  <a:alpha val="50000"/>
                </a:srgbClr>
              </a:gs>
              <a:gs pos="100000">
                <a:srgbClr val="CFA972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矩形 39">
            <a:extLst>
              <a:ext uri="{FF2B5EF4-FFF2-40B4-BE49-F238E27FC236}">
                <a16:creationId xmlns:a16="http://schemas.microsoft.com/office/drawing/2014/main" id="{9DFE0BDE-B440-4EAD-FDF7-B905C26290AF}"/>
              </a:ext>
            </a:extLst>
          </p:cNvPr>
          <p:cNvSpPr/>
          <p:nvPr/>
        </p:nvSpPr>
        <p:spPr>
          <a:xfrm>
            <a:off x="1965994" y="4033872"/>
            <a:ext cx="36000" cy="1008000"/>
          </a:xfrm>
          <a:prstGeom prst="rect">
            <a:avLst/>
          </a:prstGeom>
          <a:gradFill>
            <a:gsLst>
              <a:gs pos="0">
                <a:srgbClr val="CFA972">
                  <a:alpha val="50000"/>
                </a:srgbClr>
              </a:gs>
              <a:gs pos="100000">
                <a:srgbClr val="CFA972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9F2E90E9-54C8-095A-ECE8-D13DCD5E012B}"/>
              </a:ext>
            </a:extLst>
          </p:cNvPr>
          <p:cNvGrpSpPr/>
          <p:nvPr/>
        </p:nvGrpSpPr>
        <p:grpSpPr>
          <a:xfrm>
            <a:off x="5288771" y="1149720"/>
            <a:ext cx="1614459" cy="1469923"/>
            <a:chOff x="5288771" y="1783679"/>
            <a:chExt cx="1614459" cy="1469923"/>
          </a:xfrm>
        </p:grpSpPr>
        <p:grpSp>
          <p:nvGrpSpPr>
            <p:cNvPr id="42" name="组合 41">
              <a:extLst>
                <a:ext uri="{FF2B5EF4-FFF2-40B4-BE49-F238E27FC236}">
                  <a16:creationId xmlns:a16="http://schemas.microsoft.com/office/drawing/2014/main" id="{D8C4528B-EC7B-6049-F6A3-6E4FCB7529B8}"/>
                </a:ext>
              </a:extLst>
            </p:cNvPr>
            <p:cNvGrpSpPr/>
            <p:nvPr/>
          </p:nvGrpSpPr>
          <p:grpSpPr>
            <a:xfrm>
              <a:off x="5288771" y="1783679"/>
              <a:ext cx="1614459" cy="809426"/>
              <a:chOff x="1912619" y="1783679"/>
              <a:chExt cx="1614459" cy="809426"/>
            </a:xfrm>
          </p:grpSpPr>
          <p:sp>
            <p:nvSpPr>
              <p:cNvPr id="43" name="文本框 5">
                <a:extLst>
                  <a:ext uri="{FF2B5EF4-FFF2-40B4-BE49-F238E27FC236}">
                    <a16:creationId xmlns:a16="http://schemas.microsoft.com/office/drawing/2014/main" id="{BABB5751-D895-8A5F-C4D8-4487039BAD22}"/>
                  </a:ext>
                </a:extLst>
              </p:cNvPr>
              <p:cNvSpPr txBox="1"/>
              <p:nvPr/>
            </p:nvSpPr>
            <p:spPr>
              <a:xfrm>
                <a:off x="2198900" y="1783679"/>
                <a:ext cx="1120820" cy="743409"/>
              </a:xfrm>
              <a:prstGeom prst="rect">
                <a:avLst/>
              </a:prstGeom>
              <a:noFill/>
              <a:effectLst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12700" algn="ctr">
                  <a:lnSpc>
                    <a:spcPct val="120000"/>
                  </a:lnSpc>
                  <a:spcBef>
                    <a:spcPts val="95"/>
                  </a:spcBef>
                  <a:defRPr/>
                </a:pPr>
                <a:r>
                  <a:rPr lang="zh-CN" altLang="en-US" dirty="0">
                    <a:solidFill>
                      <a:schemeClr val="accent2"/>
                    </a:solidFill>
                    <a:effectLst>
                      <a:outerShdw blurRad="850900" dist="317500" dir="5400000" sx="45000" sy="45000" algn="ctr" rotWithShape="0">
                        <a:srgbClr val="041B3A"/>
                      </a:outerShdw>
                    </a:effectLst>
                    <a:latin typeface="+mn-ea"/>
                  </a:rPr>
                  <a:t>生蔚蓝</a:t>
                </a:r>
              </a:p>
              <a:p>
                <a:pPr marL="12700" algn="ctr">
                  <a:lnSpc>
                    <a:spcPct val="120000"/>
                  </a:lnSpc>
                  <a:spcBef>
                    <a:spcPts val="95"/>
                  </a:spcBef>
                  <a:defRPr/>
                </a:pPr>
                <a:r>
                  <a:rPr lang="zh-CN" altLang="en-US" dirty="0">
                    <a:solidFill>
                      <a:schemeClr val="accent2"/>
                    </a:solidFill>
                    <a:effectLst>
                      <a:outerShdw blurRad="850900" dist="317500" dir="5400000" sx="45000" sy="45000" algn="ctr" rotWithShape="0">
                        <a:srgbClr val="041B3A"/>
                      </a:outerShdw>
                    </a:effectLst>
                    <a:latin typeface="+mn-ea"/>
                  </a:rPr>
                  <a:t>海洋之美</a:t>
                </a:r>
              </a:p>
            </p:txBody>
          </p:sp>
          <p:grpSp>
            <p:nvGrpSpPr>
              <p:cNvPr id="44" name="组合 43">
                <a:extLst>
                  <a:ext uri="{FF2B5EF4-FFF2-40B4-BE49-F238E27FC236}">
                    <a16:creationId xmlns:a16="http://schemas.microsoft.com/office/drawing/2014/main" id="{F5B63B10-DAB4-249B-D501-6850973BABE0}"/>
                  </a:ext>
                </a:extLst>
              </p:cNvPr>
              <p:cNvGrpSpPr/>
              <p:nvPr/>
            </p:nvGrpSpPr>
            <p:grpSpPr>
              <a:xfrm>
                <a:off x="1912619" y="1863916"/>
                <a:ext cx="1614459" cy="729189"/>
                <a:chOff x="2116258" y="1974974"/>
                <a:chExt cx="1210389" cy="546686"/>
              </a:xfrm>
            </p:grpSpPr>
            <p:sp>
              <p:nvSpPr>
                <p:cNvPr id="45" name="椭圆 44">
                  <a:extLst>
                    <a:ext uri="{FF2B5EF4-FFF2-40B4-BE49-F238E27FC236}">
                      <a16:creationId xmlns:a16="http://schemas.microsoft.com/office/drawing/2014/main" id="{34D6A060-F321-AB9C-7E9F-D7D4D64DF02C}"/>
                    </a:ext>
                  </a:extLst>
                </p:cNvPr>
                <p:cNvSpPr/>
                <p:nvPr/>
              </p:nvSpPr>
              <p:spPr>
                <a:xfrm rot="1800000">
                  <a:off x="2116258" y="1974974"/>
                  <a:ext cx="1143174" cy="525088"/>
                </a:xfrm>
                <a:prstGeom prst="ellipse">
                  <a:avLst/>
                </a:prstGeom>
                <a:noFill/>
                <a:ln w="9525">
                  <a:gradFill>
                    <a:gsLst>
                      <a:gs pos="100000">
                        <a:srgbClr val="CFA972"/>
                      </a:gs>
                      <a:gs pos="16000">
                        <a:srgbClr val="CFA972">
                          <a:alpha val="0"/>
                        </a:srgbClr>
                      </a:gs>
                    </a:gsLst>
                    <a:lin ang="6000000" scaled="0"/>
                  </a:gradFill>
                </a:ln>
                <a:effectLst>
                  <a:outerShdw blurRad="12700" dist="12700" dir="5400000" algn="ctr" rotWithShape="0">
                    <a:srgbClr val="041B3A"/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6" name="椭圆 45">
                  <a:extLst>
                    <a:ext uri="{FF2B5EF4-FFF2-40B4-BE49-F238E27FC236}">
                      <a16:creationId xmlns:a16="http://schemas.microsoft.com/office/drawing/2014/main" id="{7227B290-8F72-A654-986C-B08BF560E747}"/>
                    </a:ext>
                  </a:extLst>
                </p:cNvPr>
                <p:cNvSpPr/>
                <p:nvPr/>
              </p:nvSpPr>
              <p:spPr>
                <a:xfrm rot="9761111">
                  <a:off x="2276061" y="2096766"/>
                  <a:ext cx="1050586" cy="424894"/>
                </a:xfrm>
                <a:prstGeom prst="ellipse">
                  <a:avLst/>
                </a:prstGeom>
                <a:noFill/>
                <a:ln w="9525">
                  <a:gradFill>
                    <a:gsLst>
                      <a:gs pos="100000">
                        <a:srgbClr val="CFA972"/>
                      </a:gs>
                      <a:gs pos="0">
                        <a:srgbClr val="CFA972">
                          <a:alpha val="0"/>
                        </a:srgbClr>
                      </a:gs>
                    </a:gsLst>
                    <a:lin ang="16200000" scaled="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7" name="椭圆 46">
                  <a:extLst>
                    <a:ext uri="{FF2B5EF4-FFF2-40B4-BE49-F238E27FC236}">
                      <a16:creationId xmlns:a16="http://schemas.microsoft.com/office/drawing/2014/main" id="{D1AB102D-B38C-46DA-9CC6-9CC66A96CEF0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2310288" y="2004626"/>
                  <a:ext cx="36000" cy="36000"/>
                </a:xfrm>
                <a:prstGeom prst="ellipse">
                  <a:avLst/>
                </a:prstGeom>
                <a:solidFill>
                  <a:srgbClr val="CFA97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8" name="椭圆 47">
                  <a:extLst>
                    <a:ext uri="{FF2B5EF4-FFF2-40B4-BE49-F238E27FC236}">
                      <a16:creationId xmlns:a16="http://schemas.microsoft.com/office/drawing/2014/main" id="{88F35882-0D06-BD8A-16DA-65C72BD468B2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3278126" y="2004626"/>
                  <a:ext cx="36000" cy="36000"/>
                </a:xfrm>
                <a:prstGeom prst="ellipse">
                  <a:avLst/>
                </a:prstGeom>
                <a:solidFill>
                  <a:srgbClr val="CFA97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13" name="文本框 19">
              <a:extLst>
                <a:ext uri="{FF2B5EF4-FFF2-40B4-BE49-F238E27FC236}">
                  <a16:creationId xmlns:a16="http://schemas.microsoft.com/office/drawing/2014/main" id="{A6A9E6BD-F4F9-BF28-CD79-F20815900D21}"/>
                </a:ext>
              </a:extLst>
            </p:cNvPr>
            <p:cNvSpPr txBox="1"/>
            <p:nvPr/>
          </p:nvSpPr>
          <p:spPr>
            <a:xfrm>
              <a:off x="5388114" y="2722944"/>
              <a:ext cx="1415772" cy="53065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  <a:spcBef>
                  <a:spcPts val="95"/>
                </a:spcBef>
                <a:defRPr/>
              </a:pPr>
              <a:r>
                <a:rPr lang="zh-CN" altLang="en-US" sz="1200" dirty="0">
                  <a:solidFill>
                    <a:schemeClr val="accent2"/>
                  </a:solidFill>
                  <a:latin typeface="+mn-ea"/>
                </a:rPr>
                <a:t>大师级制作团队</a:t>
              </a:r>
            </a:p>
            <a:p>
              <a:pPr algn="ctr">
                <a:lnSpc>
                  <a:spcPct val="120000"/>
                </a:lnSpc>
                <a:spcBef>
                  <a:spcPts val="95"/>
                </a:spcBef>
                <a:defRPr/>
              </a:pPr>
              <a:r>
                <a:rPr lang="zh-CN" altLang="en-US" sz="1200" dirty="0">
                  <a:solidFill>
                    <a:schemeClr val="accent2"/>
                  </a:solidFill>
                  <a:latin typeface="+mn-ea"/>
                </a:rPr>
                <a:t>自然沉浸，美出圈</a:t>
              </a:r>
            </a:p>
          </p:txBody>
        </p: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F00CEEF3-4B6D-2C7E-0FCB-D9020ABFE00E}"/>
              </a:ext>
            </a:extLst>
          </p:cNvPr>
          <p:cNvGrpSpPr/>
          <p:nvPr/>
        </p:nvGrpSpPr>
        <p:grpSpPr>
          <a:xfrm>
            <a:off x="8351779" y="1676321"/>
            <a:ext cx="2031325" cy="1469923"/>
            <a:chOff x="8351779" y="1783679"/>
            <a:chExt cx="2031325" cy="1469923"/>
          </a:xfrm>
        </p:grpSpPr>
        <p:grpSp>
          <p:nvGrpSpPr>
            <p:cNvPr id="50" name="组合 49">
              <a:extLst>
                <a:ext uri="{FF2B5EF4-FFF2-40B4-BE49-F238E27FC236}">
                  <a16:creationId xmlns:a16="http://schemas.microsoft.com/office/drawing/2014/main" id="{C6E9BF9C-5A6C-8891-616E-941367EEC398}"/>
                </a:ext>
              </a:extLst>
            </p:cNvPr>
            <p:cNvGrpSpPr/>
            <p:nvPr/>
          </p:nvGrpSpPr>
          <p:grpSpPr>
            <a:xfrm>
              <a:off x="8560212" y="1783679"/>
              <a:ext cx="1614459" cy="809426"/>
              <a:chOff x="1912619" y="1783679"/>
              <a:chExt cx="1614459" cy="809426"/>
            </a:xfrm>
          </p:grpSpPr>
          <p:sp>
            <p:nvSpPr>
              <p:cNvPr id="51" name="文本框 5">
                <a:extLst>
                  <a:ext uri="{FF2B5EF4-FFF2-40B4-BE49-F238E27FC236}">
                    <a16:creationId xmlns:a16="http://schemas.microsoft.com/office/drawing/2014/main" id="{91C5614C-9694-32D7-33E9-60AEFA8C16F3}"/>
                  </a:ext>
                </a:extLst>
              </p:cNvPr>
              <p:cNvSpPr txBox="1"/>
              <p:nvPr/>
            </p:nvSpPr>
            <p:spPr>
              <a:xfrm>
                <a:off x="2198900" y="1783679"/>
                <a:ext cx="1120820" cy="743409"/>
              </a:xfrm>
              <a:prstGeom prst="rect">
                <a:avLst/>
              </a:prstGeom>
              <a:noFill/>
              <a:effectLst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12700" marR="0" lvl="0" indent="0" algn="ctr" fontAlgn="auto">
                  <a:lnSpc>
                    <a:spcPct val="120000"/>
                  </a:lnSpc>
                  <a:spcBef>
                    <a:spcPts val="95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zh-CN" altLang="en-US" dirty="0">
                    <a:solidFill>
                      <a:schemeClr val="accent2"/>
                    </a:solidFill>
                    <a:effectLst>
                      <a:outerShdw blurRad="850900" dist="317500" dir="5400000" sx="45000" sy="45000" algn="ctr" rotWithShape="0">
                        <a:srgbClr val="041B3A"/>
                      </a:outerShdw>
                    </a:effectLst>
                    <a:latin typeface="+mn-ea"/>
                  </a:rPr>
                  <a:t>美妙</a:t>
                </a:r>
              </a:p>
              <a:p>
                <a:pPr marL="12700" marR="0" lvl="0" indent="0" algn="ctr" fontAlgn="auto">
                  <a:lnSpc>
                    <a:spcPct val="120000"/>
                  </a:lnSpc>
                  <a:spcBef>
                    <a:spcPts val="95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zh-CN" altLang="en-US" dirty="0">
                    <a:solidFill>
                      <a:schemeClr val="accent2"/>
                    </a:solidFill>
                    <a:effectLst>
                      <a:outerShdw blurRad="850900" dist="317500" dir="5400000" sx="45000" sy="45000" algn="ctr" rotWithShape="0">
                        <a:srgbClr val="041B3A"/>
                      </a:outerShdw>
                    </a:effectLst>
                    <a:latin typeface="+mn-ea"/>
                  </a:rPr>
                  <a:t>治愈之声</a:t>
                </a:r>
              </a:p>
            </p:txBody>
          </p:sp>
          <p:grpSp>
            <p:nvGrpSpPr>
              <p:cNvPr id="52" name="组合 51">
                <a:extLst>
                  <a:ext uri="{FF2B5EF4-FFF2-40B4-BE49-F238E27FC236}">
                    <a16:creationId xmlns:a16="http://schemas.microsoft.com/office/drawing/2014/main" id="{3F935770-3A23-C712-5952-1C655E893B3A}"/>
                  </a:ext>
                </a:extLst>
              </p:cNvPr>
              <p:cNvGrpSpPr/>
              <p:nvPr/>
            </p:nvGrpSpPr>
            <p:grpSpPr>
              <a:xfrm>
                <a:off x="1912619" y="1863916"/>
                <a:ext cx="1614459" cy="729189"/>
                <a:chOff x="2116258" y="1974974"/>
                <a:chExt cx="1210389" cy="546686"/>
              </a:xfrm>
            </p:grpSpPr>
            <p:sp>
              <p:nvSpPr>
                <p:cNvPr id="53" name="椭圆 52">
                  <a:extLst>
                    <a:ext uri="{FF2B5EF4-FFF2-40B4-BE49-F238E27FC236}">
                      <a16:creationId xmlns:a16="http://schemas.microsoft.com/office/drawing/2014/main" id="{25F7C61D-C04F-8D69-7837-74E3AE4E1C09}"/>
                    </a:ext>
                  </a:extLst>
                </p:cNvPr>
                <p:cNvSpPr/>
                <p:nvPr/>
              </p:nvSpPr>
              <p:spPr>
                <a:xfrm rot="1800000">
                  <a:off x="2116258" y="1974974"/>
                  <a:ext cx="1143174" cy="525088"/>
                </a:xfrm>
                <a:prstGeom prst="ellipse">
                  <a:avLst/>
                </a:prstGeom>
                <a:noFill/>
                <a:ln w="9525">
                  <a:gradFill>
                    <a:gsLst>
                      <a:gs pos="100000">
                        <a:srgbClr val="CFA972"/>
                      </a:gs>
                      <a:gs pos="16000">
                        <a:srgbClr val="CFA972">
                          <a:alpha val="0"/>
                        </a:srgbClr>
                      </a:gs>
                    </a:gsLst>
                    <a:lin ang="6000000" scaled="0"/>
                  </a:gradFill>
                </a:ln>
                <a:effectLst>
                  <a:outerShdw blurRad="12700" dist="12700" dir="5400000" algn="ctr" rotWithShape="0">
                    <a:srgbClr val="041B3A"/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4" name="椭圆 53">
                  <a:extLst>
                    <a:ext uri="{FF2B5EF4-FFF2-40B4-BE49-F238E27FC236}">
                      <a16:creationId xmlns:a16="http://schemas.microsoft.com/office/drawing/2014/main" id="{4B8ED9F4-2609-766E-4AC7-0464C20D02F0}"/>
                    </a:ext>
                  </a:extLst>
                </p:cNvPr>
                <p:cNvSpPr/>
                <p:nvPr/>
              </p:nvSpPr>
              <p:spPr>
                <a:xfrm rot="9761111">
                  <a:off x="2276061" y="2096766"/>
                  <a:ext cx="1050586" cy="424894"/>
                </a:xfrm>
                <a:prstGeom prst="ellipse">
                  <a:avLst/>
                </a:prstGeom>
                <a:noFill/>
                <a:ln w="9525">
                  <a:gradFill>
                    <a:gsLst>
                      <a:gs pos="100000">
                        <a:srgbClr val="CFA972"/>
                      </a:gs>
                      <a:gs pos="0">
                        <a:srgbClr val="CFA972">
                          <a:alpha val="0"/>
                        </a:srgbClr>
                      </a:gs>
                    </a:gsLst>
                    <a:lin ang="16200000" scaled="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5" name="椭圆 54">
                  <a:extLst>
                    <a:ext uri="{FF2B5EF4-FFF2-40B4-BE49-F238E27FC236}">
                      <a16:creationId xmlns:a16="http://schemas.microsoft.com/office/drawing/2014/main" id="{11397790-B981-FB8F-B0BD-AA025AE14930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2310288" y="2004626"/>
                  <a:ext cx="36000" cy="36000"/>
                </a:xfrm>
                <a:prstGeom prst="ellipse">
                  <a:avLst/>
                </a:prstGeom>
                <a:solidFill>
                  <a:srgbClr val="CFA97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6" name="椭圆 55">
                  <a:extLst>
                    <a:ext uri="{FF2B5EF4-FFF2-40B4-BE49-F238E27FC236}">
                      <a16:creationId xmlns:a16="http://schemas.microsoft.com/office/drawing/2014/main" id="{DF319CA3-3A9D-719E-75CF-6134267DCE81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3278126" y="2004626"/>
                  <a:ext cx="36000" cy="36000"/>
                </a:xfrm>
                <a:prstGeom prst="ellipse">
                  <a:avLst/>
                </a:prstGeom>
                <a:solidFill>
                  <a:srgbClr val="CFA97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11" name="文本框 25">
              <a:extLst>
                <a:ext uri="{FF2B5EF4-FFF2-40B4-BE49-F238E27FC236}">
                  <a16:creationId xmlns:a16="http://schemas.microsoft.com/office/drawing/2014/main" id="{4F895A7F-33EE-CEF7-A4DD-C36F2DB1AFC8}"/>
                </a:ext>
              </a:extLst>
            </p:cNvPr>
            <p:cNvSpPr txBox="1"/>
            <p:nvPr/>
          </p:nvSpPr>
          <p:spPr>
            <a:xfrm>
              <a:off x="8351779" y="2722944"/>
              <a:ext cx="2031325" cy="53065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  <a:spcBef>
                  <a:spcPts val="95"/>
                </a:spcBef>
                <a:defRPr/>
              </a:pPr>
              <a:r>
                <a:rPr lang="zh-CN" altLang="en-US" sz="1200" dirty="0">
                  <a:solidFill>
                    <a:schemeClr val="accent2"/>
                  </a:solidFill>
                  <a:latin typeface="+mn-ea"/>
                </a:rPr>
                <a:t>集结优质歌手与艺术家</a:t>
              </a:r>
            </a:p>
            <a:p>
              <a:pPr algn="ctr">
                <a:lnSpc>
                  <a:spcPct val="120000"/>
                </a:lnSpc>
                <a:spcBef>
                  <a:spcPts val="95"/>
                </a:spcBef>
                <a:defRPr/>
              </a:pPr>
              <a:r>
                <a:rPr lang="zh-CN" altLang="en-US" sz="1200" dirty="0">
                  <a:solidFill>
                    <a:schemeClr val="accent2"/>
                  </a:solidFill>
                  <a:latin typeface="+mn-ea"/>
                </a:rPr>
                <a:t>治愈之声开启海洋共愈之心</a:t>
              </a:r>
            </a:p>
          </p:txBody>
        </p:sp>
      </p:grpSp>
      <p:sp>
        <p:nvSpPr>
          <p:cNvPr id="57" name="矩形 56">
            <a:extLst>
              <a:ext uri="{FF2B5EF4-FFF2-40B4-BE49-F238E27FC236}">
                <a16:creationId xmlns:a16="http://schemas.microsoft.com/office/drawing/2014/main" id="{0BB4C39B-C100-91EB-7B27-03C6DD55CA73}"/>
              </a:ext>
            </a:extLst>
          </p:cNvPr>
          <p:cNvSpPr/>
          <p:nvPr/>
        </p:nvSpPr>
        <p:spPr>
          <a:xfrm>
            <a:off x="4496638" y="3379724"/>
            <a:ext cx="36000" cy="828000"/>
          </a:xfrm>
          <a:prstGeom prst="rect">
            <a:avLst/>
          </a:prstGeom>
          <a:gradFill>
            <a:gsLst>
              <a:gs pos="0">
                <a:srgbClr val="CFA972">
                  <a:alpha val="50000"/>
                </a:srgbClr>
              </a:gs>
              <a:gs pos="100000">
                <a:srgbClr val="CFA972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矩形 57">
            <a:extLst>
              <a:ext uri="{FF2B5EF4-FFF2-40B4-BE49-F238E27FC236}">
                <a16:creationId xmlns:a16="http://schemas.microsoft.com/office/drawing/2014/main" id="{FAF2A054-A39D-FA89-E03D-C146E65BE9F1}"/>
              </a:ext>
            </a:extLst>
          </p:cNvPr>
          <p:cNvSpPr/>
          <p:nvPr/>
        </p:nvSpPr>
        <p:spPr>
          <a:xfrm>
            <a:off x="9349441" y="3309477"/>
            <a:ext cx="36000" cy="1476000"/>
          </a:xfrm>
          <a:prstGeom prst="rect">
            <a:avLst/>
          </a:prstGeom>
          <a:gradFill>
            <a:gsLst>
              <a:gs pos="0">
                <a:srgbClr val="CFA972">
                  <a:alpha val="50000"/>
                </a:srgbClr>
              </a:gs>
              <a:gs pos="100000">
                <a:srgbClr val="CFA972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矩形 61">
            <a:extLst>
              <a:ext uri="{FF2B5EF4-FFF2-40B4-BE49-F238E27FC236}">
                <a16:creationId xmlns:a16="http://schemas.microsoft.com/office/drawing/2014/main" id="{E0C7DD36-587F-9AE5-C4CF-C8E84119CFD7}"/>
              </a:ext>
            </a:extLst>
          </p:cNvPr>
          <p:cNvSpPr/>
          <p:nvPr/>
        </p:nvSpPr>
        <p:spPr>
          <a:xfrm>
            <a:off x="8044975" y="3622578"/>
            <a:ext cx="36000" cy="720000"/>
          </a:xfrm>
          <a:prstGeom prst="rect">
            <a:avLst/>
          </a:prstGeom>
          <a:gradFill>
            <a:gsLst>
              <a:gs pos="0">
                <a:srgbClr val="CFA972">
                  <a:alpha val="50000"/>
                </a:srgbClr>
              </a:gs>
              <a:gs pos="100000">
                <a:srgbClr val="CFA972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矩形 62">
            <a:extLst>
              <a:ext uri="{FF2B5EF4-FFF2-40B4-BE49-F238E27FC236}">
                <a16:creationId xmlns:a16="http://schemas.microsoft.com/office/drawing/2014/main" id="{4BD75518-CF3F-905C-B401-73BEA2D2C9C4}"/>
              </a:ext>
            </a:extLst>
          </p:cNvPr>
          <p:cNvSpPr/>
          <p:nvPr/>
        </p:nvSpPr>
        <p:spPr>
          <a:xfrm>
            <a:off x="7252841" y="3518670"/>
            <a:ext cx="36000" cy="648000"/>
          </a:xfrm>
          <a:prstGeom prst="rect">
            <a:avLst/>
          </a:prstGeom>
          <a:gradFill>
            <a:gsLst>
              <a:gs pos="0">
                <a:srgbClr val="CFA972">
                  <a:alpha val="22000"/>
                </a:srgbClr>
              </a:gs>
              <a:gs pos="100000">
                <a:srgbClr val="CFA972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矩形 63">
            <a:extLst>
              <a:ext uri="{FF2B5EF4-FFF2-40B4-BE49-F238E27FC236}">
                <a16:creationId xmlns:a16="http://schemas.microsoft.com/office/drawing/2014/main" id="{31D54F2D-3E19-53C2-E935-1C5C4A0A7B23}"/>
              </a:ext>
            </a:extLst>
          </p:cNvPr>
          <p:cNvSpPr/>
          <p:nvPr/>
        </p:nvSpPr>
        <p:spPr>
          <a:xfrm>
            <a:off x="8684776" y="5014125"/>
            <a:ext cx="36000" cy="1080000"/>
          </a:xfrm>
          <a:prstGeom prst="rect">
            <a:avLst/>
          </a:prstGeom>
          <a:gradFill>
            <a:gsLst>
              <a:gs pos="0">
                <a:srgbClr val="CFA972">
                  <a:alpha val="22000"/>
                </a:srgbClr>
              </a:gs>
              <a:gs pos="100000">
                <a:srgbClr val="CFA972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矩形 64">
            <a:extLst>
              <a:ext uri="{FF2B5EF4-FFF2-40B4-BE49-F238E27FC236}">
                <a16:creationId xmlns:a16="http://schemas.microsoft.com/office/drawing/2014/main" id="{5BEF63F3-B836-B3F1-37E1-88B9E358810E}"/>
              </a:ext>
            </a:extLst>
          </p:cNvPr>
          <p:cNvSpPr/>
          <p:nvPr/>
        </p:nvSpPr>
        <p:spPr>
          <a:xfrm>
            <a:off x="3296054" y="5037145"/>
            <a:ext cx="36000" cy="792000"/>
          </a:xfrm>
          <a:prstGeom prst="rect">
            <a:avLst/>
          </a:prstGeom>
          <a:gradFill>
            <a:gsLst>
              <a:gs pos="0">
                <a:srgbClr val="CFA972">
                  <a:alpha val="22000"/>
                </a:srgbClr>
              </a:gs>
              <a:gs pos="100000">
                <a:srgbClr val="CFA972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5FE424B8-413F-FA34-F61E-EA895B50107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执行方法</a:t>
            </a:r>
          </a:p>
        </p:txBody>
      </p:sp>
    </p:spTree>
    <p:extLst>
      <p:ext uri="{BB962C8B-B14F-4D97-AF65-F5344CB8AC3E}">
        <p14:creationId xmlns:p14="http://schemas.microsoft.com/office/powerpoint/2010/main" val="28018441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: 圆角 29">
            <a:extLst>
              <a:ext uri="{FF2B5EF4-FFF2-40B4-BE49-F238E27FC236}">
                <a16:creationId xmlns:a16="http://schemas.microsoft.com/office/drawing/2014/main" id="{72FF9540-71F0-4241-99AA-8375D471C35D}"/>
              </a:ext>
            </a:extLst>
          </p:cNvPr>
          <p:cNvSpPr/>
          <p:nvPr/>
        </p:nvSpPr>
        <p:spPr>
          <a:xfrm>
            <a:off x="7999659" y="4515800"/>
            <a:ext cx="3143089" cy="1406100"/>
          </a:xfrm>
          <a:prstGeom prst="roundRect">
            <a:avLst>
              <a:gd name="adj" fmla="val 0"/>
            </a:avLst>
          </a:prstGeom>
          <a:gradFill>
            <a:gsLst>
              <a:gs pos="32000">
                <a:srgbClr val="041B3A"/>
              </a:gs>
              <a:gs pos="100000">
                <a:srgbClr val="041B3A">
                  <a:alpha val="0"/>
                </a:srgbClr>
              </a:gs>
            </a:gsLst>
            <a:lin ang="10800000" scaled="0"/>
          </a:gradFill>
          <a:ln>
            <a:gradFill>
              <a:gsLst>
                <a:gs pos="51000">
                  <a:schemeClr val="accent2"/>
                </a:gs>
                <a:gs pos="91000">
                  <a:schemeClr val="accent2">
                    <a:alpha val="0"/>
                  </a:schemeClr>
                </a:gs>
              </a:gsLst>
              <a:lin ang="10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: 圆角 26">
            <a:extLst>
              <a:ext uri="{FF2B5EF4-FFF2-40B4-BE49-F238E27FC236}">
                <a16:creationId xmlns:a16="http://schemas.microsoft.com/office/drawing/2014/main" id="{718EA9C8-D3B0-4E92-B971-1475DA9B0C13}"/>
              </a:ext>
            </a:extLst>
          </p:cNvPr>
          <p:cNvSpPr/>
          <p:nvPr/>
        </p:nvSpPr>
        <p:spPr>
          <a:xfrm>
            <a:off x="1066680" y="1630201"/>
            <a:ext cx="3805555" cy="1406100"/>
          </a:xfrm>
          <a:prstGeom prst="roundRect">
            <a:avLst>
              <a:gd name="adj" fmla="val 0"/>
            </a:avLst>
          </a:prstGeom>
          <a:gradFill>
            <a:gsLst>
              <a:gs pos="32000">
                <a:srgbClr val="041B3A"/>
              </a:gs>
              <a:gs pos="100000">
                <a:srgbClr val="041B3A">
                  <a:alpha val="0"/>
                </a:srgbClr>
              </a:gs>
            </a:gsLst>
            <a:lin ang="0" scaled="0"/>
          </a:gradFill>
          <a:ln>
            <a:gradFill>
              <a:gsLst>
                <a:gs pos="51000">
                  <a:schemeClr val="accent2"/>
                </a:gs>
                <a:gs pos="91000">
                  <a:schemeClr val="accent2">
                    <a:alpha val="0"/>
                  </a:schemeClr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E337CE11-5794-4D6B-BB0C-E0F14CD0CABD}"/>
              </a:ext>
            </a:extLst>
          </p:cNvPr>
          <p:cNvGrpSpPr/>
          <p:nvPr/>
        </p:nvGrpSpPr>
        <p:grpSpPr>
          <a:xfrm>
            <a:off x="1374887" y="1913520"/>
            <a:ext cx="2476295" cy="825804"/>
            <a:chOff x="851132" y="1969400"/>
            <a:chExt cx="2476295" cy="825804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EF84F658-1886-4C68-9C11-4EA0EB02E369}"/>
                </a:ext>
              </a:extLst>
            </p:cNvPr>
            <p:cNvSpPr txBox="1"/>
            <p:nvPr/>
          </p:nvSpPr>
          <p:spPr>
            <a:xfrm>
              <a:off x="851132" y="1969400"/>
              <a:ext cx="2476295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zh-CN" altLang="en-US" dirty="0">
                  <a:solidFill>
                    <a:schemeClr val="accent2"/>
                  </a:solidFill>
                  <a:latin typeface="+mn-ea"/>
                </a:rPr>
                <a:t>标题标题标题标题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4CCACC54-1642-4FC0-A4E4-64BD68A76DF7}"/>
                </a:ext>
              </a:extLst>
            </p:cNvPr>
            <p:cNvSpPr txBox="1"/>
            <p:nvPr/>
          </p:nvSpPr>
          <p:spPr>
            <a:xfrm>
              <a:off x="851132" y="2370216"/>
              <a:ext cx="2002937" cy="4249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accent2"/>
                  </a:solidFill>
                </a:rPr>
                <a:t>内容内容内容内容内容内容，内容内容内容内容内容内容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9457504D-A28A-E119-ED06-C02AED0376E7}"/>
              </a:ext>
            </a:extLst>
          </p:cNvPr>
          <p:cNvGrpSpPr/>
          <p:nvPr/>
        </p:nvGrpSpPr>
        <p:grpSpPr>
          <a:xfrm>
            <a:off x="6332637" y="1320974"/>
            <a:ext cx="2138363" cy="4553239"/>
            <a:chOff x="6332637" y="1427654"/>
            <a:chExt cx="2138363" cy="4553239"/>
          </a:xfrm>
        </p:grpSpPr>
        <p:pic>
          <p:nvPicPr>
            <p:cNvPr id="24" name="图片 23" descr="图形用户界面, 应用程序, 网站&#10;&#10;描述已自动生成">
              <a:extLst>
                <a:ext uri="{FF2B5EF4-FFF2-40B4-BE49-F238E27FC236}">
                  <a16:creationId xmlns:a16="http://schemas.microsoft.com/office/drawing/2014/main" id="{8D9EE6BD-9A3B-E38F-F706-050775ECD3B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6332637" y="1427654"/>
              <a:ext cx="2138363" cy="4553239"/>
            </a:xfrm>
            <a:custGeom>
              <a:avLst/>
              <a:gdLst>
                <a:gd name="connsiteX0" fmla="*/ 272577 w 2138363"/>
                <a:gd name="connsiteY0" fmla="*/ 0 h 4553239"/>
                <a:gd name="connsiteX1" fmla="*/ 1865786 w 2138363"/>
                <a:gd name="connsiteY1" fmla="*/ 0 h 4553239"/>
                <a:gd name="connsiteX2" fmla="*/ 2138363 w 2138363"/>
                <a:gd name="connsiteY2" fmla="*/ 272577 h 4553239"/>
                <a:gd name="connsiteX3" fmla="*/ 2138363 w 2138363"/>
                <a:gd name="connsiteY3" fmla="*/ 4280662 h 4553239"/>
                <a:gd name="connsiteX4" fmla="*/ 1865786 w 2138363"/>
                <a:gd name="connsiteY4" fmla="*/ 4553239 h 4553239"/>
                <a:gd name="connsiteX5" fmla="*/ 272577 w 2138363"/>
                <a:gd name="connsiteY5" fmla="*/ 4553239 h 4553239"/>
                <a:gd name="connsiteX6" fmla="*/ 0 w 2138363"/>
                <a:gd name="connsiteY6" fmla="*/ 4280662 h 4553239"/>
                <a:gd name="connsiteX7" fmla="*/ 0 w 2138363"/>
                <a:gd name="connsiteY7" fmla="*/ 272577 h 4553239"/>
                <a:gd name="connsiteX8" fmla="*/ 272577 w 2138363"/>
                <a:gd name="connsiteY8" fmla="*/ 0 h 4553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38363" h="4553239">
                  <a:moveTo>
                    <a:pt x="272577" y="0"/>
                  </a:moveTo>
                  <a:lnTo>
                    <a:pt x="1865786" y="0"/>
                  </a:lnTo>
                  <a:cubicBezTo>
                    <a:pt x="2016326" y="0"/>
                    <a:pt x="2138363" y="122037"/>
                    <a:pt x="2138363" y="272577"/>
                  </a:cubicBezTo>
                  <a:lnTo>
                    <a:pt x="2138363" y="4280662"/>
                  </a:lnTo>
                  <a:cubicBezTo>
                    <a:pt x="2138363" y="4431202"/>
                    <a:pt x="2016326" y="4553239"/>
                    <a:pt x="1865786" y="4553239"/>
                  </a:cubicBezTo>
                  <a:lnTo>
                    <a:pt x="272577" y="4553239"/>
                  </a:lnTo>
                  <a:cubicBezTo>
                    <a:pt x="122037" y="4553239"/>
                    <a:pt x="0" y="4431202"/>
                    <a:pt x="0" y="4280662"/>
                  </a:cubicBezTo>
                  <a:lnTo>
                    <a:pt x="0" y="272577"/>
                  </a:lnTo>
                  <a:cubicBezTo>
                    <a:pt x="0" y="122037"/>
                    <a:pt x="122037" y="0"/>
                    <a:pt x="272577" y="0"/>
                  </a:cubicBezTo>
                  <a:close/>
                </a:path>
              </a:pathLst>
            </a:custGeom>
          </p:spPr>
        </p:pic>
        <p:sp>
          <p:nvSpPr>
            <p:cNvPr id="25" name="矩形 24">
              <a:extLst>
                <a:ext uri="{FF2B5EF4-FFF2-40B4-BE49-F238E27FC236}">
                  <a16:creationId xmlns:a16="http://schemas.microsoft.com/office/drawing/2014/main" id="{D26DC376-EDCE-D1DC-7C5D-9A0F9333EFCB}"/>
                </a:ext>
              </a:extLst>
            </p:cNvPr>
            <p:cNvSpPr/>
            <p:nvPr/>
          </p:nvSpPr>
          <p:spPr>
            <a:xfrm>
              <a:off x="6596517" y="1508760"/>
              <a:ext cx="1720713" cy="137160"/>
            </a:xfrm>
            <a:prstGeom prst="rect">
              <a:avLst/>
            </a:prstGeom>
            <a:solidFill>
              <a:srgbClr val="1A1A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9" name="图片 18" descr="图片包含 矩形&#10;&#10;描述已自动生成">
            <a:extLst>
              <a:ext uri="{FF2B5EF4-FFF2-40B4-BE49-F238E27FC236}">
                <a16:creationId xmlns:a16="http://schemas.microsoft.com/office/drawing/2014/main" id="{6722A644-ED23-4AC4-9E92-F1803B56298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13967" y="1184019"/>
            <a:ext cx="3030033" cy="5477808"/>
          </a:xfrm>
          <a:prstGeom prst="rect">
            <a:avLst/>
          </a:prstGeom>
        </p:spPr>
      </p:pic>
      <p:pic>
        <p:nvPicPr>
          <p:cNvPr id="21" name="图片 20" descr="图片包含 图形用户界面&#10;&#10;描述已自动生成">
            <a:extLst>
              <a:ext uri="{FF2B5EF4-FFF2-40B4-BE49-F238E27FC236}">
                <a16:creationId xmlns:a16="http://schemas.microsoft.com/office/drawing/2014/main" id="{281A1958-29ED-6AF8-49BD-D7B9350CD77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663335" y="1368108"/>
            <a:ext cx="2138363" cy="4553239"/>
          </a:xfrm>
          <a:custGeom>
            <a:avLst/>
            <a:gdLst>
              <a:gd name="connsiteX0" fmla="*/ 272577 w 2138363"/>
              <a:gd name="connsiteY0" fmla="*/ 0 h 4553239"/>
              <a:gd name="connsiteX1" fmla="*/ 1865786 w 2138363"/>
              <a:gd name="connsiteY1" fmla="*/ 0 h 4553239"/>
              <a:gd name="connsiteX2" fmla="*/ 2138363 w 2138363"/>
              <a:gd name="connsiteY2" fmla="*/ 272577 h 4553239"/>
              <a:gd name="connsiteX3" fmla="*/ 2138363 w 2138363"/>
              <a:gd name="connsiteY3" fmla="*/ 4280662 h 4553239"/>
              <a:gd name="connsiteX4" fmla="*/ 1865786 w 2138363"/>
              <a:gd name="connsiteY4" fmla="*/ 4553239 h 4553239"/>
              <a:gd name="connsiteX5" fmla="*/ 272577 w 2138363"/>
              <a:gd name="connsiteY5" fmla="*/ 4553239 h 4553239"/>
              <a:gd name="connsiteX6" fmla="*/ 0 w 2138363"/>
              <a:gd name="connsiteY6" fmla="*/ 4280662 h 4553239"/>
              <a:gd name="connsiteX7" fmla="*/ 0 w 2138363"/>
              <a:gd name="connsiteY7" fmla="*/ 272577 h 4553239"/>
              <a:gd name="connsiteX8" fmla="*/ 272577 w 2138363"/>
              <a:gd name="connsiteY8" fmla="*/ 0 h 4553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38363" h="4553239">
                <a:moveTo>
                  <a:pt x="272577" y="0"/>
                </a:moveTo>
                <a:lnTo>
                  <a:pt x="1865786" y="0"/>
                </a:lnTo>
                <a:cubicBezTo>
                  <a:pt x="2016326" y="0"/>
                  <a:pt x="2138363" y="122037"/>
                  <a:pt x="2138363" y="272577"/>
                </a:cubicBezTo>
                <a:lnTo>
                  <a:pt x="2138363" y="4280662"/>
                </a:lnTo>
                <a:cubicBezTo>
                  <a:pt x="2138363" y="4431202"/>
                  <a:pt x="2016326" y="4553239"/>
                  <a:pt x="1865786" y="4553239"/>
                </a:cubicBezTo>
                <a:lnTo>
                  <a:pt x="272577" y="4553239"/>
                </a:lnTo>
                <a:cubicBezTo>
                  <a:pt x="122037" y="4553239"/>
                  <a:pt x="0" y="4431202"/>
                  <a:pt x="0" y="4280662"/>
                </a:cubicBezTo>
                <a:lnTo>
                  <a:pt x="0" y="272577"/>
                </a:lnTo>
                <a:cubicBezTo>
                  <a:pt x="0" y="122037"/>
                  <a:pt x="122037" y="0"/>
                  <a:pt x="272577" y="0"/>
                </a:cubicBezTo>
                <a:close/>
              </a:path>
            </a:pathLst>
          </a:custGeom>
        </p:spPr>
      </p:pic>
      <p:pic>
        <p:nvPicPr>
          <p:cNvPr id="18" name="图片 17" descr="图片包含 矩形&#10;&#10;描述已自动生成">
            <a:extLst>
              <a:ext uri="{FF2B5EF4-FFF2-40B4-BE49-F238E27FC236}">
                <a16:creationId xmlns:a16="http://schemas.microsoft.com/office/drawing/2014/main" id="{49DF03AA-A381-4730-8337-588DC50D19C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59328" y="1184019"/>
            <a:ext cx="3030033" cy="5477808"/>
          </a:xfrm>
          <a:prstGeom prst="rect">
            <a:avLst/>
          </a:prstGeom>
        </p:spPr>
      </p:pic>
      <p:grpSp>
        <p:nvGrpSpPr>
          <p:cNvPr id="46" name="组合 45">
            <a:extLst>
              <a:ext uri="{FF2B5EF4-FFF2-40B4-BE49-F238E27FC236}">
                <a16:creationId xmlns:a16="http://schemas.microsoft.com/office/drawing/2014/main" id="{8971B46F-6005-48C2-853F-7AADB9623FC6}"/>
              </a:ext>
            </a:extLst>
          </p:cNvPr>
          <p:cNvGrpSpPr/>
          <p:nvPr/>
        </p:nvGrpSpPr>
        <p:grpSpPr>
          <a:xfrm>
            <a:off x="8510646" y="4809202"/>
            <a:ext cx="2476295" cy="825804"/>
            <a:chOff x="851132" y="1969400"/>
            <a:chExt cx="2476295" cy="825804"/>
          </a:xfrm>
        </p:grpSpPr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A9074075-6841-4621-A246-DC7A21D91D41}"/>
                </a:ext>
              </a:extLst>
            </p:cNvPr>
            <p:cNvSpPr txBox="1"/>
            <p:nvPr/>
          </p:nvSpPr>
          <p:spPr>
            <a:xfrm>
              <a:off x="851132" y="1969400"/>
              <a:ext cx="2476295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zh-CN" altLang="en-US" dirty="0">
                  <a:solidFill>
                    <a:schemeClr val="accent2"/>
                  </a:solidFill>
                  <a:latin typeface="+mn-ea"/>
                </a:rPr>
                <a:t>标题标题标题标题</a:t>
              </a: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C62F372E-C65E-4B33-B3EE-E8E73F485EAC}"/>
                </a:ext>
              </a:extLst>
            </p:cNvPr>
            <p:cNvSpPr txBox="1"/>
            <p:nvPr/>
          </p:nvSpPr>
          <p:spPr>
            <a:xfrm>
              <a:off x="1109674" y="2370216"/>
              <a:ext cx="2217753" cy="4249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accent2"/>
                  </a:solidFill>
                </a:rPr>
                <a:t>内容内容内容内容内容内容，内容内容内容内容内容内容</a:t>
              </a:r>
            </a:p>
          </p:txBody>
        </p:sp>
      </p:grpSp>
      <p:sp>
        <p:nvSpPr>
          <p:cNvPr id="28" name="矩形: 圆角 27">
            <a:extLst>
              <a:ext uri="{FF2B5EF4-FFF2-40B4-BE49-F238E27FC236}">
                <a16:creationId xmlns:a16="http://schemas.microsoft.com/office/drawing/2014/main" id="{FB9E93A7-3FFD-4475-A0EF-4D251AB5EEDF}"/>
              </a:ext>
            </a:extLst>
          </p:cNvPr>
          <p:cNvSpPr/>
          <p:nvPr/>
        </p:nvSpPr>
        <p:spPr>
          <a:xfrm>
            <a:off x="820652" y="4124785"/>
            <a:ext cx="3805555" cy="1406100"/>
          </a:xfrm>
          <a:prstGeom prst="roundRect">
            <a:avLst>
              <a:gd name="adj" fmla="val 0"/>
            </a:avLst>
          </a:prstGeom>
          <a:gradFill>
            <a:gsLst>
              <a:gs pos="32000">
                <a:srgbClr val="041B3A"/>
              </a:gs>
              <a:gs pos="100000">
                <a:srgbClr val="041B3A">
                  <a:alpha val="0"/>
                </a:srgbClr>
              </a:gs>
            </a:gsLst>
            <a:lin ang="0" scaled="0"/>
          </a:gradFill>
          <a:ln>
            <a:gradFill>
              <a:gsLst>
                <a:gs pos="51000">
                  <a:schemeClr val="accent2"/>
                </a:gs>
                <a:gs pos="91000">
                  <a:schemeClr val="accent2">
                    <a:alpha val="0"/>
                  </a:schemeClr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D7A1F56E-801F-4A96-AC9D-B9A4F66120D5}"/>
              </a:ext>
            </a:extLst>
          </p:cNvPr>
          <p:cNvGrpSpPr/>
          <p:nvPr/>
        </p:nvGrpSpPr>
        <p:grpSpPr>
          <a:xfrm>
            <a:off x="1096074" y="4418187"/>
            <a:ext cx="3165030" cy="825804"/>
            <a:chOff x="851132" y="1969400"/>
            <a:chExt cx="3165030" cy="825804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0D9A8DDF-5545-4D1F-AF42-0242EF513A1B}"/>
                </a:ext>
              </a:extLst>
            </p:cNvPr>
            <p:cNvSpPr txBox="1"/>
            <p:nvPr/>
          </p:nvSpPr>
          <p:spPr>
            <a:xfrm>
              <a:off x="851132" y="1969400"/>
              <a:ext cx="2476295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zh-CN" altLang="en-US" dirty="0">
                  <a:solidFill>
                    <a:schemeClr val="accent2"/>
                  </a:solidFill>
                  <a:latin typeface="+mn-ea"/>
                </a:rPr>
                <a:t>标题标题标题标题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1CA1EAA9-1A75-41FF-9DE1-60630AD0F033}"/>
                </a:ext>
              </a:extLst>
            </p:cNvPr>
            <p:cNvSpPr txBox="1"/>
            <p:nvPr/>
          </p:nvSpPr>
          <p:spPr>
            <a:xfrm>
              <a:off x="851132" y="2370216"/>
              <a:ext cx="3165030" cy="4249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1200">
                  <a:solidFill>
                    <a:schemeClr val="accent2">
                      <a:alpha val="60000"/>
                    </a:schemeClr>
                  </a:solidFill>
                </a:defRPr>
              </a:lvl1pPr>
            </a:lstStyle>
            <a:p>
              <a:r>
                <a:rPr lang="zh-CN" altLang="en-US" dirty="0">
                  <a:solidFill>
                    <a:schemeClr val="accent2"/>
                  </a:solidFill>
                </a:rPr>
                <a:t>内容内容内容内容内容内容，内容内容内容内容内容内容</a:t>
              </a:r>
            </a:p>
          </p:txBody>
        </p:sp>
      </p:grpSp>
      <p:sp>
        <p:nvSpPr>
          <p:cNvPr id="29" name="矩形: 圆角 28">
            <a:extLst>
              <a:ext uri="{FF2B5EF4-FFF2-40B4-BE49-F238E27FC236}">
                <a16:creationId xmlns:a16="http://schemas.microsoft.com/office/drawing/2014/main" id="{F160C929-69E7-4F10-88AF-425E85D89027}"/>
              </a:ext>
            </a:extLst>
          </p:cNvPr>
          <p:cNvSpPr/>
          <p:nvPr/>
        </p:nvSpPr>
        <p:spPr>
          <a:xfrm>
            <a:off x="7053790" y="2063858"/>
            <a:ext cx="4334935" cy="1406100"/>
          </a:xfrm>
          <a:prstGeom prst="roundRect">
            <a:avLst>
              <a:gd name="adj" fmla="val 0"/>
            </a:avLst>
          </a:prstGeom>
          <a:gradFill>
            <a:gsLst>
              <a:gs pos="32000">
                <a:srgbClr val="041B3A"/>
              </a:gs>
              <a:gs pos="100000">
                <a:srgbClr val="041B3A">
                  <a:alpha val="0"/>
                </a:srgbClr>
              </a:gs>
            </a:gsLst>
            <a:lin ang="10800000" scaled="0"/>
          </a:gradFill>
          <a:ln>
            <a:gradFill>
              <a:gsLst>
                <a:gs pos="51000">
                  <a:schemeClr val="accent2"/>
                </a:gs>
                <a:gs pos="91000">
                  <a:schemeClr val="accent2">
                    <a:alpha val="0"/>
                  </a:schemeClr>
                </a:gs>
              </a:gsLst>
              <a:lin ang="10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CC9802DB-EE4B-4893-9186-C22FF13A2095}"/>
              </a:ext>
            </a:extLst>
          </p:cNvPr>
          <p:cNvGrpSpPr/>
          <p:nvPr/>
        </p:nvGrpSpPr>
        <p:grpSpPr>
          <a:xfrm>
            <a:off x="8431257" y="2367676"/>
            <a:ext cx="2476295" cy="825804"/>
            <a:chOff x="1159511" y="1969400"/>
            <a:chExt cx="2476295" cy="825804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A8F3F2A5-BC0D-4858-A8D9-EEC6E57A4125}"/>
                </a:ext>
              </a:extLst>
            </p:cNvPr>
            <p:cNvSpPr txBox="1"/>
            <p:nvPr/>
          </p:nvSpPr>
          <p:spPr>
            <a:xfrm>
              <a:off x="1159511" y="1969400"/>
              <a:ext cx="2476295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zh-CN" altLang="en-US" dirty="0">
                  <a:solidFill>
                    <a:schemeClr val="accent2"/>
                  </a:solidFill>
                  <a:latin typeface="+mn-ea"/>
                </a:rPr>
                <a:t>标题标题标题标题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DE72D47A-C1CB-4885-A439-2C19B47121CE}"/>
                </a:ext>
              </a:extLst>
            </p:cNvPr>
            <p:cNvSpPr txBox="1"/>
            <p:nvPr/>
          </p:nvSpPr>
          <p:spPr>
            <a:xfrm>
              <a:off x="1497442" y="2370216"/>
              <a:ext cx="2138363" cy="4249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accent2"/>
                  </a:solidFill>
                </a:rPr>
                <a:t>内容内容内容内容内容内容，内容内容内容内容内容内容</a:t>
              </a:r>
            </a:p>
          </p:txBody>
        </p:sp>
      </p:grp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2B52E26E-F5C3-9A5D-E38A-958C301BEC7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观众反馈</a:t>
            </a:r>
          </a:p>
        </p:txBody>
      </p:sp>
      <p:pic>
        <p:nvPicPr>
          <p:cNvPr id="37" name="图片 36" descr="电脑屏幕的照片&#10;&#10;中度可信度描述已自动生成">
            <a:extLst>
              <a:ext uri="{FF2B5EF4-FFF2-40B4-BE49-F238E27FC236}">
                <a16:creationId xmlns:a16="http://schemas.microsoft.com/office/drawing/2014/main" id="{0F8F903A-8278-79C7-E581-C7D38CC284C9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429154" y="2231226"/>
            <a:ext cx="1944000" cy="1421999"/>
          </a:xfrm>
          <a:custGeom>
            <a:avLst/>
            <a:gdLst>
              <a:gd name="connsiteX0" fmla="*/ 36344 w 1944000"/>
              <a:gd name="connsiteY0" fmla="*/ 0 h 1421999"/>
              <a:gd name="connsiteX1" fmla="*/ 1907656 w 1944000"/>
              <a:gd name="connsiteY1" fmla="*/ 0 h 1421999"/>
              <a:gd name="connsiteX2" fmla="*/ 1933354 w 1944000"/>
              <a:gd name="connsiteY2" fmla="*/ 10645 h 1421999"/>
              <a:gd name="connsiteX3" fmla="*/ 1944000 w 1944000"/>
              <a:gd name="connsiteY3" fmla="*/ 36345 h 1421999"/>
              <a:gd name="connsiteX4" fmla="*/ 1944000 w 1944000"/>
              <a:gd name="connsiteY4" fmla="*/ 1385653 h 1421999"/>
              <a:gd name="connsiteX5" fmla="*/ 1907654 w 1944000"/>
              <a:gd name="connsiteY5" fmla="*/ 1421999 h 1421999"/>
              <a:gd name="connsiteX6" fmla="*/ 36346 w 1944000"/>
              <a:gd name="connsiteY6" fmla="*/ 1421999 h 1421999"/>
              <a:gd name="connsiteX7" fmla="*/ 0 w 1944000"/>
              <a:gd name="connsiteY7" fmla="*/ 1385653 h 1421999"/>
              <a:gd name="connsiteX8" fmla="*/ 0 w 1944000"/>
              <a:gd name="connsiteY8" fmla="*/ 36345 h 1421999"/>
              <a:gd name="connsiteX9" fmla="*/ 10646 w 1944000"/>
              <a:gd name="connsiteY9" fmla="*/ 10645 h 1421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944000" h="1421999">
                <a:moveTo>
                  <a:pt x="36344" y="0"/>
                </a:moveTo>
                <a:lnTo>
                  <a:pt x="1907656" y="0"/>
                </a:lnTo>
                <a:lnTo>
                  <a:pt x="1933354" y="10645"/>
                </a:lnTo>
                <a:cubicBezTo>
                  <a:pt x="1939932" y="17222"/>
                  <a:pt x="1944000" y="26309"/>
                  <a:pt x="1944000" y="36345"/>
                </a:cubicBezTo>
                <a:lnTo>
                  <a:pt x="1944000" y="1385653"/>
                </a:lnTo>
                <a:cubicBezTo>
                  <a:pt x="1944000" y="1405726"/>
                  <a:pt x="1927727" y="1421999"/>
                  <a:pt x="1907654" y="1421999"/>
                </a:cubicBezTo>
                <a:lnTo>
                  <a:pt x="36346" y="1421999"/>
                </a:lnTo>
                <a:cubicBezTo>
                  <a:pt x="16273" y="1421999"/>
                  <a:pt x="0" y="1405726"/>
                  <a:pt x="0" y="1385653"/>
                </a:cubicBezTo>
                <a:lnTo>
                  <a:pt x="0" y="36345"/>
                </a:lnTo>
                <a:cubicBezTo>
                  <a:pt x="0" y="26309"/>
                  <a:pt x="4069" y="17222"/>
                  <a:pt x="10646" y="10645"/>
                </a:cubicBezTo>
                <a:close/>
              </a:path>
            </a:pathLst>
          </a:custGeom>
          <a:ln w="19050">
            <a:solidFill>
              <a:srgbClr val="161616"/>
            </a:solidFill>
          </a:ln>
          <a:effectLst>
            <a:outerShdw blurRad="622300" dist="431800" dir="5400000" sx="96000" sy="96000" algn="ctr" rotWithShape="0">
              <a:schemeClr val="tx1">
                <a:alpha val="60000"/>
              </a:scheme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8388640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DCA6FE36-D42A-EAAF-593A-1DD99AAFFB8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标题标题</a:t>
            </a:r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CCDA1C25-0130-3BBA-ABAB-654270244FB3}"/>
              </a:ext>
            </a:extLst>
          </p:cNvPr>
          <p:cNvSpPr/>
          <p:nvPr/>
        </p:nvSpPr>
        <p:spPr>
          <a:xfrm>
            <a:off x="3424819" y="2541197"/>
            <a:ext cx="5342364" cy="852402"/>
          </a:xfrm>
          <a:prstGeom prst="ellipse">
            <a:avLst/>
          </a:prstGeom>
          <a:gradFill flip="none" rotWithShape="1">
            <a:gsLst>
              <a:gs pos="0">
                <a:schemeClr val="accent2">
                  <a:alpha val="0"/>
                </a:schemeClr>
              </a:gs>
              <a:gs pos="100000">
                <a:schemeClr val="accent1">
                  <a:alpha val="56000"/>
                </a:schemeClr>
              </a:gs>
            </a:gsLst>
            <a:lin ang="5400000" scaled="1"/>
            <a:tileRect/>
          </a:gradFill>
          <a:ln w="12700">
            <a:gradFill>
              <a:gsLst>
                <a:gs pos="63000">
                  <a:schemeClr val="accent2"/>
                </a:gs>
                <a:gs pos="0">
                  <a:schemeClr val="accent2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508"/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B9E368CE-2B49-12E3-84A6-38B42C9191BD}"/>
              </a:ext>
            </a:extLst>
          </p:cNvPr>
          <p:cNvSpPr/>
          <p:nvPr/>
        </p:nvSpPr>
        <p:spPr>
          <a:xfrm>
            <a:off x="466848" y="2460401"/>
            <a:ext cx="11258306" cy="1796320"/>
          </a:xfrm>
          <a:prstGeom prst="ellipse">
            <a:avLst/>
          </a:prstGeom>
          <a:noFill/>
          <a:ln w="19050">
            <a:gradFill>
              <a:gsLst>
                <a:gs pos="100000">
                  <a:schemeClr val="accent2"/>
                </a:gs>
                <a:gs pos="0">
                  <a:schemeClr val="accent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508"/>
          </a:p>
        </p:txBody>
      </p:sp>
      <p:sp>
        <p:nvSpPr>
          <p:cNvPr id="45" name="矩形: 圆角 44">
            <a:extLst>
              <a:ext uri="{FF2B5EF4-FFF2-40B4-BE49-F238E27FC236}">
                <a16:creationId xmlns:a16="http://schemas.microsoft.com/office/drawing/2014/main" id="{6F343E27-34CE-13F5-9E39-B8465264560E}"/>
              </a:ext>
            </a:extLst>
          </p:cNvPr>
          <p:cNvSpPr/>
          <p:nvPr/>
        </p:nvSpPr>
        <p:spPr>
          <a:xfrm>
            <a:off x="9813175" y="2780352"/>
            <a:ext cx="89337" cy="853386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25000">
                <a:schemeClr val="accent2">
                  <a:alpha val="0"/>
                </a:schemeClr>
              </a:gs>
              <a:gs pos="100000">
                <a:schemeClr val="accent1">
                  <a:alpha val="64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矩形: 圆角 45">
            <a:extLst>
              <a:ext uri="{FF2B5EF4-FFF2-40B4-BE49-F238E27FC236}">
                <a16:creationId xmlns:a16="http://schemas.microsoft.com/office/drawing/2014/main" id="{D5FE7FFA-256D-238E-749C-8C06D2E0B09A}"/>
              </a:ext>
            </a:extLst>
          </p:cNvPr>
          <p:cNvSpPr/>
          <p:nvPr/>
        </p:nvSpPr>
        <p:spPr>
          <a:xfrm>
            <a:off x="8734222" y="2009808"/>
            <a:ext cx="195326" cy="1144872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25000">
                <a:schemeClr val="accent2">
                  <a:alpha val="0"/>
                </a:schemeClr>
              </a:gs>
              <a:gs pos="100000">
                <a:schemeClr val="accent1">
                  <a:alpha val="34000"/>
                </a:schemeClr>
              </a:gs>
            </a:gsLst>
            <a:lin ang="16200000" scaled="1"/>
            <a:tileRect/>
          </a:gra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矩形: 圆角 46">
            <a:extLst>
              <a:ext uri="{FF2B5EF4-FFF2-40B4-BE49-F238E27FC236}">
                <a16:creationId xmlns:a16="http://schemas.microsoft.com/office/drawing/2014/main" id="{D743142D-B8B8-F503-3AC2-6F05EA6D1315}"/>
              </a:ext>
            </a:extLst>
          </p:cNvPr>
          <p:cNvSpPr/>
          <p:nvPr/>
        </p:nvSpPr>
        <p:spPr>
          <a:xfrm>
            <a:off x="9974479" y="1947052"/>
            <a:ext cx="195326" cy="1144872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25000">
                <a:schemeClr val="accent2">
                  <a:alpha val="0"/>
                </a:schemeClr>
              </a:gs>
              <a:gs pos="100000">
                <a:schemeClr val="accent1">
                  <a:alpha val="34000"/>
                </a:schemeClr>
              </a:gs>
            </a:gsLst>
            <a:lin ang="16200000" scaled="1"/>
            <a:tileRect/>
          </a:gradFill>
          <a:ln>
            <a:noFill/>
          </a:ln>
          <a:effectLst>
            <a:softEdge rad="76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矩形: 圆角 47">
            <a:extLst>
              <a:ext uri="{FF2B5EF4-FFF2-40B4-BE49-F238E27FC236}">
                <a16:creationId xmlns:a16="http://schemas.microsoft.com/office/drawing/2014/main" id="{D69ABAF6-B341-4469-0208-59E2CA3C92FE}"/>
              </a:ext>
            </a:extLst>
          </p:cNvPr>
          <p:cNvSpPr/>
          <p:nvPr/>
        </p:nvSpPr>
        <p:spPr>
          <a:xfrm flipH="1">
            <a:off x="2289488" y="2780352"/>
            <a:ext cx="89337" cy="853386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25000">
                <a:schemeClr val="accent2">
                  <a:alpha val="0"/>
                </a:schemeClr>
              </a:gs>
              <a:gs pos="100000">
                <a:schemeClr val="accent1">
                  <a:alpha val="64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矩形: 圆角 48">
            <a:extLst>
              <a:ext uri="{FF2B5EF4-FFF2-40B4-BE49-F238E27FC236}">
                <a16:creationId xmlns:a16="http://schemas.microsoft.com/office/drawing/2014/main" id="{37C37A7E-831E-D0D0-9D82-C9EE0E860B11}"/>
              </a:ext>
            </a:extLst>
          </p:cNvPr>
          <p:cNvSpPr/>
          <p:nvPr/>
        </p:nvSpPr>
        <p:spPr>
          <a:xfrm flipH="1">
            <a:off x="3262452" y="2009808"/>
            <a:ext cx="195326" cy="1144872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25000">
                <a:schemeClr val="accent2">
                  <a:alpha val="0"/>
                </a:schemeClr>
              </a:gs>
              <a:gs pos="100000">
                <a:schemeClr val="accent1">
                  <a:alpha val="34000"/>
                </a:schemeClr>
              </a:gs>
            </a:gsLst>
            <a:lin ang="16200000" scaled="1"/>
            <a:tileRect/>
          </a:gra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矩形: 圆角 49">
            <a:extLst>
              <a:ext uri="{FF2B5EF4-FFF2-40B4-BE49-F238E27FC236}">
                <a16:creationId xmlns:a16="http://schemas.microsoft.com/office/drawing/2014/main" id="{41BA455A-DB4B-14CE-EC80-FDE2AB473618}"/>
              </a:ext>
            </a:extLst>
          </p:cNvPr>
          <p:cNvSpPr/>
          <p:nvPr/>
        </p:nvSpPr>
        <p:spPr>
          <a:xfrm flipH="1">
            <a:off x="2022195" y="1947052"/>
            <a:ext cx="195326" cy="1144872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25000">
                <a:schemeClr val="accent2">
                  <a:alpha val="0"/>
                </a:schemeClr>
              </a:gs>
              <a:gs pos="100000">
                <a:schemeClr val="accent1">
                  <a:alpha val="34000"/>
                </a:schemeClr>
              </a:gs>
            </a:gsLst>
            <a:lin ang="16200000" scaled="1"/>
            <a:tileRect/>
          </a:gradFill>
          <a:ln>
            <a:noFill/>
          </a:ln>
          <a:effectLst>
            <a:softEdge rad="76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椭圆 50">
            <a:extLst>
              <a:ext uri="{FF2B5EF4-FFF2-40B4-BE49-F238E27FC236}">
                <a16:creationId xmlns:a16="http://schemas.microsoft.com/office/drawing/2014/main" id="{557EDC33-872D-B9C9-374C-ADF66CA28F77}"/>
              </a:ext>
            </a:extLst>
          </p:cNvPr>
          <p:cNvSpPr/>
          <p:nvPr/>
        </p:nvSpPr>
        <p:spPr>
          <a:xfrm>
            <a:off x="957658" y="3434073"/>
            <a:ext cx="738111" cy="738112"/>
          </a:xfrm>
          <a:prstGeom prst="ellipse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椭圆 51">
            <a:extLst>
              <a:ext uri="{FF2B5EF4-FFF2-40B4-BE49-F238E27FC236}">
                <a16:creationId xmlns:a16="http://schemas.microsoft.com/office/drawing/2014/main" id="{AAF98CB5-FC0E-021C-D69B-BF5F52B8E30C}"/>
              </a:ext>
            </a:extLst>
          </p:cNvPr>
          <p:cNvSpPr/>
          <p:nvPr/>
        </p:nvSpPr>
        <p:spPr>
          <a:xfrm>
            <a:off x="2546396" y="3781236"/>
            <a:ext cx="738112" cy="738112"/>
          </a:xfrm>
          <a:prstGeom prst="ellipse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椭圆 52">
            <a:extLst>
              <a:ext uri="{FF2B5EF4-FFF2-40B4-BE49-F238E27FC236}">
                <a16:creationId xmlns:a16="http://schemas.microsoft.com/office/drawing/2014/main" id="{3B470CA5-F92C-DC1C-2E38-9CC303136C1D}"/>
              </a:ext>
            </a:extLst>
          </p:cNvPr>
          <p:cNvSpPr/>
          <p:nvPr/>
        </p:nvSpPr>
        <p:spPr>
          <a:xfrm>
            <a:off x="4135137" y="3877489"/>
            <a:ext cx="738112" cy="738112"/>
          </a:xfrm>
          <a:prstGeom prst="ellipse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椭圆 53">
            <a:extLst>
              <a:ext uri="{FF2B5EF4-FFF2-40B4-BE49-F238E27FC236}">
                <a16:creationId xmlns:a16="http://schemas.microsoft.com/office/drawing/2014/main" id="{8D3091D6-4423-C3C4-2AD2-FC181B9EB83C}"/>
              </a:ext>
            </a:extLst>
          </p:cNvPr>
          <p:cNvSpPr/>
          <p:nvPr/>
        </p:nvSpPr>
        <p:spPr>
          <a:xfrm>
            <a:off x="5723877" y="3889173"/>
            <a:ext cx="738112" cy="738112"/>
          </a:xfrm>
          <a:prstGeom prst="ellipse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椭圆 54">
            <a:extLst>
              <a:ext uri="{FF2B5EF4-FFF2-40B4-BE49-F238E27FC236}">
                <a16:creationId xmlns:a16="http://schemas.microsoft.com/office/drawing/2014/main" id="{60D15A2A-6A3D-4302-9222-6B47A0A6229F}"/>
              </a:ext>
            </a:extLst>
          </p:cNvPr>
          <p:cNvSpPr/>
          <p:nvPr/>
        </p:nvSpPr>
        <p:spPr>
          <a:xfrm>
            <a:off x="7312620" y="3877492"/>
            <a:ext cx="738111" cy="738115"/>
          </a:xfrm>
          <a:prstGeom prst="ellipse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椭圆 55">
            <a:extLst>
              <a:ext uri="{FF2B5EF4-FFF2-40B4-BE49-F238E27FC236}">
                <a16:creationId xmlns:a16="http://schemas.microsoft.com/office/drawing/2014/main" id="{58DE2884-A229-EB68-0802-6C950FC5A1AA}"/>
              </a:ext>
            </a:extLst>
          </p:cNvPr>
          <p:cNvSpPr/>
          <p:nvPr/>
        </p:nvSpPr>
        <p:spPr>
          <a:xfrm>
            <a:off x="8901358" y="3781236"/>
            <a:ext cx="738113" cy="738112"/>
          </a:xfrm>
          <a:prstGeom prst="ellipse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椭圆 56">
            <a:extLst>
              <a:ext uri="{FF2B5EF4-FFF2-40B4-BE49-F238E27FC236}">
                <a16:creationId xmlns:a16="http://schemas.microsoft.com/office/drawing/2014/main" id="{190A3C89-9F6E-57A0-ABBA-EA6231301FA8}"/>
              </a:ext>
            </a:extLst>
          </p:cNvPr>
          <p:cNvSpPr/>
          <p:nvPr/>
        </p:nvSpPr>
        <p:spPr>
          <a:xfrm>
            <a:off x="10490093" y="3434073"/>
            <a:ext cx="738112" cy="738112"/>
          </a:xfrm>
          <a:prstGeom prst="ellipse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图形 213">
            <a:extLst>
              <a:ext uri="{FF2B5EF4-FFF2-40B4-BE49-F238E27FC236}">
                <a16:creationId xmlns:a16="http://schemas.microsoft.com/office/drawing/2014/main" id="{74D167BA-942C-2730-DBE2-8E771BAF3AC9}"/>
              </a:ext>
            </a:extLst>
          </p:cNvPr>
          <p:cNvSpPr/>
          <p:nvPr/>
        </p:nvSpPr>
        <p:spPr>
          <a:xfrm>
            <a:off x="4342613" y="4084966"/>
            <a:ext cx="323158" cy="323158"/>
          </a:xfrm>
          <a:custGeom>
            <a:avLst/>
            <a:gdLst>
              <a:gd name="connsiteX0" fmla="*/ 952460 w 1904922"/>
              <a:gd name="connsiteY0" fmla="*/ 0 h 1904922"/>
              <a:gd name="connsiteX1" fmla="*/ 0 w 1904922"/>
              <a:gd name="connsiteY1" fmla="*/ 952460 h 1904922"/>
              <a:gd name="connsiteX2" fmla="*/ 952460 w 1904922"/>
              <a:gd name="connsiteY2" fmla="*/ 1904923 h 1904922"/>
              <a:gd name="connsiteX3" fmla="*/ 1904923 w 1904922"/>
              <a:gd name="connsiteY3" fmla="*/ 952460 h 1904922"/>
              <a:gd name="connsiteX4" fmla="*/ 952460 w 1904922"/>
              <a:gd name="connsiteY4" fmla="*/ 0 h 1904922"/>
              <a:gd name="connsiteX5" fmla="*/ 1326616 w 1904922"/>
              <a:gd name="connsiteY5" fmla="*/ 886070 h 1904922"/>
              <a:gd name="connsiteX6" fmla="*/ 1326616 w 1904922"/>
              <a:gd name="connsiteY6" fmla="*/ 1021135 h 1904922"/>
              <a:gd name="connsiteX7" fmla="*/ 1053916 w 1904922"/>
              <a:gd name="connsiteY7" fmla="*/ 1021135 h 1904922"/>
              <a:gd name="connsiteX8" fmla="*/ 1053916 w 1904922"/>
              <a:gd name="connsiteY8" fmla="*/ 1156857 h 1904922"/>
              <a:gd name="connsiteX9" fmla="*/ 1326616 w 1904922"/>
              <a:gd name="connsiteY9" fmla="*/ 1156857 h 1904922"/>
              <a:gd name="connsiteX10" fmla="*/ 1326616 w 1904922"/>
              <a:gd name="connsiteY10" fmla="*/ 1293187 h 1904922"/>
              <a:gd name="connsiteX11" fmla="*/ 1053916 w 1904922"/>
              <a:gd name="connsiteY11" fmla="*/ 1293187 h 1904922"/>
              <a:gd name="connsiteX12" fmla="*/ 1054528 w 1904922"/>
              <a:gd name="connsiteY12" fmla="*/ 1496983 h 1904922"/>
              <a:gd name="connsiteX13" fmla="*/ 850983 w 1904922"/>
              <a:gd name="connsiteY13" fmla="*/ 1496983 h 1904922"/>
              <a:gd name="connsiteX14" fmla="*/ 850371 w 1904922"/>
              <a:gd name="connsiteY14" fmla="*/ 1293187 h 1904922"/>
              <a:gd name="connsiteX15" fmla="*/ 577683 w 1904922"/>
              <a:gd name="connsiteY15" fmla="*/ 1293187 h 1904922"/>
              <a:gd name="connsiteX16" fmla="*/ 577683 w 1904922"/>
              <a:gd name="connsiteY16" fmla="*/ 1156857 h 1904922"/>
              <a:gd name="connsiteX17" fmla="*/ 850373 w 1904922"/>
              <a:gd name="connsiteY17" fmla="*/ 1156857 h 1904922"/>
              <a:gd name="connsiteX18" fmla="*/ 850373 w 1904922"/>
              <a:gd name="connsiteY18" fmla="*/ 1021135 h 1904922"/>
              <a:gd name="connsiteX19" fmla="*/ 577683 w 1904922"/>
              <a:gd name="connsiteY19" fmla="*/ 1021135 h 1904922"/>
              <a:gd name="connsiteX20" fmla="*/ 577683 w 1904922"/>
              <a:gd name="connsiteY20" fmla="*/ 886070 h 1904922"/>
              <a:gd name="connsiteX21" fmla="*/ 805353 w 1904922"/>
              <a:gd name="connsiteY21" fmla="*/ 886070 h 1904922"/>
              <a:gd name="connsiteX22" fmla="*/ 515542 w 1904922"/>
              <a:gd name="connsiteY22" fmla="*/ 407935 h 1904922"/>
              <a:gd name="connsiteX23" fmla="*/ 736842 w 1904922"/>
              <a:gd name="connsiteY23" fmla="*/ 407935 h 1904922"/>
              <a:gd name="connsiteX24" fmla="*/ 956266 w 1904922"/>
              <a:gd name="connsiteY24" fmla="*/ 813120 h 1904922"/>
              <a:gd name="connsiteX25" fmla="*/ 1173782 w 1904922"/>
              <a:gd name="connsiteY25" fmla="*/ 409840 h 1904922"/>
              <a:gd name="connsiteX26" fmla="*/ 1389378 w 1904922"/>
              <a:gd name="connsiteY26" fmla="*/ 409840 h 1904922"/>
              <a:gd name="connsiteX27" fmla="*/ 1098304 w 1904922"/>
              <a:gd name="connsiteY27" fmla="*/ 886070 h 1904922"/>
              <a:gd name="connsiteX28" fmla="*/ 1326616 w 1904922"/>
              <a:gd name="connsiteY28" fmla="*/ 886070 h 19049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904922" h="1904922">
                <a:moveTo>
                  <a:pt x="952460" y="0"/>
                </a:moveTo>
                <a:cubicBezTo>
                  <a:pt x="426431" y="0"/>
                  <a:pt x="0" y="426431"/>
                  <a:pt x="0" y="952460"/>
                </a:cubicBezTo>
                <a:cubicBezTo>
                  <a:pt x="0" y="1478489"/>
                  <a:pt x="426431" y="1904923"/>
                  <a:pt x="952460" y="1904923"/>
                </a:cubicBezTo>
                <a:cubicBezTo>
                  <a:pt x="1478489" y="1904923"/>
                  <a:pt x="1904923" y="1478489"/>
                  <a:pt x="1904923" y="952460"/>
                </a:cubicBezTo>
                <a:cubicBezTo>
                  <a:pt x="1904923" y="426431"/>
                  <a:pt x="1478489" y="0"/>
                  <a:pt x="952460" y="0"/>
                </a:cubicBezTo>
                <a:close/>
                <a:moveTo>
                  <a:pt x="1326616" y="886070"/>
                </a:moveTo>
                <a:lnTo>
                  <a:pt x="1326616" y="1021135"/>
                </a:lnTo>
                <a:lnTo>
                  <a:pt x="1053916" y="1021135"/>
                </a:lnTo>
                <a:lnTo>
                  <a:pt x="1053916" y="1156857"/>
                </a:lnTo>
                <a:lnTo>
                  <a:pt x="1326616" y="1156857"/>
                </a:lnTo>
                <a:lnTo>
                  <a:pt x="1326616" y="1293187"/>
                </a:lnTo>
                <a:lnTo>
                  <a:pt x="1053916" y="1293187"/>
                </a:lnTo>
                <a:lnTo>
                  <a:pt x="1054528" y="1496983"/>
                </a:lnTo>
                <a:lnTo>
                  <a:pt x="850983" y="1496983"/>
                </a:lnTo>
                <a:lnTo>
                  <a:pt x="850371" y="1293187"/>
                </a:lnTo>
                <a:lnTo>
                  <a:pt x="577683" y="1293187"/>
                </a:lnTo>
                <a:lnTo>
                  <a:pt x="577683" y="1156857"/>
                </a:lnTo>
                <a:lnTo>
                  <a:pt x="850373" y="1156857"/>
                </a:lnTo>
                <a:lnTo>
                  <a:pt x="850373" y="1021135"/>
                </a:lnTo>
                <a:lnTo>
                  <a:pt x="577683" y="1021135"/>
                </a:lnTo>
                <a:lnTo>
                  <a:pt x="577683" y="886070"/>
                </a:lnTo>
                <a:lnTo>
                  <a:pt x="805353" y="886070"/>
                </a:lnTo>
                <a:lnTo>
                  <a:pt x="515542" y="407935"/>
                </a:lnTo>
                <a:lnTo>
                  <a:pt x="736842" y="407935"/>
                </a:lnTo>
                <a:lnTo>
                  <a:pt x="956266" y="813120"/>
                </a:lnTo>
                <a:lnTo>
                  <a:pt x="1173782" y="409840"/>
                </a:lnTo>
                <a:lnTo>
                  <a:pt x="1389378" y="409840"/>
                </a:lnTo>
                <a:lnTo>
                  <a:pt x="1098304" y="886070"/>
                </a:lnTo>
                <a:lnTo>
                  <a:pt x="1326616" y="886070"/>
                </a:lnTo>
                <a:close/>
              </a:path>
            </a:pathLst>
          </a:custGeom>
          <a:gradFill flip="none" rotWithShape="1">
            <a:gsLst>
              <a:gs pos="92517">
                <a:schemeClr val="bg1"/>
              </a:gs>
              <a:gs pos="0">
                <a:schemeClr val="bg1"/>
              </a:gs>
            </a:gsLst>
            <a:lin ang="2700000" scaled="1"/>
            <a:tileRect/>
          </a:gradFill>
          <a:ln w="6350" cap="flat">
            <a:noFill/>
            <a:prstDash val="solid"/>
            <a:miter/>
          </a:ln>
          <a:effectLst/>
          <a:scene3d>
            <a:camera prst="orthographicFront"/>
            <a:lightRig rig="contrasting" dir="t"/>
          </a:scene3d>
          <a:sp3d extrusionH="38100">
            <a:extrusionClr>
              <a:srgbClr val="00EAFF"/>
            </a:extrusionClr>
          </a:sp3d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600"/>
          </a:p>
        </p:txBody>
      </p:sp>
      <p:sp>
        <p:nvSpPr>
          <p:cNvPr id="59" name="图形 219">
            <a:extLst>
              <a:ext uri="{FF2B5EF4-FFF2-40B4-BE49-F238E27FC236}">
                <a16:creationId xmlns:a16="http://schemas.microsoft.com/office/drawing/2014/main" id="{B9293AAA-EF55-438E-00E1-536081ED69F8}"/>
              </a:ext>
            </a:extLst>
          </p:cNvPr>
          <p:cNvSpPr/>
          <p:nvPr/>
        </p:nvSpPr>
        <p:spPr>
          <a:xfrm>
            <a:off x="10696954" y="3655754"/>
            <a:ext cx="324388" cy="294748"/>
          </a:xfrm>
          <a:custGeom>
            <a:avLst/>
            <a:gdLst>
              <a:gd name="connsiteX0" fmla="*/ 2084749 w 2096566"/>
              <a:gd name="connsiteY0" fmla="*/ 671702 h 1905000"/>
              <a:gd name="connsiteX1" fmla="*/ 2080561 w 2096566"/>
              <a:gd name="connsiteY1" fmla="*/ 659225 h 1905000"/>
              <a:gd name="connsiteX2" fmla="*/ 1803812 w 2096566"/>
              <a:gd name="connsiteY2" fmla="*/ 99632 h 1905000"/>
              <a:gd name="connsiteX3" fmla="*/ 1643519 w 2096566"/>
              <a:gd name="connsiteY3" fmla="*/ 0 h 1905000"/>
              <a:gd name="connsiteX4" fmla="*/ 448570 w 2096566"/>
              <a:gd name="connsiteY4" fmla="*/ 0 h 1905000"/>
              <a:gd name="connsiteX5" fmla="*/ 288278 w 2096566"/>
              <a:gd name="connsiteY5" fmla="*/ 99632 h 1905000"/>
              <a:gd name="connsiteX6" fmla="*/ 15724 w 2096566"/>
              <a:gd name="connsiteY6" fmla="*/ 661322 h 1905000"/>
              <a:gd name="connsiteX7" fmla="*/ 11531 w 2096566"/>
              <a:gd name="connsiteY7" fmla="*/ 672752 h 1905000"/>
              <a:gd name="connsiteX8" fmla="*/ 0 w 2096566"/>
              <a:gd name="connsiteY8" fmla="*/ 759905 h 1905000"/>
              <a:gd name="connsiteX9" fmla="*/ 274650 w 2096566"/>
              <a:gd name="connsiteY9" fmla="*/ 1122235 h 1905000"/>
              <a:gd name="connsiteX10" fmla="*/ 679192 w 2096566"/>
              <a:gd name="connsiteY10" fmla="*/ 989361 h 1905000"/>
              <a:gd name="connsiteX11" fmla="*/ 742238 w 2096566"/>
              <a:gd name="connsiteY11" fmla="*/ 983222 h 1905000"/>
              <a:gd name="connsiteX12" fmla="*/ 748380 w 2096566"/>
              <a:gd name="connsiteY12" fmla="*/ 989361 h 1905000"/>
              <a:gd name="connsiteX13" fmla="*/ 1048189 w 2096566"/>
              <a:gd name="connsiteY13" fmla="*/ 1135761 h 1905000"/>
              <a:gd name="connsiteX14" fmla="*/ 1347903 w 2096566"/>
              <a:gd name="connsiteY14" fmla="*/ 989361 h 1905000"/>
              <a:gd name="connsiteX15" fmla="*/ 1409885 w 2096566"/>
              <a:gd name="connsiteY15" fmla="*/ 982161 h 1905000"/>
              <a:gd name="connsiteX16" fmla="*/ 1417090 w 2096566"/>
              <a:gd name="connsiteY16" fmla="*/ 989361 h 1905000"/>
              <a:gd name="connsiteX17" fmla="*/ 1790183 w 2096566"/>
              <a:gd name="connsiteY17" fmla="*/ 1130523 h 1905000"/>
              <a:gd name="connsiteX18" fmla="*/ 2096289 w 2096566"/>
              <a:gd name="connsiteY18" fmla="*/ 746379 h 1905000"/>
              <a:gd name="connsiteX19" fmla="*/ 2084842 w 2096566"/>
              <a:gd name="connsiteY19" fmla="*/ 671702 h 1905000"/>
              <a:gd name="connsiteX20" fmla="*/ 1412896 w 2096566"/>
              <a:gd name="connsiteY20" fmla="*/ 1110805 h 1905000"/>
              <a:gd name="connsiteX21" fmla="*/ 1354193 w 2096566"/>
              <a:gd name="connsiteY21" fmla="*/ 1109852 h 1905000"/>
              <a:gd name="connsiteX22" fmla="*/ 742089 w 2096566"/>
              <a:gd name="connsiteY22" fmla="*/ 1108710 h 1905000"/>
              <a:gd name="connsiteX23" fmla="*/ 685483 w 2096566"/>
              <a:gd name="connsiteY23" fmla="*/ 1108710 h 1905000"/>
              <a:gd name="connsiteX24" fmla="*/ 227477 w 2096566"/>
              <a:gd name="connsiteY24" fmla="*/ 1197006 h 1905000"/>
              <a:gd name="connsiteX25" fmla="*/ 209657 w 2096566"/>
              <a:gd name="connsiteY25" fmla="*/ 1189673 h 1905000"/>
              <a:gd name="connsiteX26" fmla="*/ 209657 w 2096566"/>
              <a:gd name="connsiteY26" fmla="*/ 1709738 h 1905000"/>
              <a:gd name="connsiteX27" fmla="*/ 424460 w 2096566"/>
              <a:gd name="connsiteY27" fmla="*/ 1905000 h 1905000"/>
              <a:gd name="connsiteX28" fmla="*/ 1673824 w 2096566"/>
              <a:gd name="connsiteY28" fmla="*/ 1905000 h 1905000"/>
              <a:gd name="connsiteX29" fmla="*/ 1897111 w 2096566"/>
              <a:gd name="connsiteY29" fmla="*/ 1709738 h 1905000"/>
              <a:gd name="connsiteX30" fmla="*/ 1897111 w 2096566"/>
              <a:gd name="connsiteY30" fmla="*/ 1190720 h 1905000"/>
              <a:gd name="connsiteX31" fmla="*/ 1412896 w 2096566"/>
              <a:gd name="connsiteY31" fmla="*/ 1110805 h 1905000"/>
              <a:gd name="connsiteX32" fmla="*/ 744187 w 2096566"/>
              <a:gd name="connsiteY32" fmla="*/ 1790890 h 1905000"/>
              <a:gd name="connsiteX33" fmla="*/ 697014 w 2096566"/>
              <a:gd name="connsiteY33" fmla="*/ 1835468 h 1905000"/>
              <a:gd name="connsiteX34" fmla="*/ 649841 w 2096566"/>
              <a:gd name="connsiteY34" fmla="*/ 1790795 h 1905000"/>
              <a:gd name="connsiteX35" fmla="*/ 649841 w 2096566"/>
              <a:gd name="connsiteY35" fmla="*/ 1260252 h 1905000"/>
              <a:gd name="connsiteX36" fmla="*/ 697014 w 2096566"/>
              <a:gd name="connsiteY36" fmla="*/ 1215677 h 1905000"/>
              <a:gd name="connsiteX37" fmla="*/ 744187 w 2096566"/>
              <a:gd name="connsiteY37" fmla="*/ 1260347 h 1905000"/>
              <a:gd name="connsiteX38" fmla="*/ 744187 w 2096566"/>
              <a:gd name="connsiteY38" fmla="*/ 1790890 h 1905000"/>
              <a:gd name="connsiteX39" fmla="*/ 1481511 w 2096566"/>
              <a:gd name="connsiteY39" fmla="*/ 1718500 h 1905000"/>
              <a:gd name="connsiteX40" fmla="*/ 1434433 w 2096566"/>
              <a:gd name="connsiteY40" fmla="*/ 1749171 h 1905000"/>
              <a:gd name="connsiteX41" fmla="*/ 1387260 w 2096566"/>
              <a:gd name="connsiteY41" fmla="*/ 1718405 h 1905000"/>
              <a:gd name="connsiteX42" fmla="*/ 1387260 w 2096566"/>
              <a:gd name="connsiteY42" fmla="*/ 1353121 h 1905000"/>
              <a:gd name="connsiteX43" fmla="*/ 1434433 w 2096566"/>
              <a:gd name="connsiteY43" fmla="*/ 1322357 h 1905000"/>
              <a:gd name="connsiteX44" fmla="*/ 1481511 w 2096566"/>
              <a:gd name="connsiteY44" fmla="*/ 1353121 h 1905000"/>
              <a:gd name="connsiteX45" fmla="*/ 1481511 w 2096566"/>
              <a:gd name="connsiteY45" fmla="*/ 1718405 h 190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2096566" h="1905000">
                <a:moveTo>
                  <a:pt x="2084749" y="671702"/>
                </a:moveTo>
                <a:cubicBezTo>
                  <a:pt x="2083353" y="667546"/>
                  <a:pt x="2081938" y="663388"/>
                  <a:pt x="2080561" y="659225"/>
                </a:cubicBezTo>
                <a:lnTo>
                  <a:pt x="1803812" y="99632"/>
                </a:lnTo>
                <a:cubicBezTo>
                  <a:pt x="1773396" y="38918"/>
                  <a:pt x="1711450" y="415"/>
                  <a:pt x="1643519" y="0"/>
                </a:cubicBezTo>
                <a:lnTo>
                  <a:pt x="448570" y="0"/>
                </a:lnTo>
                <a:cubicBezTo>
                  <a:pt x="380431" y="0"/>
                  <a:pt x="317534" y="38386"/>
                  <a:pt x="288278" y="99632"/>
                </a:cubicBezTo>
                <a:lnTo>
                  <a:pt x="15724" y="661322"/>
                </a:lnTo>
                <a:cubicBezTo>
                  <a:pt x="14676" y="664369"/>
                  <a:pt x="12579" y="669608"/>
                  <a:pt x="11531" y="672752"/>
                </a:cubicBezTo>
                <a:cubicBezTo>
                  <a:pt x="3145" y="703898"/>
                  <a:pt x="0" y="729902"/>
                  <a:pt x="0" y="759905"/>
                </a:cubicBezTo>
                <a:cubicBezTo>
                  <a:pt x="0" y="929164"/>
                  <a:pt x="110070" y="1077564"/>
                  <a:pt x="274650" y="1122235"/>
                </a:cubicBezTo>
                <a:cubicBezTo>
                  <a:pt x="438087" y="1165860"/>
                  <a:pt x="591138" y="1103566"/>
                  <a:pt x="679192" y="989361"/>
                </a:cubicBezTo>
                <a:cubicBezTo>
                  <a:pt x="694905" y="970266"/>
                  <a:pt x="723132" y="967517"/>
                  <a:pt x="742238" y="983222"/>
                </a:cubicBezTo>
                <a:cubicBezTo>
                  <a:pt x="744479" y="985065"/>
                  <a:pt x="746536" y="987121"/>
                  <a:pt x="748380" y="989361"/>
                </a:cubicBezTo>
                <a:cubicBezTo>
                  <a:pt x="820243" y="1081928"/>
                  <a:pt x="930963" y="1135994"/>
                  <a:pt x="1048189" y="1135761"/>
                </a:cubicBezTo>
                <a:cubicBezTo>
                  <a:pt x="1169695" y="1135761"/>
                  <a:pt x="1278812" y="1078611"/>
                  <a:pt x="1347903" y="989361"/>
                </a:cubicBezTo>
                <a:cubicBezTo>
                  <a:pt x="1363030" y="970266"/>
                  <a:pt x="1390780" y="967042"/>
                  <a:pt x="1409885" y="982161"/>
                </a:cubicBezTo>
                <a:cubicBezTo>
                  <a:pt x="1412557" y="984275"/>
                  <a:pt x="1414975" y="986691"/>
                  <a:pt x="1417090" y="989361"/>
                </a:cubicBezTo>
                <a:cubicBezTo>
                  <a:pt x="1504859" y="1102986"/>
                  <a:pt x="1649134" y="1157572"/>
                  <a:pt x="1790183" y="1130523"/>
                </a:cubicBezTo>
                <a:cubicBezTo>
                  <a:pt x="1961047" y="1098327"/>
                  <a:pt x="2103716" y="918781"/>
                  <a:pt x="2096289" y="746379"/>
                </a:cubicBezTo>
                <a:cubicBezTo>
                  <a:pt x="2095117" y="721154"/>
                  <a:pt x="2091282" y="696123"/>
                  <a:pt x="2084842" y="671702"/>
                </a:cubicBezTo>
                <a:close/>
                <a:moveTo>
                  <a:pt x="1412896" y="1110805"/>
                </a:moveTo>
                <a:cubicBezTo>
                  <a:pt x="1397172" y="1097280"/>
                  <a:pt x="1370012" y="1096328"/>
                  <a:pt x="1354193" y="1109852"/>
                </a:cubicBezTo>
                <a:cubicBezTo>
                  <a:pt x="1178017" y="1261000"/>
                  <a:pt x="917699" y="1260513"/>
                  <a:pt x="742089" y="1108710"/>
                </a:cubicBezTo>
                <a:cubicBezTo>
                  <a:pt x="725639" y="1095208"/>
                  <a:pt x="701933" y="1095208"/>
                  <a:pt x="685483" y="1108710"/>
                </a:cubicBezTo>
                <a:cubicBezTo>
                  <a:pt x="564931" y="1212533"/>
                  <a:pt x="396155" y="1251966"/>
                  <a:pt x="227477" y="1197006"/>
                </a:cubicBezTo>
                <a:cubicBezTo>
                  <a:pt x="220140" y="1194911"/>
                  <a:pt x="209657" y="1191767"/>
                  <a:pt x="209657" y="1189673"/>
                </a:cubicBezTo>
                <a:lnTo>
                  <a:pt x="209657" y="1709738"/>
                </a:lnTo>
                <a:cubicBezTo>
                  <a:pt x="209657" y="1830229"/>
                  <a:pt x="302955" y="1905000"/>
                  <a:pt x="424460" y="1905000"/>
                </a:cubicBezTo>
                <a:lnTo>
                  <a:pt x="1673824" y="1905000"/>
                </a:lnTo>
                <a:cubicBezTo>
                  <a:pt x="1795520" y="1905000"/>
                  <a:pt x="1897111" y="1830229"/>
                  <a:pt x="1897111" y="1709738"/>
                </a:cubicBezTo>
                <a:lnTo>
                  <a:pt x="1897111" y="1190720"/>
                </a:lnTo>
                <a:cubicBezTo>
                  <a:pt x="1718899" y="1258253"/>
                  <a:pt x="1538690" y="1219866"/>
                  <a:pt x="1412896" y="1110805"/>
                </a:cubicBezTo>
                <a:close/>
                <a:moveTo>
                  <a:pt x="744187" y="1790890"/>
                </a:moveTo>
                <a:cubicBezTo>
                  <a:pt x="744187" y="1815655"/>
                  <a:pt x="722173" y="1835468"/>
                  <a:pt x="697014" y="1835468"/>
                </a:cubicBezTo>
                <a:cubicBezTo>
                  <a:pt x="671855" y="1835468"/>
                  <a:pt x="649841" y="1815752"/>
                  <a:pt x="649841" y="1790795"/>
                </a:cubicBezTo>
                <a:lnTo>
                  <a:pt x="649841" y="1260252"/>
                </a:lnTo>
                <a:cubicBezTo>
                  <a:pt x="649841" y="1235393"/>
                  <a:pt x="671855" y="1215677"/>
                  <a:pt x="697014" y="1215677"/>
                </a:cubicBezTo>
                <a:cubicBezTo>
                  <a:pt x="722173" y="1215677"/>
                  <a:pt x="744187" y="1235393"/>
                  <a:pt x="744187" y="1260347"/>
                </a:cubicBezTo>
                <a:lnTo>
                  <a:pt x="744187" y="1790890"/>
                </a:lnTo>
                <a:close/>
                <a:moveTo>
                  <a:pt x="1481511" y="1718500"/>
                </a:moveTo>
                <a:cubicBezTo>
                  <a:pt x="1481511" y="1735645"/>
                  <a:pt x="1459592" y="1749171"/>
                  <a:pt x="1434433" y="1749171"/>
                </a:cubicBezTo>
                <a:cubicBezTo>
                  <a:pt x="1409276" y="1749171"/>
                  <a:pt x="1387260" y="1735550"/>
                  <a:pt x="1387260" y="1718405"/>
                </a:cubicBezTo>
                <a:lnTo>
                  <a:pt x="1387260" y="1353121"/>
                </a:lnTo>
                <a:cubicBezTo>
                  <a:pt x="1387260" y="1335976"/>
                  <a:pt x="1409179" y="1322357"/>
                  <a:pt x="1434433" y="1322357"/>
                </a:cubicBezTo>
                <a:cubicBezTo>
                  <a:pt x="1459497" y="1322357"/>
                  <a:pt x="1481511" y="1335976"/>
                  <a:pt x="1481511" y="1353121"/>
                </a:cubicBezTo>
                <a:lnTo>
                  <a:pt x="1481511" y="1718405"/>
                </a:lnTo>
                <a:close/>
              </a:path>
            </a:pathLst>
          </a:custGeom>
          <a:gradFill flip="none" rotWithShape="1">
            <a:gsLst>
              <a:gs pos="92517">
                <a:schemeClr val="bg1"/>
              </a:gs>
              <a:gs pos="0">
                <a:schemeClr val="bg1"/>
              </a:gs>
            </a:gsLst>
            <a:lin ang="2700000" scaled="1"/>
            <a:tileRect/>
          </a:gradFill>
          <a:ln w="6350" cap="flat">
            <a:noFill/>
            <a:prstDash val="solid"/>
            <a:miter/>
          </a:ln>
          <a:effectLst/>
          <a:scene3d>
            <a:camera prst="orthographicFront"/>
            <a:lightRig rig="contrasting" dir="t"/>
          </a:scene3d>
          <a:sp3d extrusionH="38100">
            <a:extrusionClr>
              <a:srgbClr val="00EAFF"/>
            </a:extrusionClr>
          </a:sp3d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600"/>
          </a:p>
        </p:txBody>
      </p:sp>
      <p:sp>
        <p:nvSpPr>
          <p:cNvPr id="60" name="图形 75">
            <a:extLst>
              <a:ext uri="{FF2B5EF4-FFF2-40B4-BE49-F238E27FC236}">
                <a16:creationId xmlns:a16="http://schemas.microsoft.com/office/drawing/2014/main" id="{04BD889F-7816-9C11-754A-A28053352909}"/>
              </a:ext>
            </a:extLst>
          </p:cNvPr>
          <p:cNvSpPr/>
          <p:nvPr/>
        </p:nvSpPr>
        <p:spPr>
          <a:xfrm>
            <a:off x="5944430" y="4088513"/>
            <a:ext cx="297004" cy="339432"/>
          </a:xfrm>
          <a:custGeom>
            <a:avLst/>
            <a:gdLst>
              <a:gd name="connsiteX0" fmla="*/ 833966 w 1666875"/>
              <a:gd name="connsiteY0" fmla="*/ 952500 h 1905000"/>
              <a:gd name="connsiteX1" fmla="*/ 1310216 w 1666875"/>
              <a:gd name="connsiteY1" fmla="*/ 476250 h 1905000"/>
              <a:gd name="connsiteX2" fmla="*/ 833966 w 1666875"/>
              <a:gd name="connsiteY2" fmla="*/ 0 h 1905000"/>
              <a:gd name="connsiteX3" fmla="*/ 357716 w 1666875"/>
              <a:gd name="connsiteY3" fmla="*/ 476250 h 1905000"/>
              <a:gd name="connsiteX4" fmla="*/ 833966 w 1666875"/>
              <a:gd name="connsiteY4" fmla="*/ 952500 h 1905000"/>
              <a:gd name="connsiteX5" fmla="*/ 1164167 w 1666875"/>
              <a:gd name="connsiteY5" fmla="*/ 1072091 h 1905000"/>
              <a:gd name="connsiteX6" fmla="*/ 1101724 w 1666875"/>
              <a:gd name="connsiteY6" fmla="*/ 1072091 h 1905000"/>
              <a:gd name="connsiteX7" fmla="*/ 830792 w 1666875"/>
              <a:gd name="connsiteY7" fmla="*/ 1131358 h 1905000"/>
              <a:gd name="connsiteX8" fmla="*/ 558799 w 1666875"/>
              <a:gd name="connsiteY8" fmla="*/ 1072091 h 1905000"/>
              <a:gd name="connsiteX9" fmla="*/ 500591 w 1666875"/>
              <a:gd name="connsiteY9" fmla="*/ 1072091 h 1905000"/>
              <a:gd name="connsiteX10" fmla="*/ 1 w 1666875"/>
              <a:gd name="connsiteY10" fmla="*/ 1570565 h 1905000"/>
              <a:gd name="connsiteX11" fmla="*/ 0 w 1666875"/>
              <a:gd name="connsiteY11" fmla="*/ 1571625 h 1905000"/>
              <a:gd name="connsiteX12" fmla="*/ 0 w 1666875"/>
              <a:gd name="connsiteY12" fmla="*/ 1726142 h 1905000"/>
              <a:gd name="connsiteX13" fmla="*/ 178858 w 1666875"/>
              <a:gd name="connsiteY13" fmla="*/ 1905000 h 1905000"/>
              <a:gd name="connsiteX14" fmla="*/ 1488017 w 1666875"/>
              <a:gd name="connsiteY14" fmla="*/ 1905000 h 1905000"/>
              <a:gd name="connsiteX15" fmla="*/ 1666875 w 1666875"/>
              <a:gd name="connsiteY15" fmla="*/ 1726142 h 1905000"/>
              <a:gd name="connsiteX16" fmla="*/ 1666875 w 1666875"/>
              <a:gd name="connsiteY16" fmla="*/ 1571625 h 1905000"/>
              <a:gd name="connsiteX17" fmla="*/ 1167352 w 1666875"/>
              <a:gd name="connsiteY17" fmla="*/ 1072082 h 1905000"/>
              <a:gd name="connsiteX18" fmla="*/ 1164167 w 1666875"/>
              <a:gd name="connsiteY18" fmla="*/ 1072091 h 190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666875" h="1905000">
                <a:moveTo>
                  <a:pt x="833966" y="952500"/>
                </a:moveTo>
                <a:cubicBezTo>
                  <a:pt x="1096992" y="952500"/>
                  <a:pt x="1310216" y="739276"/>
                  <a:pt x="1310216" y="476250"/>
                </a:cubicBezTo>
                <a:cubicBezTo>
                  <a:pt x="1310216" y="213224"/>
                  <a:pt x="1096992" y="0"/>
                  <a:pt x="833966" y="0"/>
                </a:cubicBezTo>
                <a:cubicBezTo>
                  <a:pt x="570942" y="0"/>
                  <a:pt x="357716" y="213224"/>
                  <a:pt x="357716" y="476250"/>
                </a:cubicBezTo>
                <a:cubicBezTo>
                  <a:pt x="357716" y="739276"/>
                  <a:pt x="570942" y="952500"/>
                  <a:pt x="833966" y="952500"/>
                </a:cubicBezTo>
                <a:close/>
                <a:moveTo>
                  <a:pt x="1164167" y="1072091"/>
                </a:moveTo>
                <a:lnTo>
                  <a:pt x="1101724" y="1072091"/>
                </a:lnTo>
                <a:cubicBezTo>
                  <a:pt x="1016606" y="1110740"/>
                  <a:pt x="924273" y="1130939"/>
                  <a:pt x="830792" y="1131358"/>
                </a:cubicBezTo>
                <a:cubicBezTo>
                  <a:pt x="736971" y="1130928"/>
                  <a:pt x="644294" y="1110734"/>
                  <a:pt x="558799" y="1072091"/>
                </a:cubicBezTo>
                <a:lnTo>
                  <a:pt x="500591" y="1072091"/>
                </a:lnTo>
                <a:cubicBezTo>
                  <a:pt x="224708" y="1071507"/>
                  <a:pt x="586" y="1294682"/>
                  <a:pt x="1" y="1570565"/>
                </a:cubicBezTo>
                <a:cubicBezTo>
                  <a:pt x="0" y="1570918"/>
                  <a:pt x="0" y="1571272"/>
                  <a:pt x="0" y="1571625"/>
                </a:cubicBezTo>
                <a:lnTo>
                  <a:pt x="0" y="1726142"/>
                </a:lnTo>
                <a:cubicBezTo>
                  <a:pt x="0" y="1824923"/>
                  <a:pt x="80077" y="1905000"/>
                  <a:pt x="178858" y="1905000"/>
                </a:cubicBezTo>
                <a:lnTo>
                  <a:pt x="1488017" y="1905000"/>
                </a:lnTo>
                <a:cubicBezTo>
                  <a:pt x="1586798" y="1905000"/>
                  <a:pt x="1666875" y="1824923"/>
                  <a:pt x="1666875" y="1726142"/>
                </a:cubicBezTo>
                <a:lnTo>
                  <a:pt x="1666875" y="1571625"/>
                </a:lnTo>
                <a:cubicBezTo>
                  <a:pt x="1666881" y="1295740"/>
                  <a:pt x="1443237" y="1072087"/>
                  <a:pt x="1167352" y="1072082"/>
                </a:cubicBezTo>
                <a:cubicBezTo>
                  <a:pt x="1166290" y="1072082"/>
                  <a:pt x="1165228" y="1072085"/>
                  <a:pt x="1164167" y="1072091"/>
                </a:cubicBezTo>
                <a:close/>
              </a:path>
            </a:pathLst>
          </a:custGeom>
          <a:gradFill flip="none" rotWithShape="1">
            <a:gsLst>
              <a:gs pos="92517">
                <a:schemeClr val="bg1"/>
              </a:gs>
              <a:gs pos="0">
                <a:schemeClr val="bg1"/>
              </a:gs>
            </a:gsLst>
            <a:lin ang="2700000" scaled="1"/>
            <a:tileRect/>
          </a:gradFill>
          <a:ln w="6350" cap="flat">
            <a:noFill/>
            <a:prstDash val="solid"/>
            <a:miter/>
          </a:ln>
          <a:effectLst/>
          <a:scene3d>
            <a:camera prst="orthographicFront"/>
            <a:lightRig rig="contrasting" dir="t"/>
          </a:scene3d>
          <a:sp3d extrusionH="38100">
            <a:extrusionClr>
              <a:srgbClr val="00EAFF"/>
            </a:extrusionClr>
          </a:sp3d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600"/>
          </a:p>
        </p:txBody>
      </p:sp>
      <p:sp>
        <p:nvSpPr>
          <p:cNvPr id="61" name="图形 228">
            <a:extLst>
              <a:ext uri="{FF2B5EF4-FFF2-40B4-BE49-F238E27FC236}">
                <a16:creationId xmlns:a16="http://schemas.microsoft.com/office/drawing/2014/main" id="{F3BCDEE7-5862-80A3-FCE9-F20BA59B1313}"/>
              </a:ext>
            </a:extLst>
          </p:cNvPr>
          <p:cNvSpPr/>
          <p:nvPr/>
        </p:nvSpPr>
        <p:spPr>
          <a:xfrm>
            <a:off x="7511200" y="4069931"/>
            <a:ext cx="340951" cy="353237"/>
          </a:xfrm>
          <a:custGeom>
            <a:avLst/>
            <a:gdLst>
              <a:gd name="connsiteX0" fmla="*/ 1284382 w 1826722"/>
              <a:gd name="connsiteY0" fmla="*/ 276375 h 1892544"/>
              <a:gd name="connsiteX1" fmla="*/ 1650760 w 1826722"/>
              <a:gd name="connsiteY1" fmla="*/ 1076 h 1892544"/>
              <a:gd name="connsiteX2" fmla="*/ 1783388 w 1826722"/>
              <a:gd name="connsiteY2" fmla="*/ 239613 h 1892544"/>
              <a:gd name="connsiteX3" fmla="*/ 1608850 w 1826722"/>
              <a:gd name="connsiteY3" fmla="*/ 247491 h 1892544"/>
              <a:gd name="connsiteX4" fmla="*/ 1284278 w 1826722"/>
              <a:gd name="connsiteY4" fmla="*/ 276425 h 1892544"/>
              <a:gd name="connsiteX5" fmla="*/ 1633357 w 1826722"/>
              <a:gd name="connsiteY5" fmla="*/ 1216517 h 1892544"/>
              <a:gd name="connsiteX6" fmla="*/ 1633357 w 1826722"/>
              <a:gd name="connsiteY6" fmla="*/ 1841048 h 1892544"/>
              <a:gd name="connsiteX7" fmla="*/ 1581871 w 1826722"/>
              <a:gd name="connsiteY7" fmla="*/ 1892545 h 1892544"/>
              <a:gd name="connsiteX8" fmla="*/ 51487 w 1826722"/>
              <a:gd name="connsiteY8" fmla="*/ 1892545 h 1892544"/>
              <a:gd name="connsiteX9" fmla="*/ 0 w 1826722"/>
              <a:gd name="connsiteY9" fmla="*/ 1841048 h 1892544"/>
              <a:gd name="connsiteX10" fmla="*/ 0 w 1826722"/>
              <a:gd name="connsiteY10" fmla="*/ 408438 h 1892544"/>
              <a:gd name="connsiteX11" fmla="*/ 51487 w 1826722"/>
              <a:gd name="connsiteY11" fmla="*/ 356953 h 1892544"/>
              <a:gd name="connsiteX12" fmla="*/ 74758 w 1826722"/>
              <a:gd name="connsiteY12" fmla="*/ 362511 h 1892544"/>
              <a:gd name="connsiteX13" fmla="*/ 1093265 w 1826722"/>
              <a:gd name="connsiteY13" fmla="*/ 877892 h 1892544"/>
              <a:gd name="connsiteX14" fmla="*/ 1093265 w 1826722"/>
              <a:gd name="connsiteY14" fmla="*/ 396132 h 1892544"/>
              <a:gd name="connsiteX15" fmla="*/ 1144782 w 1826722"/>
              <a:gd name="connsiteY15" fmla="*/ 344676 h 1892544"/>
              <a:gd name="connsiteX16" fmla="*/ 1170082 w 1826722"/>
              <a:gd name="connsiteY16" fmla="*/ 351338 h 1892544"/>
              <a:gd name="connsiteX17" fmla="*/ 1295708 w 1826722"/>
              <a:gd name="connsiteY17" fmla="*/ 422236 h 1892544"/>
              <a:gd name="connsiteX18" fmla="*/ 1348020 w 1826722"/>
              <a:gd name="connsiteY18" fmla="*/ 511873 h 1892544"/>
              <a:gd name="connsiteX19" fmla="*/ 1348020 w 1826722"/>
              <a:gd name="connsiteY19" fmla="*/ 1008615 h 1892544"/>
              <a:gd name="connsiteX20" fmla="*/ 1576980 w 1826722"/>
              <a:gd name="connsiteY20" fmla="*/ 1124718 h 1892544"/>
              <a:gd name="connsiteX21" fmla="*/ 1633357 w 1826722"/>
              <a:gd name="connsiteY21" fmla="*/ 1216569 h 1892544"/>
              <a:gd name="connsiteX22" fmla="*/ 254756 w 1826722"/>
              <a:gd name="connsiteY22" fmla="*/ 1175226 h 1892544"/>
              <a:gd name="connsiteX23" fmla="*/ 138808 w 1826722"/>
              <a:gd name="connsiteY23" fmla="*/ 1175226 h 1892544"/>
              <a:gd name="connsiteX24" fmla="*/ 138808 w 1826722"/>
              <a:gd name="connsiteY24" fmla="*/ 1734729 h 1892544"/>
              <a:gd name="connsiteX25" fmla="*/ 252231 w 1826722"/>
              <a:gd name="connsiteY25" fmla="*/ 1734729 h 1892544"/>
              <a:gd name="connsiteX26" fmla="*/ 254806 w 1826722"/>
              <a:gd name="connsiteY26" fmla="*/ 1175226 h 1892544"/>
              <a:gd name="connsiteX27" fmla="*/ 470278 w 1826722"/>
              <a:gd name="connsiteY27" fmla="*/ 1175226 h 1892544"/>
              <a:gd name="connsiteX28" fmla="*/ 354227 w 1826722"/>
              <a:gd name="connsiteY28" fmla="*/ 1175226 h 1892544"/>
              <a:gd name="connsiteX29" fmla="*/ 354227 w 1826722"/>
              <a:gd name="connsiteY29" fmla="*/ 1734729 h 1892544"/>
              <a:gd name="connsiteX30" fmla="*/ 467651 w 1826722"/>
              <a:gd name="connsiteY30" fmla="*/ 1734729 h 1892544"/>
              <a:gd name="connsiteX31" fmla="*/ 470278 w 1826722"/>
              <a:gd name="connsiteY31" fmla="*/ 1175226 h 1892544"/>
              <a:gd name="connsiteX32" fmla="*/ 685799 w 1826722"/>
              <a:gd name="connsiteY32" fmla="*/ 1175226 h 1892544"/>
              <a:gd name="connsiteX33" fmla="*/ 569749 w 1826722"/>
              <a:gd name="connsiteY33" fmla="*/ 1175226 h 1892544"/>
              <a:gd name="connsiteX34" fmla="*/ 569749 w 1826722"/>
              <a:gd name="connsiteY34" fmla="*/ 1734729 h 1892544"/>
              <a:gd name="connsiteX35" fmla="*/ 683175 w 1826722"/>
              <a:gd name="connsiteY35" fmla="*/ 1734729 h 1892544"/>
              <a:gd name="connsiteX36" fmla="*/ 685799 w 1826722"/>
              <a:gd name="connsiteY36" fmla="*/ 1175226 h 18925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1826722" h="1892544">
                <a:moveTo>
                  <a:pt x="1284382" y="276375"/>
                </a:moveTo>
                <a:cubicBezTo>
                  <a:pt x="1284382" y="276375"/>
                  <a:pt x="1396006" y="-20033"/>
                  <a:pt x="1650760" y="1076"/>
                </a:cubicBezTo>
                <a:cubicBezTo>
                  <a:pt x="1905511" y="22134"/>
                  <a:pt x="1819120" y="204551"/>
                  <a:pt x="1783388" y="239613"/>
                </a:cubicBezTo>
                <a:cubicBezTo>
                  <a:pt x="1747606" y="274675"/>
                  <a:pt x="1703070" y="306238"/>
                  <a:pt x="1608850" y="247491"/>
                </a:cubicBezTo>
                <a:cubicBezTo>
                  <a:pt x="1476272" y="163310"/>
                  <a:pt x="1284278" y="276425"/>
                  <a:pt x="1284278" y="276425"/>
                </a:cubicBezTo>
                <a:close/>
                <a:moveTo>
                  <a:pt x="1633357" y="1216517"/>
                </a:moveTo>
                <a:lnTo>
                  <a:pt x="1633357" y="1841048"/>
                </a:lnTo>
                <a:cubicBezTo>
                  <a:pt x="1633357" y="1869476"/>
                  <a:pt x="1610307" y="1892545"/>
                  <a:pt x="1581871" y="1892545"/>
                </a:cubicBezTo>
                <a:lnTo>
                  <a:pt x="51487" y="1892545"/>
                </a:lnTo>
                <a:cubicBezTo>
                  <a:pt x="23051" y="1892545"/>
                  <a:pt x="0" y="1869476"/>
                  <a:pt x="0" y="1841048"/>
                </a:cubicBezTo>
                <a:lnTo>
                  <a:pt x="0" y="408438"/>
                </a:lnTo>
                <a:cubicBezTo>
                  <a:pt x="1" y="380002"/>
                  <a:pt x="23052" y="356951"/>
                  <a:pt x="51487" y="356953"/>
                </a:cubicBezTo>
                <a:cubicBezTo>
                  <a:pt x="59573" y="356953"/>
                  <a:pt x="67546" y="358856"/>
                  <a:pt x="74758" y="362511"/>
                </a:cubicBezTo>
                <a:lnTo>
                  <a:pt x="1093265" y="877892"/>
                </a:lnTo>
                <a:lnTo>
                  <a:pt x="1093265" y="396132"/>
                </a:lnTo>
                <a:cubicBezTo>
                  <a:pt x="1093282" y="367696"/>
                  <a:pt x="1116346" y="344659"/>
                  <a:pt x="1144782" y="344676"/>
                </a:cubicBezTo>
                <a:cubicBezTo>
                  <a:pt x="1153648" y="344682"/>
                  <a:pt x="1162362" y="346976"/>
                  <a:pt x="1170082" y="351338"/>
                </a:cubicBezTo>
                <a:lnTo>
                  <a:pt x="1295708" y="422236"/>
                </a:lnTo>
                <a:cubicBezTo>
                  <a:pt x="1328030" y="440501"/>
                  <a:pt x="1348016" y="474750"/>
                  <a:pt x="1348020" y="511873"/>
                </a:cubicBezTo>
                <a:lnTo>
                  <a:pt x="1348020" y="1008615"/>
                </a:lnTo>
                <a:lnTo>
                  <a:pt x="1576980" y="1124718"/>
                </a:lnTo>
                <a:cubicBezTo>
                  <a:pt x="1611574" y="1142270"/>
                  <a:pt x="1633366" y="1177777"/>
                  <a:pt x="1633357" y="1216569"/>
                </a:cubicBezTo>
                <a:close/>
                <a:moveTo>
                  <a:pt x="254756" y="1175226"/>
                </a:moveTo>
                <a:lnTo>
                  <a:pt x="138808" y="1175226"/>
                </a:lnTo>
                <a:lnTo>
                  <a:pt x="138808" y="1734729"/>
                </a:lnTo>
                <a:lnTo>
                  <a:pt x="252231" y="1734729"/>
                </a:lnTo>
                <a:lnTo>
                  <a:pt x="254806" y="1175226"/>
                </a:lnTo>
                <a:close/>
                <a:moveTo>
                  <a:pt x="470278" y="1175226"/>
                </a:moveTo>
                <a:lnTo>
                  <a:pt x="354227" y="1175226"/>
                </a:lnTo>
                <a:lnTo>
                  <a:pt x="354227" y="1734729"/>
                </a:lnTo>
                <a:lnTo>
                  <a:pt x="467651" y="1734729"/>
                </a:lnTo>
                <a:lnTo>
                  <a:pt x="470278" y="1175226"/>
                </a:lnTo>
                <a:close/>
                <a:moveTo>
                  <a:pt x="685799" y="1175226"/>
                </a:moveTo>
                <a:lnTo>
                  <a:pt x="569749" y="1175226"/>
                </a:lnTo>
                <a:lnTo>
                  <a:pt x="569749" y="1734729"/>
                </a:lnTo>
                <a:lnTo>
                  <a:pt x="683175" y="1734729"/>
                </a:lnTo>
                <a:lnTo>
                  <a:pt x="685799" y="1175226"/>
                </a:lnTo>
                <a:close/>
              </a:path>
            </a:pathLst>
          </a:custGeom>
          <a:gradFill flip="none" rotWithShape="1">
            <a:gsLst>
              <a:gs pos="92517">
                <a:schemeClr val="bg1"/>
              </a:gs>
              <a:gs pos="0">
                <a:schemeClr val="bg1"/>
              </a:gs>
            </a:gsLst>
            <a:lin ang="2700000" scaled="1"/>
            <a:tileRect/>
          </a:gradFill>
          <a:ln w="6350" cap="flat">
            <a:noFill/>
            <a:prstDash val="solid"/>
            <a:miter/>
          </a:ln>
          <a:effectLst/>
          <a:scene3d>
            <a:camera prst="orthographicFront"/>
            <a:lightRig rig="contrasting" dir="t"/>
          </a:scene3d>
          <a:sp3d extrusionH="38100">
            <a:extrusionClr>
              <a:srgbClr val="00EAFF"/>
            </a:extrusionClr>
          </a:sp3d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600"/>
          </a:p>
        </p:txBody>
      </p:sp>
      <p:sp>
        <p:nvSpPr>
          <p:cNvPr id="62" name="图形 222">
            <a:extLst>
              <a:ext uri="{FF2B5EF4-FFF2-40B4-BE49-F238E27FC236}">
                <a16:creationId xmlns:a16="http://schemas.microsoft.com/office/drawing/2014/main" id="{9A96F432-CFBF-60EB-432D-7E18EC7D5044}"/>
              </a:ext>
            </a:extLst>
          </p:cNvPr>
          <p:cNvSpPr/>
          <p:nvPr/>
        </p:nvSpPr>
        <p:spPr>
          <a:xfrm>
            <a:off x="9093393" y="3971393"/>
            <a:ext cx="354041" cy="357799"/>
          </a:xfrm>
          <a:custGeom>
            <a:avLst/>
            <a:gdLst>
              <a:gd name="connsiteX0" fmla="*/ 1791819 w 1884977"/>
              <a:gd name="connsiteY0" fmla="*/ 1596325 h 1904981"/>
              <a:gd name="connsiteX1" fmla="*/ 1733363 w 1884977"/>
              <a:gd name="connsiteY1" fmla="*/ 1596325 h 1904981"/>
              <a:gd name="connsiteX2" fmla="*/ 1733363 w 1884977"/>
              <a:gd name="connsiteY2" fmla="*/ 745966 h 1904981"/>
              <a:gd name="connsiteX3" fmla="*/ 1640205 w 1884977"/>
              <a:gd name="connsiteY3" fmla="*/ 652727 h 1904981"/>
              <a:gd name="connsiteX4" fmla="*/ 1222913 w 1884977"/>
              <a:gd name="connsiteY4" fmla="*/ 652727 h 1904981"/>
              <a:gd name="connsiteX5" fmla="*/ 1222913 w 1884977"/>
              <a:gd name="connsiteY5" fmla="*/ 93245 h 1904981"/>
              <a:gd name="connsiteX6" fmla="*/ 1129751 w 1884977"/>
              <a:gd name="connsiteY6" fmla="*/ 0 h 1904981"/>
              <a:gd name="connsiteX7" fmla="*/ 207441 w 1884977"/>
              <a:gd name="connsiteY7" fmla="*/ 0 h 1904981"/>
              <a:gd name="connsiteX8" fmla="*/ 114284 w 1884977"/>
              <a:gd name="connsiteY8" fmla="*/ 93245 h 1904981"/>
              <a:gd name="connsiteX9" fmla="*/ 114284 w 1884977"/>
              <a:gd name="connsiteY9" fmla="*/ 1596325 h 1904981"/>
              <a:gd name="connsiteX10" fmla="*/ 93162 w 1884977"/>
              <a:gd name="connsiteY10" fmla="*/ 1596325 h 1904981"/>
              <a:gd name="connsiteX11" fmla="*/ 0 w 1884977"/>
              <a:gd name="connsiteY11" fmla="*/ 1689547 h 1904981"/>
              <a:gd name="connsiteX12" fmla="*/ 0 w 1884977"/>
              <a:gd name="connsiteY12" fmla="*/ 1811752 h 1904981"/>
              <a:gd name="connsiteX13" fmla="*/ 93162 w 1884977"/>
              <a:gd name="connsiteY13" fmla="*/ 1904981 h 1904981"/>
              <a:gd name="connsiteX14" fmla="*/ 1791819 w 1884977"/>
              <a:gd name="connsiteY14" fmla="*/ 1904981 h 1904981"/>
              <a:gd name="connsiteX15" fmla="*/ 1884977 w 1884977"/>
              <a:gd name="connsiteY15" fmla="*/ 1811752 h 1904981"/>
              <a:gd name="connsiteX16" fmla="*/ 1884977 w 1884977"/>
              <a:gd name="connsiteY16" fmla="*/ 1689547 h 1904981"/>
              <a:gd name="connsiteX17" fmla="*/ 1791819 w 1884977"/>
              <a:gd name="connsiteY17" fmla="*/ 1596325 h 1904981"/>
              <a:gd name="connsiteX18" fmla="*/ 1791819 w 1884977"/>
              <a:gd name="connsiteY18" fmla="*/ 1596325 h 1904981"/>
              <a:gd name="connsiteX19" fmla="*/ 955860 w 1884977"/>
              <a:gd name="connsiteY19" fmla="*/ 1255698 h 1904981"/>
              <a:gd name="connsiteX20" fmla="*/ 862696 w 1884977"/>
              <a:gd name="connsiteY20" fmla="*/ 1348945 h 1904981"/>
              <a:gd name="connsiteX21" fmla="*/ 474518 w 1884977"/>
              <a:gd name="connsiteY21" fmla="*/ 1348945 h 1904981"/>
              <a:gd name="connsiteX22" fmla="*/ 381356 w 1884977"/>
              <a:gd name="connsiteY22" fmla="*/ 1255698 h 1904981"/>
              <a:gd name="connsiteX23" fmla="*/ 381356 w 1884977"/>
              <a:gd name="connsiteY23" fmla="*/ 1227728 h 1904981"/>
              <a:gd name="connsiteX24" fmla="*/ 474518 w 1884977"/>
              <a:gd name="connsiteY24" fmla="*/ 1134495 h 1904981"/>
              <a:gd name="connsiteX25" fmla="*/ 862696 w 1884977"/>
              <a:gd name="connsiteY25" fmla="*/ 1134495 h 1904981"/>
              <a:gd name="connsiteX26" fmla="*/ 955860 w 1884977"/>
              <a:gd name="connsiteY26" fmla="*/ 1227728 h 1904981"/>
              <a:gd name="connsiteX27" fmla="*/ 955860 w 1884977"/>
              <a:gd name="connsiteY27" fmla="*/ 1255698 h 1904981"/>
              <a:gd name="connsiteX28" fmla="*/ 955860 w 1884977"/>
              <a:gd name="connsiteY28" fmla="*/ 1255698 h 1904981"/>
              <a:gd name="connsiteX29" fmla="*/ 955860 w 1884977"/>
              <a:gd name="connsiteY29" fmla="*/ 848538 h 1904981"/>
              <a:gd name="connsiteX30" fmla="*/ 862696 w 1884977"/>
              <a:gd name="connsiteY30" fmla="*/ 941783 h 1904981"/>
              <a:gd name="connsiteX31" fmla="*/ 474518 w 1884977"/>
              <a:gd name="connsiteY31" fmla="*/ 941783 h 1904981"/>
              <a:gd name="connsiteX32" fmla="*/ 381356 w 1884977"/>
              <a:gd name="connsiteY32" fmla="*/ 848538 h 1904981"/>
              <a:gd name="connsiteX33" fmla="*/ 381356 w 1884977"/>
              <a:gd name="connsiteY33" fmla="*/ 820568 h 1904981"/>
              <a:gd name="connsiteX34" fmla="*/ 474518 w 1884977"/>
              <a:gd name="connsiteY34" fmla="*/ 727323 h 1904981"/>
              <a:gd name="connsiteX35" fmla="*/ 862696 w 1884977"/>
              <a:gd name="connsiteY35" fmla="*/ 727323 h 1904981"/>
              <a:gd name="connsiteX36" fmla="*/ 955860 w 1884977"/>
              <a:gd name="connsiteY36" fmla="*/ 820568 h 1904981"/>
              <a:gd name="connsiteX37" fmla="*/ 955860 w 1884977"/>
              <a:gd name="connsiteY37" fmla="*/ 848538 h 1904981"/>
              <a:gd name="connsiteX38" fmla="*/ 955860 w 1884977"/>
              <a:gd name="connsiteY38" fmla="*/ 848538 h 1904981"/>
              <a:gd name="connsiteX39" fmla="*/ 955860 w 1884977"/>
              <a:gd name="connsiteY39" fmla="*/ 410278 h 1904981"/>
              <a:gd name="connsiteX40" fmla="*/ 862696 w 1884977"/>
              <a:gd name="connsiteY40" fmla="*/ 503523 h 1904981"/>
              <a:gd name="connsiteX41" fmla="*/ 474518 w 1884977"/>
              <a:gd name="connsiteY41" fmla="*/ 503523 h 1904981"/>
              <a:gd name="connsiteX42" fmla="*/ 381356 w 1884977"/>
              <a:gd name="connsiteY42" fmla="*/ 410278 h 1904981"/>
              <a:gd name="connsiteX43" fmla="*/ 381356 w 1884977"/>
              <a:gd name="connsiteY43" fmla="*/ 382319 h 1904981"/>
              <a:gd name="connsiteX44" fmla="*/ 474518 w 1884977"/>
              <a:gd name="connsiteY44" fmla="*/ 289069 h 1904981"/>
              <a:gd name="connsiteX45" fmla="*/ 862696 w 1884977"/>
              <a:gd name="connsiteY45" fmla="*/ 289069 h 1904981"/>
              <a:gd name="connsiteX46" fmla="*/ 955860 w 1884977"/>
              <a:gd name="connsiteY46" fmla="*/ 382319 h 1904981"/>
              <a:gd name="connsiteX47" fmla="*/ 955860 w 1884977"/>
              <a:gd name="connsiteY47" fmla="*/ 410278 h 1904981"/>
              <a:gd name="connsiteX48" fmla="*/ 955860 w 1884977"/>
              <a:gd name="connsiteY48" fmla="*/ 410278 h 1904981"/>
              <a:gd name="connsiteX49" fmla="*/ 1550151 w 1884977"/>
              <a:gd name="connsiteY49" fmla="*/ 1422003 h 1904981"/>
              <a:gd name="connsiteX50" fmla="*/ 1301713 w 1884977"/>
              <a:gd name="connsiteY50" fmla="*/ 1422003 h 1904981"/>
              <a:gd name="connsiteX51" fmla="*/ 1224080 w 1884977"/>
              <a:gd name="connsiteY51" fmla="*/ 1344288 h 1904981"/>
              <a:gd name="connsiteX52" fmla="*/ 1301713 w 1884977"/>
              <a:gd name="connsiteY52" fmla="*/ 1266587 h 1904981"/>
              <a:gd name="connsiteX53" fmla="*/ 1550151 w 1884977"/>
              <a:gd name="connsiteY53" fmla="*/ 1266587 h 1904981"/>
              <a:gd name="connsiteX54" fmla="*/ 1627789 w 1884977"/>
              <a:gd name="connsiteY54" fmla="*/ 1344288 h 1904981"/>
              <a:gd name="connsiteX55" fmla="*/ 1550151 w 1884977"/>
              <a:gd name="connsiteY55" fmla="*/ 1422003 h 1904981"/>
              <a:gd name="connsiteX56" fmla="*/ 1550151 w 1884977"/>
              <a:gd name="connsiteY56" fmla="*/ 1422003 h 1904981"/>
              <a:gd name="connsiteX57" fmla="*/ 1550151 w 1884977"/>
              <a:gd name="connsiteY57" fmla="*/ 1108063 h 1904981"/>
              <a:gd name="connsiteX58" fmla="*/ 1301713 w 1884977"/>
              <a:gd name="connsiteY58" fmla="*/ 1108063 h 1904981"/>
              <a:gd name="connsiteX59" fmla="*/ 1224080 w 1884977"/>
              <a:gd name="connsiteY59" fmla="*/ 1030373 h 1904981"/>
              <a:gd name="connsiteX60" fmla="*/ 1301713 w 1884977"/>
              <a:gd name="connsiteY60" fmla="*/ 952654 h 1904981"/>
              <a:gd name="connsiteX61" fmla="*/ 1550151 w 1884977"/>
              <a:gd name="connsiteY61" fmla="*/ 952654 h 1904981"/>
              <a:gd name="connsiteX62" fmla="*/ 1627789 w 1884977"/>
              <a:gd name="connsiteY62" fmla="*/ 1030373 h 1904981"/>
              <a:gd name="connsiteX63" fmla="*/ 1550151 w 1884977"/>
              <a:gd name="connsiteY63" fmla="*/ 1108063 h 1904981"/>
              <a:gd name="connsiteX64" fmla="*/ 1550151 w 1884977"/>
              <a:gd name="connsiteY64" fmla="*/ 1108063 h 19049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</a:cxnLst>
            <a:rect l="l" t="t" r="r" b="b"/>
            <a:pathLst>
              <a:path w="1884977" h="1904981">
                <a:moveTo>
                  <a:pt x="1791819" y="1596325"/>
                </a:moveTo>
                <a:lnTo>
                  <a:pt x="1733363" y="1596325"/>
                </a:lnTo>
                <a:lnTo>
                  <a:pt x="1733363" y="745966"/>
                </a:lnTo>
                <a:cubicBezTo>
                  <a:pt x="1733363" y="694471"/>
                  <a:pt x="1691672" y="652727"/>
                  <a:pt x="1640205" y="652727"/>
                </a:cubicBezTo>
                <a:lnTo>
                  <a:pt x="1222913" y="652727"/>
                </a:lnTo>
                <a:lnTo>
                  <a:pt x="1222913" y="93245"/>
                </a:lnTo>
                <a:cubicBezTo>
                  <a:pt x="1222913" y="41751"/>
                  <a:pt x="1181217" y="0"/>
                  <a:pt x="1129751" y="0"/>
                </a:cubicBezTo>
                <a:lnTo>
                  <a:pt x="207441" y="0"/>
                </a:lnTo>
                <a:cubicBezTo>
                  <a:pt x="156003" y="0"/>
                  <a:pt x="114284" y="41751"/>
                  <a:pt x="114284" y="93245"/>
                </a:cubicBezTo>
                <a:lnTo>
                  <a:pt x="114284" y="1596325"/>
                </a:lnTo>
                <a:lnTo>
                  <a:pt x="93162" y="1596325"/>
                </a:lnTo>
                <a:cubicBezTo>
                  <a:pt x="41713" y="1596325"/>
                  <a:pt x="0" y="1638058"/>
                  <a:pt x="0" y="1689547"/>
                </a:cubicBezTo>
                <a:lnTo>
                  <a:pt x="0" y="1811752"/>
                </a:lnTo>
                <a:cubicBezTo>
                  <a:pt x="0" y="1863235"/>
                  <a:pt x="41713" y="1904981"/>
                  <a:pt x="93162" y="1904981"/>
                </a:cubicBezTo>
                <a:lnTo>
                  <a:pt x="1791819" y="1904981"/>
                </a:lnTo>
                <a:cubicBezTo>
                  <a:pt x="1843287" y="1904981"/>
                  <a:pt x="1884977" y="1863235"/>
                  <a:pt x="1884977" y="1811752"/>
                </a:cubicBezTo>
                <a:lnTo>
                  <a:pt x="1884977" y="1689547"/>
                </a:lnTo>
                <a:cubicBezTo>
                  <a:pt x="1884977" y="1638058"/>
                  <a:pt x="1843287" y="1596325"/>
                  <a:pt x="1791819" y="1596325"/>
                </a:cubicBezTo>
                <a:lnTo>
                  <a:pt x="1791819" y="1596325"/>
                </a:lnTo>
                <a:close/>
                <a:moveTo>
                  <a:pt x="955860" y="1255698"/>
                </a:moveTo>
                <a:cubicBezTo>
                  <a:pt x="955860" y="1307211"/>
                  <a:pt x="914140" y="1348945"/>
                  <a:pt x="862696" y="1348945"/>
                </a:cubicBezTo>
                <a:lnTo>
                  <a:pt x="474518" y="1348945"/>
                </a:lnTo>
                <a:cubicBezTo>
                  <a:pt x="423063" y="1348945"/>
                  <a:pt x="381356" y="1307211"/>
                  <a:pt x="381356" y="1255698"/>
                </a:cubicBezTo>
                <a:lnTo>
                  <a:pt x="381356" y="1227728"/>
                </a:lnTo>
                <a:cubicBezTo>
                  <a:pt x="381356" y="1176233"/>
                  <a:pt x="423063" y="1134495"/>
                  <a:pt x="474518" y="1134495"/>
                </a:cubicBezTo>
                <a:lnTo>
                  <a:pt x="862696" y="1134495"/>
                </a:lnTo>
                <a:cubicBezTo>
                  <a:pt x="914140" y="1134495"/>
                  <a:pt x="955860" y="1176233"/>
                  <a:pt x="955860" y="1227728"/>
                </a:cubicBezTo>
                <a:lnTo>
                  <a:pt x="955860" y="1255698"/>
                </a:lnTo>
                <a:lnTo>
                  <a:pt x="955860" y="1255698"/>
                </a:lnTo>
                <a:close/>
                <a:moveTo>
                  <a:pt x="955860" y="848538"/>
                </a:moveTo>
                <a:cubicBezTo>
                  <a:pt x="955860" y="900033"/>
                  <a:pt x="914140" y="941783"/>
                  <a:pt x="862696" y="941783"/>
                </a:cubicBezTo>
                <a:lnTo>
                  <a:pt x="474518" y="941783"/>
                </a:lnTo>
                <a:cubicBezTo>
                  <a:pt x="423063" y="941783"/>
                  <a:pt x="381356" y="900033"/>
                  <a:pt x="381356" y="848538"/>
                </a:cubicBezTo>
                <a:lnTo>
                  <a:pt x="381356" y="820568"/>
                </a:lnTo>
                <a:cubicBezTo>
                  <a:pt x="381356" y="769073"/>
                  <a:pt x="423063" y="727323"/>
                  <a:pt x="474518" y="727323"/>
                </a:cubicBezTo>
                <a:lnTo>
                  <a:pt x="862696" y="727323"/>
                </a:lnTo>
                <a:cubicBezTo>
                  <a:pt x="914140" y="727323"/>
                  <a:pt x="955860" y="769073"/>
                  <a:pt x="955860" y="820568"/>
                </a:cubicBezTo>
                <a:lnTo>
                  <a:pt x="955860" y="848538"/>
                </a:lnTo>
                <a:lnTo>
                  <a:pt x="955860" y="848538"/>
                </a:lnTo>
                <a:close/>
                <a:moveTo>
                  <a:pt x="955860" y="410278"/>
                </a:moveTo>
                <a:cubicBezTo>
                  <a:pt x="955860" y="461778"/>
                  <a:pt x="914140" y="503523"/>
                  <a:pt x="862696" y="503523"/>
                </a:cubicBezTo>
                <a:lnTo>
                  <a:pt x="474518" y="503523"/>
                </a:lnTo>
                <a:cubicBezTo>
                  <a:pt x="423063" y="503523"/>
                  <a:pt x="381356" y="461778"/>
                  <a:pt x="381356" y="410278"/>
                </a:cubicBezTo>
                <a:lnTo>
                  <a:pt x="381356" y="382319"/>
                </a:lnTo>
                <a:cubicBezTo>
                  <a:pt x="381356" y="330808"/>
                  <a:pt x="423063" y="289069"/>
                  <a:pt x="474518" y="289069"/>
                </a:cubicBezTo>
                <a:lnTo>
                  <a:pt x="862696" y="289069"/>
                </a:lnTo>
                <a:cubicBezTo>
                  <a:pt x="914140" y="289069"/>
                  <a:pt x="955860" y="330813"/>
                  <a:pt x="955860" y="382319"/>
                </a:cubicBezTo>
                <a:lnTo>
                  <a:pt x="955860" y="410278"/>
                </a:lnTo>
                <a:lnTo>
                  <a:pt x="955860" y="410278"/>
                </a:lnTo>
                <a:close/>
                <a:moveTo>
                  <a:pt x="1550151" y="1422003"/>
                </a:moveTo>
                <a:lnTo>
                  <a:pt x="1301713" y="1422003"/>
                </a:lnTo>
                <a:cubicBezTo>
                  <a:pt x="1258844" y="1422003"/>
                  <a:pt x="1224080" y="1387208"/>
                  <a:pt x="1224080" y="1344288"/>
                </a:cubicBezTo>
                <a:cubicBezTo>
                  <a:pt x="1224080" y="1301389"/>
                  <a:pt x="1258844" y="1266587"/>
                  <a:pt x="1301713" y="1266587"/>
                </a:cubicBezTo>
                <a:lnTo>
                  <a:pt x="1550151" y="1266587"/>
                </a:lnTo>
                <a:cubicBezTo>
                  <a:pt x="1593031" y="1266587"/>
                  <a:pt x="1627789" y="1301389"/>
                  <a:pt x="1627789" y="1344288"/>
                </a:cubicBezTo>
                <a:cubicBezTo>
                  <a:pt x="1627789" y="1387208"/>
                  <a:pt x="1593031" y="1422003"/>
                  <a:pt x="1550151" y="1422003"/>
                </a:cubicBezTo>
                <a:lnTo>
                  <a:pt x="1550151" y="1422003"/>
                </a:lnTo>
                <a:close/>
                <a:moveTo>
                  <a:pt x="1550151" y="1108063"/>
                </a:moveTo>
                <a:lnTo>
                  <a:pt x="1301713" y="1108063"/>
                </a:lnTo>
                <a:cubicBezTo>
                  <a:pt x="1258844" y="1108063"/>
                  <a:pt x="1224080" y="1073274"/>
                  <a:pt x="1224080" y="1030373"/>
                </a:cubicBezTo>
                <a:cubicBezTo>
                  <a:pt x="1224080" y="987437"/>
                  <a:pt x="1258844" y="952654"/>
                  <a:pt x="1301713" y="952654"/>
                </a:cubicBezTo>
                <a:lnTo>
                  <a:pt x="1550151" y="952654"/>
                </a:lnTo>
                <a:cubicBezTo>
                  <a:pt x="1593031" y="952654"/>
                  <a:pt x="1627789" y="987443"/>
                  <a:pt x="1627789" y="1030373"/>
                </a:cubicBezTo>
                <a:cubicBezTo>
                  <a:pt x="1627789" y="1073274"/>
                  <a:pt x="1593031" y="1108063"/>
                  <a:pt x="1550151" y="1108063"/>
                </a:cubicBezTo>
                <a:lnTo>
                  <a:pt x="1550151" y="1108063"/>
                </a:lnTo>
                <a:close/>
              </a:path>
            </a:pathLst>
          </a:custGeom>
          <a:gradFill flip="none" rotWithShape="1">
            <a:gsLst>
              <a:gs pos="92517">
                <a:schemeClr val="bg1"/>
              </a:gs>
              <a:gs pos="0">
                <a:schemeClr val="bg1"/>
              </a:gs>
            </a:gsLst>
            <a:lin ang="2700000" scaled="1"/>
            <a:tileRect/>
          </a:gradFill>
          <a:ln w="6350" cap="flat">
            <a:noFill/>
            <a:prstDash val="solid"/>
            <a:miter/>
          </a:ln>
          <a:effectLst/>
          <a:scene3d>
            <a:camera prst="orthographicFront"/>
            <a:lightRig rig="contrasting" dir="t"/>
          </a:scene3d>
          <a:sp3d extrusionH="38100">
            <a:extrusionClr>
              <a:srgbClr val="00EAFF"/>
            </a:extrusionClr>
          </a:sp3d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600"/>
          </a:p>
        </p:txBody>
      </p:sp>
      <p:sp>
        <p:nvSpPr>
          <p:cNvPr id="63" name="图形 216">
            <a:extLst>
              <a:ext uri="{FF2B5EF4-FFF2-40B4-BE49-F238E27FC236}">
                <a16:creationId xmlns:a16="http://schemas.microsoft.com/office/drawing/2014/main" id="{2C65F49F-5628-DA0E-0452-3FD80CEC458D}"/>
              </a:ext>
            </a:extLst>
          </p:cNvPr>
          <p:cNvSpPr/>
          <p:nvPr/>
        </p:nvSpPr>
        <p:spPr>
          <a:xfrm>
            <a:off x="2733176" y="4010081"/>
            <a:ext cx="364550" cy="280422"/>
          </a:xfrm>
          <a:custGeom>
            <a:avLst/>
            <a:gdLst>
              <a:gd name="connsiteX0" fmla="*/ 658475 w 1902265"/>
              <a:gd name="connsiteY0" fmla="*/ 1280370 h 1463278"/>
              <a:gd name="connsiteX1" fmla="*/ 475567 w 1902265"/>
              <a:gd name="connsiteY1" fmla="*/ 1463278 h 1463278"/>
              <a:gd name="connsiteX2" fmla="*/ 292656 w 1902265"/>
              <a:gd name="connsiteY2" fmla="*/ 1280370 h 1463278"/>
              <a:gd name="connsiteX3" fmla="*/ 475567 w 1902265"/>
              <a:gd name="connsiteY3" fmla="*/ 1097460 h 1463278"/>
              <a:gd name="connsiteX4" fmla="*/ 658475 w 1902265"/>
              <a:gd name="connsiteY4" fmla="*/ 1280370 h 1463278"/>
              <a:gd name="connsiteX5" fmla="*/ 1682770 w 1902265"/>
              <a:gd name="connsiteY5" fmla="*/ 1280370 h 1463278"/>
              <a:gd name="connsiteX6" fmla="*/ 1499862 w 1902265"/>
              <a:gd name="connsiteY6" fmla="*/ 1463278 h 1463278"/>
              <a:gd name="connsiteX7" fmla="*/ 1316952 w 1902265"/>
              <a:gd name="connsiteY7" fmla="*/ 1280370 h 1463278"/>
              <a:gd name="connsiteX8" fmla="*/ 1499862 w 1902265"/>
              <a:gd name="connsiteY8" fmla="*/ 1097460 h 1463278"/>
              <a:gd name="connsiteX9" fmla="*/ 1682770 w 1902265"/>
              <a:gd name="connsiteY9" fmla="*/ 1280370 h 1463278"/>
              <a:gd name="connsiteX10" fmla="*/ 1846248 w 1902265"/>
              <a:gd name="connsiteY10" fmla="*/ 657048 h 1463278"/>
              <a:gd name="connsiteX11" fmla="*/ 1682770 w 1902265"/>
              <a:gd name="connsiteY11" fmla="*/ 365820 h 1463278"/>
              <a:gd name="connsiteX12" fmla="*/ 1573026 w 1902265"/>
              <a:gd name="connsiteY12" fmla="*/ 292656 h 1463278"/>
              <a:gd name="connsiteX13" fmla="*/ 1316950 w 1902265"/>
              <a:gd name="connsiteY13" fmla="*/ 292656 h 1463278"/>
              <a:gd name="connsiteX14" fmla="*/ 1316950 w 1902265"/>
              <a:gd name="connsiteY14" fmla="*/ 73164 h 1463278"/>
              <a:gd name="connsiteX15" fmla="*/ 1243786 w 1902265"/>
              <a:gd name="connsiteY15" fmla="*/ 0 h 1463278"/>
              <a:gd name="connsiteX16" fmla="*/ 73164 w 1902265"/>
              <a:gd name="connsiteY16" fmla="*/ 0 h 1463278"/>
              <a:gd name="connsiteX17" fmla="*/ 0 w 1902265"/>
              <a:gd name="connsiteY17" fmla="*/ 73164 h 1463278"/>
              <a:gd name="connsiteX18" fmla="*/ 0 w 1902265"/>
              <a:gd name="connsiteY18" fmla="*/ 1170623 h 1463278"/>
              <a:gd name="connsiteX19" fmla="*/ 73164 w 1902265"/>
              <a:gd name="connsiteY19" fmla="*/ 1243787 h 1463278"/>
              <a:gd name="connsiteX20" fmla="*/ 219060 w 1902265"/>
              <a:gd name="connsiteY20" fmla="*/ 1243787 h 1463278"/>
              <a:gd name="connsiteX21" fmla="*/ 475567 w 1902265"/>
              <a:gd name="connsiteY21" fmla="*/ 1020154 h 1463278"/>
              <a:gd name="connsiteX22" fmla="*/ 732073 w 1902265"/>
              <a:gd name="connsiteY22" fmla="*/ 1243787 h 1463278"/>
              <a:gd name="connsiteX23" fmla="*/ 1243355 w 1902265"/>
              <a:gd name="connsiteY23" fmla="*/ 1243712 h 1463278"/>
              <a:gd name="connsiteX24" fmla="*/ 1499862 w 1902265"/>
              <a:gd name="connsiteY24" fmla="*/ 1020154 h 1463278"/>
              <a:gd name="connsiteX25" fmla="*/ 1756367 w 1902265"/>
              <a:gd name="connsiteY25" fmla="*/ 1243787 h 1463278"/>
              <a:gd name="connsiteX26" fmla="*/ 1829100 w 1902265"/>
              <a:gd name="connsiteY26" fmla="*/ 1243787 h 1463278"/>
              <a:gd name="connsiteX27" fmla="*/ 1902265 w 1902265"/>
              <a:gd name="connsiteY27" fmla="*/ 1170623 h 1463278"/>
              <a:gd name="connsiteX28" fmla="*/ 1902265 w 1902265"/>
              <a:gd name="connsiteY28" fmla="*/ 804803 h 1463278"/>
              <a:gd name="connsiteX29" fmla="*/ 1846248 w 1902265"/>
              <a:gd name="connsiteY29" fmla="*/ 657048 h 1463278"/>
              <a:gd name="connsiteX30" fmla="*/ 1390114 w 1902265"/>
              <a:gd name="connsiteY30" fmla="*/ 804803 h 1463278"/>
              <a:gd name="connsiteX31" fmla="*/ 1390114 w 1902265"/>
              <a:gd name="connsiteY31" fmla="*/ 438983 h 1463278"/>
              <a:gd name="connsiteX32" fmla="*/ 1569093 w 1902265"/>
              <a:gd name="connsiteY32" fmla="*/ 438983 h 1463278"/>
              <a:gd name="connsiteX33" fmla="*/ 1597248 w 1902265"/>
              <a:gd name="connsiteY33" fmla="*/ 456272 h 1463278"/>
              <a:gd name="connsiteX34" fmla="*/ 1751285 w 1902265"/>
              <a:gd name="connsiteY34" fmla="*/ 742643 h 1463278"/>
              <a:gd name="connsiteX35" fmla="*/ 1779724 w 1902265"/>
              <a:gd name="connsiteY35" fmla="*/ 804803 h 1463278"/>
              <a:gd name="connsiteX36" fmla="*/ 1390114 w 1902265"/>
              <a:gd name="connsiteY36" fmla="*/ 804803 h 14632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1902265" h="1463278">
                <a:moveTo>
                  <a:pt x="658475" y="1280370"/>
                </a:moveTo>
                <a:cubicBezTo>
                  <a:pt x="658475" y="1381400"/>
                  <a:pt x="576597" y="1463278"/>
                  <a:pt x="475567" y="1463278"/>
                </a:cubicBezTo>
                <a:cubicBezTo>
                  <a:pt x="374535" y="1463278"/>
                  <a:pt x="292656" y="1381400"/>
                  <a:pt x="292656" y="1280370"/>
                </a:cubicBezTo>
                <a:cubicBezTo>
                  <a:pt x="292656" y="1179338"/>
                  <a:pt x="374533" y="1097460"/>
                  <a:pt x="475567" y="1097460"/>
                </a:cubicBezTo>
                <a:cubicBezTo>
                  <a:pt x="576597" y="1097459"/>
                  <a:pt x="658475" y="1179336"/>
                  <a:pt x="658475" y="1280370"/>
                </a:cubicBezTo>
                <a:close/>
                <a:moveTo>
                  <a:pt x="1682770" y="1280370"/>
                </a:moveTo>
                <a:cubicBezTo>
                  <a:pt x="1682770" y="1381400"/>
                  <a:pt x="1600892" y="1463278"/>
                  <a:pt x="1499862" y="1463278"/>
                </a:cubicBezTo>
                <a:cubicBezTo>
                  <a:pt x="1398830" y="1463278"/>
                  <a:pt x="1316952" y="1381400"/>
                  <a:pt x="1316952" y="1280370"/>
                </a:cubicBezTo>
                <a:cubicBezTo>
                  <a:pt x="1316952" y="1179338"/>
                  <a:pt x="1398830" y="1097460"/>
                  <a:pt x="1499862" y="1097460"/>
                </a:cubicBezTo>
                <a:cubicBezTo>
                  <a:pt x="1600892" y="1097459"/>
                  <a:pt x="1682770" y="1179336"/>
                  <a:pt x="1682770" y="1280370"/>
                </a:cubicBezTo>
                <a:close/>
                <a:moveTo>
                  <a:pt x="1846248" y="657048"/>
                </a:moveTo>
                <a:lnTo>
                  <a:pt x="1682770" y="365820"/>
                </a:lnTo>
                <a:cubicBezTo>
                  <a:pt x="1649336" y="325522"/>
                  <a:pt x="1626757" y="292656"/>
                  <a:pt x="1573026" y="292656"/>
                </a:cubicBezTo>
                <a:lnTo>
                  <a:pt x="1316950" y="292656"/>
                </a:lnTo>
                <a:lnTo>
                  <a:pt x="1316950" y="73164"/>
                </a:lnTo>
                <a:cubicBezTo>
                  <a:pt x="1316950" y="32867"/>
                  <a:pt x="1284084" y="0"/>
                  <a:pt x="1243786" y="0"/>
                </a:cubicBezTo>
                <a:lnTo>
                  <a:pt x="73164" y="0"/>
                </a:lnTo>
                <a:cubicBezTo>
                  <a:pt x="32866" y="0"/>
                  <a:pt x="0" y="32867"/>
                  <a:pt x="0" y="73164"/>
                </a:cubicBezTo>
                <a:lnTo>
                  <a:pt x="0" y="1170623"/>
                </a:lnTo>
                <a:cubicBezTo>
                  <a:pt x="0" y="1210920"/>
                  <a:pt x="32866" y="1243787"/>
                  <a:pt x="73164" y="1243787"/>
                </a:cubicBezTo>
                <a:lnTo>
                  <a:pt x="219060" y="1243787"/>
                </a:lnTo>
                <a:cubicBezTo>
                  <a:pt x="237001" y="1117748"/>
                  <a:pt x="344602" y="1020154"/>
                  <a:pt x="475567" y="1020154"/>
                </a:cubicBezTo>
                <a:cubicBezTo>
                  <a:pt x="606530" y="1020154"/>
                  <a:pt x="714131" y="1117748"/>
                  <a:pt x="732073" y="1243787"/>
                </a:cubicBezTo>
                <a:lnTo>
                  <a:pt x="1243355" y="1243712"/>
                </a:lnTo>
                <a:cubicBezTo>
                  <a:pt x="1261359" y="1117681"/>
                  <a:pt x="1368964" y="1020154"/>
                  <a:pt x="1499862" y="1020154"/>
                </a:cubicBezTo>
                <a:cubicBezTo>
                  <a:pt x="1630825" y="1020154"/>
                  <a:pt x="1738426" y="1117748"/>
                  <a:pt x="1756367" y="1243787"/>
                </a:cubicBezTo>
                <a:lnTo>
                  <a:pt x="1829100" y="1243787"/>
                </a:lnTo>
                <a:cubicBezTo>
                  <a:pt x="1869393" y="1243787"/>
                  <a:pt x="1902265" y="1210920"/>
                  <a:pt x="1902265" y="1170623"/>
                </a:cubicBezTo>
                <a:cubicBezTo>
                  <a:pt x="1902265" y="1170623"/>
                  <a:pt x="1902265" y="874112"/>
                  <a:pt x="1902265" y="804803"/>
                </a:cubicBezTo>
                <a:cubicBezTo>
                  <a:pt x="1902265" y="735494"/>
                  <a:pt x="1846248" y="657048"/>
                  <a:pt x="1846248" y="657048"/>
                </a:cubicBezTo>
                <a:close/>
                <a:moveTo>
                  <a:pt x="1390114" y="804803"/>
                </a:moveTo>
                <a:lnTo>
                  <a:pt x="1390114" y="438983"/>
                </a:lnTo>
                <a:lnTo>
                  <a:pt x="1569093" y="438983"/>
                </a:lnTo>
                <a:cubicBezTo>
                  <a:pt x="1580880" y="438983"/>
                  <a:pt x="1597248" y="456272"/>
                  <a:pt x="1597248" y="456272"/>
                </a:cubicBezTo>
                <a:lnTo>
                  <a:pt x="1751285" y="742643"/>
                </a:lnTo>
                <a:cubicBezTo>
                  <a:pt x="1764930" y="762720"/>
                  <a:pt x="1779724" y="786512"/>
                  <a:pt x="1779724" y="804803"/>
                </a:cubicBezTo>
                <a:lnTo>
                  <a:pt x="1390114" y="804803"/>
                </a:lnTo>
                <a:close/>
              </a:path>
            </a:pathLst>
          </a:custGeom>
          <a:gradFill flip="none" rotWithShape="1">
            <a:gsLst>
              <a:gs pos="92517">
                <a:schemeClr val="bg1"/>
              </a:gs>
              <a:gs pos="0">
                <a:schemeClr val="bg1"/>
              </a:gs>
            </a:gsLst>
            <a:lin ang="2700000" scaled="1"/>
            <a:tileRect/>
          </a:gradFill>
          <a:ln w="6350" cap="flat">
            <a:noFill/>
            <a:prstDash val="solid"/>
            <a:miter/>
          </a:ln>
          <a:effectLst/>
          <a:scene3d>
            <a:camera prst="orthographicFront"/>
            <a:lightRig rig="contrasting" dir="t"/>
          </a:scene3d>
          <a:sp3d extrusionH="38100">
            <a:extrusionClr>
              <a:srgbClr val="00EAFF"/>
            </a:extrusionClr>
          </a:sp3d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600"/>
          </a:p>
        </p:txBody>
      </p:sp>
      <p:sp>
        <p:nvSpPr>
          <p:cNvPr id="64" name="任意多边形: 形状 63">
            <a:extLst>
              <a:ext uri="{FF2B5EF4-FFF2-40B4-BE49-F238E27FC236}">
                <a16:creationId xmlns:a16="http://schemas.microsoft.com/office/drawing/2014/main" id="{69FF5C78-5875-CD59-8146-3847ED5FC6E9}"/>
              </a:ext>
            </a:extLst>
          </p:cNvPr>
          <p:cNvSpPr/>
          <p:nvPr/>
        </p:nvSpPr>
        <p:spPr>
          <a:xfrm>
            <a:off x="1138005" y="3627709"/>
            <a:ext cx="377416" cy="350840"/>
          </a:xfrm>
          <a:custGeom>
            <a:avLst/>
            <a:gdLst>
              <a:gd name="connsiteX0" fmla="*/ 889733 w 2049306"/>
              <a:gd name="connsiteY0" fmla="*/ 1172330 h 1905000"/>
              <a:gd name="connsiteX1" fmla="*/ 722608 w 2049306"/>
              <a:gd name="connsiteY1" fmla="*/ 1172353 h 1905000"/>
              <a:gd name="connsiteX2" fmla="*/ 620441 w 2049306"/>
              <a:gd name="connsiteY2" fmla="*/ 1220804 h 1905000"/>
              <a:gd name="connsiteX3" fmla="*/ 587826 w 2049306"/>
              <a:gd name="connsiteY3" fmla="*/ 1309572 h 1905000"/>
              <a:gd name="connsiteX4" fmla="*/ 587803 w 2049306"/>
              <a:gd name="connsiteY4" fmla="*/ 1783647 h 1905000"/>
              <a:gd name="connsiteX5" fmla="*/ 732054 w 2049306"/>
              <a:gd name="connsiteY5" fmla="*/ 1784427 h 1905000"/>
              <a:gd name="connsiteX6" fmla="*/ 882848 w 2049306"/>
              <a:gd name="connsiteY6" fmla="*/ 1784427 h 1905000"/>
              <a:gd name="connsiteX7" fmla="*/ 1026939 w 2049306"/>
              <a:gd name="connsiteY7" fmla="*/ 1783647 h 1905000"/>
              <a:gd name="connsiteX8" fmla="*/ 1026939 w 2049306"/>
              <a:gd name="connsiteY8" fmla="*/ 1309779 h 1905000"/>
              <a:gd name="connsiteX9" fmla="*/ 980876 w 2049306"/>
              <a:gd name="connsiteY9" fmla="*/ 1207043 h 1905000"/>
              <a:gd name="connsiteX10" fmla="*/ 889733 w 2049306"/>
              <a:gd name="connsiteY10" fmla="*/ 1172330 h 1905000"/>
              <a:gd name="connsiteX11" fmla="*/ 1840071 w 2049306"/>
              <a:gd name="connsiteY11" fmla="*/ 877227 h 1905000"/>
              <a:gd name="connsiteX12" fmla="*/ 1904096 w 2049306"/>
              <a:gd name="connsiteY12" fmla="*/ 889923 h 1905000"/>
              <a:gd name="connsiteX13" fmla="*/ 2012734 w 2049306"/>
              <a:gd name="connsiteY13" fmla="*/ 975328 h 1905000"/>
              <a:gd name="connsiteX14" fmla="*/ 2049306 w 2049306"/>
              <a:gd name="connsiteY14" fmla="*/ 1084774 h 1905000"/>
              <a:gd name="connsiteX15" fmla="*/ 2049306 w 2049306"/>
              <a:gd name="connsiteY15" fmla="*/ 1401434 h 1905000"/>
              <a:gd name="connsiteX16" fmla="*/ 2025408 w 2049306"/>
              <a:gd name="connsiteY16" fmla="*/ 1489563 h 1905000"/>
              <a:gd name="connsiteX17" fmla="*/ 1887074 w 2049306"/>
              <a:gd name="connsiteY17" fmla="*/ 1601963 h 1905000"/>
              <a:gd name="connsiteX18" fmla="*/ 1886907 w 2049306"/>
              <a:gd name="connsiteY18" fmla="*/ 1824793 h 1905000"/>
              <a:gd name="connsiteX19" fmla="*/ 1882205 w 2049306"/>
              <a:gd name="connsiteY19" fmla="*/ 1870546 h 1905000"/>
              <a:gd name="connsiteX20" fmla="*/ 1835087 w 2049306"/>
              <a:gd name="connsiteY20" fmla="*/ 1905000 h 1905000"/>
              <a:gd name="connsiteX21" fmla="*/ 1824796 w 2049306"/>
              <a:gd name="connsiteY21" fmla="*/ 1905000 h 1905000"/>
              <a:gd name="connsiteX22" fmla="*/ 1777931 w 2049306"/>
              <a:gd name="connsiteY22" fmla="*/ 1871960 h 1905000"/>
              <a:gd name="connsiteX23" fmla="*/ 1772534 w 2049306"/>
              <a:gd name="connsiteY23" fmla="*/ 1836379 h 1905000"/>
              <a:gd name="connsiteX24" fmla="*/ 1772557 w 2049306"/>
              <a:gd name="connsiteY24" fmla="*/ 1602123 h 1905000"/>
              <a:gd name="connsiteX25" fmla="*/ 1617509 w 2049306"/>
              <a:gd name="connsiteY25" fmla="*/ 1446265 h 1905000"/>
              <a:gd name="connsiteX26" fmla="*/ 1610169 w 2049306"/>
              <a:gd name="connsiteY26" fmla="*/ 1337025 h 1905000"/>
              <a:gd name="connsiteX27" fmla="*/ 1610144 w 2049306"/>
              <a:gd name="connsiteY27" fmla="*/ 1098947 h 1905000"/>
              <a:gd name="connsiteX28" fmla="*/ 1631896 w 2049306"/>
              <a:gd name="connsiteY28" fmla="*/ 1001384 h 1905000"/>
              <a:gd name="connsiteX29" fmla="*/ 1775141 w 2049306"/>
              <a:gd name="connsiteY29" fmla="*/ 883832 h 1905000"/>
              <a:gd name="connsiteX30" fmla="*/ 1840071 w 2049306"/>
              <a:gd name="connsiteY30" fmla="*/ 877227 h 1905000"/>
              <a:gd name="connsiteX31" fmla="*/ 487236 w 2049306"/>
              <a:gd name="connsiteY31" fmla="*/ 876482 h 1905000"/>
              <a:gd name="connsiteX32" fmla="*/ 470082 w 2049306"/>
              <a:gd name="connsiteY32" fmla="*/ 878704 h 1905000"/>
              <a:gd name="connsiteX33" fmla="*/ 428638 w 2049306"/>
              <a:gd name="connsiteY33" fmla="*/ 931824 h 1905000"/>
              <a:gd name="connsiteX34" fmla="*/ 465942 w 2049306"/>
              <a:gd name="connsiteY34" fmla="*/ 987441 h 1905000"/>
              <a:gd name="connsiteX35" fmla="*/ 498557 w 2049306"/>
              <a:gd name="connsiteY35" fmla="*/ 990967 h 1905000"/>
              <a:gd name="connsiteX36" fmla="*/ 1127690 w 2049306"/>
              <a:gd name="connsiteY36" fmla="*/ 990944 h 1905000"/>
              <a:gd name="connsiteX37" fmla="*/ 1179128 w 2049306"/>
              <a:gd name="connsiteY37" fmla="*/ 958522 h 1905000"/>
              <a:gd name="connsiteX38" fmla="*/ 1176337 w 2049306"/>
              <a:gd name="connsiteY38" fmla="*/ 903891 h 1905000"/>
              <a:gd name="connsiteX39" fmla="*/ 1127643 w 2049306"/>
              <a:gd name="connsiteY39" fmla="*/ 876507 h 1905000"/>
              <a:gd name="connsiteX40" fmla="*/ 487236 w 2049306"/>
              <a:gd name="connsiteY40" fmla="*/ 876482 h 1905000"/>
              <a:gd name="connsiteX41" fmla="*/ 484880 w 2049306"/>
              <a:gd name="connsiteY41" fmla="*/ 544460 h 1905000"/>
              <a:gd name="connsiteX42" fmla="*/ 462900 w 2049306"/>
              <a:gd name="connsiteY42" fmla="*/ 545970 h 1905000"/>
              <a:gd name="connsiteX43" fmla="*/ 428547 w 2049306"/>
              <a:gd name="connsiteY43" fmla="*/ 590688 h 1905000"/>
              <a:gd name="connsiteX44" fmla="*/ 433259 w 2049306"/>
              <a:gd name="connsiteY44" fmla="*/ 633390 h 1905000"/>
              <a:gd name="connsiteX45" fmla="*/ 475754 w 2049306"/>
              <a:gd name="connsiteY45" fmla="*/ 658964 h 1905000"/>
              <a:gd name="connsiteX46" fmla="*/ 1139079 w 2049306"/>
              <a:gd name="connsiteY46" fmla="*/ 658942 h 1905000"/>
              <a:gd name="connsiteX47" fmla="*/ 1184389 w 2049306"/>
              <a:gd name="connsiteY47" fmla="*/ 618461 h 1905000"/>
              <a:gd name="connsiteX48" fmla="*/ 1184227 w 2049306"/>
              <a:gd name="connsiteY48" fmla="*/ 583726 h 1905000"/>
              <a:gd name="connsiteX49" fmla="*/ 1138920 w 2049306"/>
              <a:gd name="connsiteY49" fmla="*/ 544529 h 1905000"/>
              <a:gd name="connsiteX50" fmla="*/ 484880 w 2049306"/>
              <a:gd name="connsiteY50" fmla="*/ 544460 h 1905000"/>
              <a:gd name="connsiteX51" fmla="*/ 487145 w 2049306"/>
              <a:gd name="connsiteY51" fmla="*/ 223929 h 1905000"/>
              <a:gd name="connsiteX52" fmla="*/ 472163 w 2049306"/>
              <a:gd name="connsiteY52" fmla="*/ 225601 h 1905000"/>
              <a:gd name="connsiteX53" fmla="*/ 428799 w 2049306"/>
              <a:gd name="connsiteY53" fmla="*/ 286048 h 1905000"/>
              <a:gd name="connsiteX54" fmla="*/ 484858 w 2049306"/>
              <a:gd name="connsiteY54" fmla="*/ 338366 h 1905000"/>
              <a:gd name="connsiteX55" fmla="*/ 1127621 w 2049306"/>
              <a:gd name="connsiteY55" fmla="*/ 338389 h 1905000"/>
              <a:gd name="connsiteX56" fmla="*/ 1184686 w 2049306"/>
              <a:gd name="connsiteY56" fmla="*/ 279384 h 1905000"/>
              <a:gd name="connsiteX57" fmla="*/ 1127643 w 2049306"/>
              <a:gd name="connsiteY57" fmla="*/ 223953 h 1905000"/>
              <a:gd name="connsiteX58" fmla="*/ 487145 w 2049306"/>
              <a:gd name="connsiteY58" fmla="*/ 223929 h 1905000"/>
              <a:gd name="connsiteX59" fmla="*/ 275718 w 2049306"/>
              <a:gd name="connsiteY59" fmla="*/ 0 h 1905000"/>
              <a:gd name="connsiteX60" fmla="*/ 1338771 w 2049306"/>
              <a:gd name="connsiteY60" fmla="*/ 0 h 1905000"/>
              <a:gd name="connsiteX61" fmla="*/ 1426005 w 2049306"/>
              <a:gd name="connsiteY61" fmla="*/ 38146 h 1905000"/>
              <a:gd name="connsiteX62" fmla="*/ 1468341 w 2049306"/>
              <a:gd name="connsiteY62" fmla="*/ 137311 h 1905000"/>
              <a:gd name="connsiteX63" fmla="*/ 1468386 w 2049306"/>
              <a:gd name="connsiteY63" fmla="*/ 1784403 h 1905000"/>
              <a:gd name="connsiteX64" fmla="*/ 1607857 w 2049306"/>
              <a:gd name="connsiteY64" fmla="*/ 1784449 h 1905000"/>
              <a:gd name="connsiteX65" fmla="*/ 1656300 w 2049306"/>
              <a:gd name="connsiteY65" fmla="*/ 1829555 h 1905000"/>
              <a:gd name="connsiteX66" fmla="*/ 1650742 w 2049306"/>
              <a:gd name="connsiteY66" fmla="*/ 1872332 h 1905000"/>
              <a:gd name="connsiteX67" fmla="*/ 1605411 w 2049306"/>
              <a:gd name="connsiteY67" fmla="*/ 1898880 h 1905000"/>
              <a:gd name="connsiteX68" fmla="*/ 1145940 w 2049306"/>
              <a:gd name="connsiteY68" fmla="*/ 1898935 h 1905000"/>
              <a:gd name="connsiteX69" fmla="*/ 985702 w 2049306"/>
              <a:gd name="connsiteY69" fmla="*/ 1898135 h 1905000"/>
              <a:gd name="connsiteX70" fmla="*/ 585447 w 2049306"/>
              <a:gd name="connsiteY70" fmla="*/ 1898135 h 1905000"/>
              <a:gd name="connsiteX71" fmla="*/ 457343 w 2049306"/>
              <a:gd name="connsiteY71" fmla="*/ 1898880 h 1905000"/>
              <a:gd name="connsiteX72" fmla="*/ 50432 w 2049306"/>
              <a:gd name="connsiteY72" fmla="*/ 1898861 h 1905000"/>
              <a:gd name="connsiteX73" fmla="*/ 0 w 2049306"/>
              <a:gd name="connsiteY73" fmla="*/ 1853368 h 1905000"/>
              <a:gd name="connsiteX74" fmla="*/ 0 w 2049306"/>
              <a:gd name="connsiteY74" fmla="*/ 1829464 h 1905000"/>
              <a:gd name="connsiteX75" fmla="*/ 48122 w 2049306"/>
              <a:gd name="connsiteY75" fmla="*/ 1784472 h 1905000"/>
              <a:gd name="connsiteX76" fmla="*/ 146356 w 2049306"/>
              <a:gd name="connsiteY76" fmla="*/ 1784403 h 1905000"/>
              <a:gd name="connsiteX77" fmla="*/ 146402 w 2049306"/>
              <a:gd name="connsiteY77" fmla="*/ 137449 h 1905000"/>
              <a:gd name="connsiteX78" fmla="*/ 159233 w 2049306"/>
              <a:gd name="connsiteY78" fmla="*/ 79314 h 1905000"/>
              <a:gd name="connsiteX79" fmla="*/ 275718 w 2049306"/>
              <a:gd name="connsiteY79" fmla="*/ 0 h 190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</a:cxnLst>
            <a:rect l="l" t="t" r="r" b="b"/>
            <a:pathLst>
              <a:path w="2049306" h="1905000">
                <a:moveTo>
                  <a:pt x="889733" y="1172330"/>
                </a:moveTo>
                <a:cubicBezTo>
                  <a:pt x="834017" y="1172330"/>
                  <a:pt x="778324" y="1172239"/>
                  <a:pt x="722608" y="1172353"/>
                </a:cubicBezTo>
                <a:cubicBezTo>
                  <a:pt x="683682" y="1172766"/>
                  <a:pt x="645462" y="1190969"/>
                  <a:pt x="620441" y="1220804"/>
                </a:cubicBezTo>
                <a:cubicBezTo>
                  <a:pt x="599490" y="1245278"/>
                  <a:pt x="587735" y="1277334"/>
                  <a:pt x="587826" y="1309572"/>
                </a:cubicBezTo>
                <a:cubicBezTo>
                  <a:pt x="587779" y="1467583"/>
                  <a:pt x="587803" y="1625616"/>
                  <a:pt x="587803" y="1783647"/>
                </a:cubicBezTo>
                <a:cubicBezTo>
                  <a:pt x="635902" y="1783969"/>
                  <a:pt x="684001" y="1782892"/>
                  <a:pt x="732054" y="1784427"/>
                </a:cubicBezTo>
                <a:cubicBezTo>
                  <a:pt x="782327" y="1784403"/>
                  <a:pt x="832576" y="1784403"/>
                  <a:pt x="882848" y="1784427"/>
                </a:cubicBezTo>
                <a:cubicBezTo>
                  <a:pt x="930856" y="1782892"/>
                  <a:pt x="978908" y="1783969"/>
                  <a:pt x="1026939" y="1783647"/>
                </a:cubicBezTo>
                <a:lnTo>
                  <a:pt x="1026939" y="1309779"/>
                </a:lnTo>
                <a:cubicBezTo>
                  <a:pt x="1027191" y="1271015"/>
                  <a:pt x="1009922" y="1232641"/>
                  <a:pt x="980876" y="1207043"/>
                </a:cubicBezTo>
                <a:cubicBezTo>
                  <a:pt x="956105" y="1184787"/>
                  <a:pt x="923010" y="1172193"/>
                  <a:pt x="889733" y="1172330"/>
                </a:cubicBezTo>
                <a:close/>
                <a:moveTo>
                  <a:pt x="1840071" y="877227"/>
                </a:moveTo>
                <a:cubicBezTo>
                  <a:pt x="1861883" y="878252"/>
                  <a:pt x="1883543" y="882493"/>
                  <a:pt x="1904096" y="889923"/>
                </a:cubicBezTo>
                <a:cubicBezTo>
                  <a:pt x="1948213" y="905699"/>
                  <a:pt x="1986885" y="936197"/>
                  <a:pt x="2012734" y="975328"/>
                </a:cubicBezTo>
                <a:cubicBezTo>
                  <a:pt x="2034532" y="1007681"/>
                  <a:pt x="2046463" y="1045986"/>
                  <a:pt x="2049306" y="1084774"/>
                </a:cubicBezTo>
                <a:lnTo>
                  <a:pt x="2049306" y="1401434"/>
                </a:lnTo>
                <a:cubicBezTo>
                  <a:pt x="2046946" y="1431977"/>
                  <a:pt x="2039587" y="1462316"/>
                  <a:pt x="2025408" y="1489563"/>
                </a:cubicBezTo>
                <a:cubicBezTo>
                  <a:pt x="1997812" y="1544263"/>
                  <a:pt x="1946317" y="1586348"/>
                  <a:pt x="1887074" y="1601963"/>
                </a:cubicBezTo>
                <a:cubicBezTo>
                  <a:pt x="1886702" y="1676240"/>
                  <a:pt x="1887037" y="1750516"/>
                  <a:pt x="1886907" y="1824793"/>
                </a:cubicBezTo>
                <a:cubicBezTo>
                  <a:pt x="1886554" y="1840064"/>
                  <a:pt x="1888765" y="1856206"/>
                  <a:pt x="1882205" y="1870546"/>
                </a:cubicBezTo>
                <a:cubicBezTo>
                  <a:pt x="1874196" y="1889522"/>
                  <a:pt x="1855375" y="1902693"/>
                  <a:pt x="1835087" y="1905000"/>
                </a:cubicBezTo>
                <a:lnTo>
                  <a:pt x="1824796" y="1905000"/>
                </a:lnTo>
                <a:cubicBezTo>
                  <a:pt x="1804875" y="1902916"/>
                  <a:pt x="1786234" y="1890340"/>
                  <a:pt x="1777931" y="1871960"/>
                </a:cubicBezTo>
                <a:cubicBezTo>
                  <a:pt x="1772465" y="1860928"/>
                  <a:pt x="1772237" y="1848399"/>
                  <a:pt x="1772534" y="1836379"/>
                </a:cubicBezTo>
                <a:cubicBezTo>
                  <a:pt x="1772579" y="1758278"/>
                  <a:pt x="1772534" y="1680200"/>
                  <a:pt x="1772557" y="1602123"/>
                </a:cubicBezTo>
                <a:cubicBezTo>
                  <a:pt x="1698086" y="1582569"/>
                  <a:pt x="1636607" y="1520977"/>
                  <a:pt x="1617509" y="1446265"/>
                </a:cubicBezTo>
                <a:cubicBezTo>
                  <a:pt x="1607377" y="1410730"/>
                  <a:pt x="1610717" y="1373477"/>
                  <a:pt x="1610169" y="1337025"/>
                </a:cubicBezTo>
                <a:cubicBezTo>
                  <a:pt x="1610144" y="1257666"/>
                  <a:pt x="1610191" y="1178305"/>
                  <a:pt x="1610144" y="1098947"/>
                </a:cubicBezTo>
                <a:cubicBezTo>
                  <a:pt x="1609938" y="1065334"/>
                  <a:pt x="1617212" y="1031630"/>
                  <a:pt x="1631896" y="1001384"/>
                </a:cubicBezTo>
                <a:cubicBezTo>
                  <a:pt x="1659388" y="943708"/>
                  <a:pt x="1713181" y="899357"/>
                  <a:pt x="1775141" y="883832"/>
                </a:cubicBezTo>
                <a:cubicBezTo>
                  <a:pt x="1796298" y="878395"/>
                  <a:pt x="1818260" y="876202"/>
                  <a:pt x="1840071" y="877227"/>
                </a:cubicBezTo>
                <a:close/>
                <a:moveTo>
                  <a:pt x="487236" y="876482"/>
                </a:moveTo>
                <a:cubicBezTo>
                  <a:pt x="481449" y="876529"/>
                  <a:pt x="475663" y="877146"/>
                  <a:pt x="470082" y="878704"/>
                </a:cubicBezTo>
                <a:cubicBezTo>
                  <a:pt x="446753" y="885047"/>
                  <a:pt x="429004" y="907576"/>
                  <a:pt x="428638" y="931824"/>
                </a:cubicBezTo>
                <a:cubicBezTo>
                  <a:pt x="427404" y="955890"/>
                  <a:pt x="443322" y="979380"/>
                  <a:pt x="465942" y="987441"/>
                </a:cubicBezTo>
                <a:cubicBezTo>
                  <a:pt x="476304" y="991608"/>
                  <a:pt x="487625" y="990989"/>
                  <a:pt x="498557" y="990967"/>
                </a:cubicBezTo>
                <a:cubicBezTo>
                  <a:pt x="708267" y="990944"/>
                  <a:pt x="917980" y="991013"/>
                  <a:pt x="1127690" y="990944"/>
                </a:cubicBezTo>
                <a:cubicBezTo>
                  <a:pt x="1149211" y="991195"/>
                  <a:pt x="1170002" y="977961"/>
                  <a:pt x="1179128" y="958522"/>
                </a:cubicBezTo>
                <a:cubicBezTo>
                  <a:pt x="1187476" y="941396"/>
                  <a:pt x="1186424" y="920055"/>
                  <a:pt x="1176337" y="903891"/>
                </a:cubicBezTo>
                <a:cubicBezTo>
                  <a:pt x="1166274" y="887107"/>
                  <a:pt x="1147154" y="876438"/>
                  <a:pt x="1127643" y="876507"/>
                </a:cubicBezTo>
                <a:cubicBezTo>
                  <a:pt x="914159" y="876438"/>
                  <a:pt x="700697" y="876507"/>
                  <a:pt x="487236" y="876482"/>
                </a:cubicBezTo>
                <a:close/>
                <a:moveTo>
                  <a:pt x="484880" y="544460"/>
                </a:moveTo>
                <a:cubicBezTo>
                  <a:pt x="477538" y="544482"/>
                  <a:pt x="470060" y="544138"/>
                  <a:pt x="462900" y="545970"/>
                </a:cubicBezTo>
                <a:cubicBezTo>
                  <a:pt x="443003" y="550779"/>
                  <a:pt x="428090" y="570218"/>
                  <a:pt x="428547" y="590688"/>
                </a:cubicBezTo>
                <a:cubicBezTo>
                  <a:pt x="428913" y="604953"/>
                  <a:pt x="426465" y="620200"/>
                  <a:pt x="433259" y="633390"/>
                </a:cubicBezTo>
                <a:cubicBezTo>
                  <a:pt x="440853" y="649257"/>
                  <a:pt x="458167" y="659675"/>
                  <a:pt x="475754" y="658964"/>
                </a:cubicBezTo>
                <a:cubicBezTo>
                  <a:pt x="696855" y="658942"/>
                  <a:pt x="917955" y="658989"/>
                  <a:pt x="1139079" y="658942"/>
                </a:cubicBezTo>
                <a:cubicBezTo>
                  <a:pt x="1161561" y="659469"/>
                  <a:pt x="1182375" y="640876"/>
                  <a:pt x="1184389" y="618461"/>
                </a:cubicBezTo>
                <a:cubicBezTo>
                  <a:pt x="1184960" y="606899"/>
                  <a:pt x="1185119" y="595266"/>
                  <a:pt x="1184227" y="583726"/>
                </a:cubicBezTo>
                <a:cubicBezTo>
                  <a:pt x="1181576" y="561746"/>
                  <a:pt x="1160991" y="544069"/>
                  <a:pt x="1138920" y="544529"/>
                </a:cubicBezTo>
                <a:cubicBezTo>
                  <a:pt x="920906" y="544413"/>
                  <a:pt x="702893" y="544529"/>
                  <a:pt x="484880" y="544460"/>
                </a:cubicBezTo>
                <a:close/>
                <a:moveTo>
                  <a:pt x="487145" y="223929"/>
                </a:moveTo>
                <a:cubicBezTo>
                  <a:pt x="482113" y="223975"/>
                  <a:pt x="477058" y="224433"/>
                  <a:pt x="472163" y="225601"/>
                </a:cubicBezTo>
                <a:cubicBezTo>
                  <a:pt x="445519" y="231623"/>
                  <a:pt x="425871" y="258779"/>
                  <a:pt x="428799" y="286048"/>
                </a:cubicBezTo>
                <a:cubicBezTo>
                  <a:pt x="430537" y="314463"/>
                  <a:pt x="456405" y="338664"/>
                  <a:pt x="484858" y="338366"/>
                </a:cubicBezTo>
                <a:cubicBezTo>
                  <a:pt x="699119" y="338458"/>
                  <a:pt x="913382" y="338413"/>
                  <a:pt x="1127621" y="338389"/>
                </a:cubicBezTo>
                <a:cubicBezTo>
                  <a:pt x="1158794" y="339259"/>
                  <a:pt x="1186606" y="310571"/>
                  <a:pt x="1184686" y="279384"/>
                </a:cubicBezTo>
                <a:cubicBezTo>
                  <a:pt x="1184549" y="249458"/>
                  <a:pt x="1157468" y="223333"/>
                  <a:pt x="1127643" y="223953"/>
                </a:cubicBezTo>
                <a:cubicBezTo>
                  <a:pt x="914136" y="223884"/>
                  <a:pt x="700630" y="223953"/>
                  <a:pt x="487145" y="223929"/>
                </a:cubicBezTo>
                <a:close/>
                <a:moveTo>
                  <a:pt x="275718" y="0"/>
                </a:moveTo>
                <a:lnTo>
                  <a:pt x="1338771" y="0"/>
                </a:lnTo>
                <a:cubicBezTo>
                  <a:pt x="1371114" y="2152"/>
                  <a:pt x="1402676" y="15501"/>
                  <a:pt x="1426005" y="38146"/>
                </a:cubicBezTo>
                <a:cubicBezTo>
                  <a:pt x="1452811" y="63607"/>
                  <a:pt x="1468523" y="100287"/>
                  <a:pt x="1468341" y="137311"/>
                </a:cubicBezTo>
                <a:cubicBezTo>
                  <a:pt x="1468386" y="686327"/>
                  <a:pt x="1468341" y="1235365"/>
                  <a:pt x="1468386" y="1784403"/>
                </a:cubicBezTo>
                <a:cubicBezTo>
                  <a:pt x="1514861" y="1784472"/>
                  <a:pt x="1561360" y="1784334"/>
                  <a:pt x="1607857" y="1784449"/>
                </a:cubicBezTo>
                <a:cubicBezTo>
                  <a:pt x="1632331" y="1784403"/>
                  <a:pt x="1654631" y="1805079"/>
                  <a:pt x="1656300" y="1829555"/>
                </a:cubicBezTo>
                <a:cubicBezTo>
                  <a:pt x="1656850" y="1843865"/>
                  <a:pt x="1658039" y="1859343"/>
                  <a:pt x="1650742" y="1872332"/>
                </a:cubicBezTo>
                <a:cubicBezTo>
                  <a:pt x="1642188" y="1888815"/>
                  <a:pt x="1623937" y="1899363"/>
                  <a:pt x="1605411" y="1898880"/>
                </a:cubicBezTo>
                <a:cubicBezTo>
                  <a:pt x="1452261" y="1898935"/>
                  <a:pt x="1299091" y="1898842"/>
                  <a:pt x="1145940" y="1898935"/>
                </a:cubicBezTo>
                <a:cubicBezTo>
                  <a:pt x="1092558" y="1897373"/>
                  <a:pt x="1039107" y="1898433"/>
                  <a:pt x="985702" y="1898135"/>
                </a:cubicBezTo>
                <a:lnTo>
                  <a:pt x="585447" y="1898135"/>
                </a:lnTo>
                <a:cubicBezTo>
                  <a:pt x="542746" y="1897782"/>
                  <a:pt x="500066" y="1899475"/>
                  <a:pt x="457343" y="1898880"/>
                </a:cubicBezTo>
                <a:cubicBezTo>
                  <a:pt x="321713" y="1898861"/>
                  <a:pt x="186061" y="1898954"/>
                  <a:pt x="50432" y="1898861"/>
                </a:cubicBezTo>
                <a:cubicBezTo>
                  <a:pt x="25044" y="1899624"/>
                  <a:pt x="2241" y="1878509"/>
                  <a:pt x="0" y="1853368"/>
                </a:cubicBezTo>
                <a:lnTo>
                  <a:pt x="0" y="1829464"/>
                </a:lnTo>
                <a:cubicBezTo>
                  <a:pt x="2447" y="1805376"/>
                  <a:pt x="23672" y="1784725"/>
                  <a:pt x="48122" y="1784472"/>
                </a:cubicBezTo>
                <a:cubicBezTo>
                  <a:pt x="80851" y="1784289"/>
                  <a:pt x="113604" y="1784496"/>
                  <a:pt x="146356" y="1784403"/>
                </a:cubicBezTo>
                <a:cubicBezTo>
                  <a:pt x="146402" y="1235411"/>
                  <a:pt x="146356" y="686418"/>
                  <a:pt x="146402" y="137449"/>
                </a:cubicBezTo>
                <a:cubicBezTo>
                  <a:pt x="146402" y="117437"/>
                  <a:pt x="150725" y="97425"/>
                  <a:pt x="159233" y="79314"/>
                </a:cubicBezTo>
                <a:cubicBezTo>
                  <a:pt x="179772" y="34116"/>
                  <a:pt x="226292" y="2816"/>
                  <a:pt x="275718" y="0"/>
                </a:cubicBezTo>
                <a:close/>
              </a:path>
            </a:pathLst>
          </a:custGeom>
          <a:gradFill flip="none" rotWithShape="1">
            <a:gsLst>
              <a:gs pos="92517">
                <a:schemeClr val="bg1"/>
              </a:gs>
              <a:gs pos="0">
                <a:schemeClr val="bg1"/>
              </a:gs>
            </a:gsLst>
            <a:lin ang="2700000" scaled="1"/>
            <a:tileRect/>
          </a:gradFill>
          <a:ln w="6350" cap="flat">
            <a:noFill/>
            <a:prstDash val="solid"/>
            <a:miter/>
          </a:ln>
          <a:effectLst/>
          <a:scene3d>
            <a:camera prst="orthographicFront"/>
            <a:lightRig rig="contrasting" dir="t"/>
          </a:scene3d>
          <a:sp3d extrusionH="38100">
            <a:extrusionClr>
              <a:srgbClr val="00EAFF"/>
            </a:extrusionClr>
          </a:sp3d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600"/>
          </a:p>
        </p:txBody>
      </p: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7FA16AC2-338B-311D-553F-9F60F1DF1A4C}"/>
              </a:ext>
            </a:extLst>
          </p:cNvPr>
          <p:cNvGrpSpPr/>
          <p:nvPr/>
        </p:nvGrpSpPr>
        <p:grpSpPr>
          <a:xfrm>
            <a:off x="3614657" y="1283881"/>
            <a:ext cx="4545188" cy="2419036"/>
            <a:chOff x="2986352" y="1862670"/>
            <a:chExt cx="5678506" cy="3022209"/>
          </a:xfrm>
        </p:grpSpPr>
        <p:sp>
          <p:nvSpPr>
            <p:cNvPr id="74" name="文本框 73">
              <a:extLst>
                <a:ext uri="{FF2B5EF4-FFF2-40B4-BE49-F238E27FC236}">
                  <a16:creationId xmlns:a16="http://schemas.microsoft.com/office/drawing/2014/main" id="{193ED42E-CFE6-9118-1130-E04A23685440}"/>
                </a:ext>
              </a:extLst>
            </p:cNvPr>
            <p:cNvSpPr txBox="1"/>
            <p:nvPr/>
          </p:nvSpPr>
          <p:spPr>
            <a:xfrm>
              <a:off x="4260545" y="1862670"/>
              <a:ext cx="3701397" cy="226866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chemeClr val="accent2"/>
                  </a:solidFill>
                  <a:effectLst>
                    <a:outerShdw blurRad="304800" dist="127000" dir="5400000" algn="ctr" rotWithShape="0">
                      <a:schemeClr val="tx1">
                        <a:alpha val="28000"/>
                      </a:schemeClr>
                    </a:outerShdw>
                  </a:effectLst>
                  <a:latin typeface="+mj-lt"/>
                  <a:ea typeface="+mj-ea"/>
                </a:rPr>
                <a:t>标题标题</a:t>
              </a:r>
              <a:endParaRPr lang="en-US" altLang="zh-CN" sz="3200" dirty="0">
                <a:solidFill>
                  <a:schemeClr val="accent2"/>
                </a:solidFill>
                <a:effectLst>
                  <a:outerShdw blurRad="304800" dist="127000" dir="5400000" algn="ctr" rotWithShape="0">
                    <a:schemeClr val="tx1">
                      <a:alpha val="28000"/>
                    </a:schemeClr>
                  </a:outerShdw>
                </a:effectLst>
                <a:latin typeface="+mj-lt"/>
                <a:ea typeface="+mj-ea"/>
              </a:endParaRPr>
            </a:p>
            <a:p>
              <a:pPr algn="ctr"/>
              <a:r>
                <a:rPr lang="en-US" altLang="zh-CN" sz="8000" spc="300" dirty="0">
                  <a:solidFill>
                    <a:schemeClr val="accent2"/>
                  </a:solidFill>
                  <a:effectLst>
                    <a:outerShdw blurRad="304800" dist="127000" dir="5400000" algn="ctr" rotWithShape="0">
                      <a:schemeClr val="tx1">
                        <a:alpha val="28000"/>
                      </a:schemeClr>
                    </a:outerShdw>
                  </a:effectLst>
                  <a:latin typeface="+mj-lt"/>
                  <a:ea typeface="+mj-ea"/>
                </a:rPr>
                <a:t>2200</a:t>
              </a:r>
              <a:r>
                <a:rPr lang="en-US" altLang="zh-CN" sz="7200" spc="300" dirty="0">
                  <a:solidFill>
                    <a:schemeClr val="accent2"/>
                  </a:solidFill>
                  <a:effectLst>
                    <a:outerShdw blurRad="304800" dist="127000" dir="5400000" algn="ctr" rotWithShape="0">
                      <a:schemeClr val="tx1">
                        <a:alpha val="28000"/>
                      </a:schemeClr>
                    </a:outerShdw>
                  </a:effectLst>
                  <a:latin typeface="+mj-lt"/>
                  <a:ea typeface="+mj-ea"/>
                </a:rPr>
                <a:t>W</a:t>
              </a:r>
              <a:r>
                <a:rPr lang="en-US" altLang="zh-CN" sz="8000" spc="300" dirty="0">
                  <a:solidFill>
                    <a:schemeClr val="accent2"/>
                  </a:solidFill>
                  <a:effectLst>
                    <a:outerShdw blurRad="304800" dist="127000" dir="5400000" algn="ctr" rotWithShape="0">
                      <a:schemeClr val="tx1">
                        <a:alpha val="28000"/>
                      </a:schemeClr>
                    </a:outerShdw>
                  </a:effectLst>
                  <a:latin typeface="+mj-lt"/>
                  <a:ea typeface="+mj-ea"/>
                </a:rPr>
                <a:t>+</a:t>
              </a:r>
              <a:endParaRPr lang="zh-CN" altLang="en-US" sz="7200" spc="300" dirty="0">
                <a:solidFill>
                  <a:schemeClr val="accent2"/>
                </a:solidFill>
                <a:effectLst>
                  <a:outerShdw blurRad="304800" dist="127000" dir="5400000" algn="ctr" rotWithShape="0">
                    <a:schemeClr val="tx1">
                      <a:alpha val="28000"/>
                    </a:schemeClr>
                  </a:outerShdw>
                </a:effectLst>
                <a:latin typeface="+mj-lt"/>
                <a:ea typeface="+mj-ea"/>
              </a:endParaRPr>
            </a:p>
          </p:txBody>
        </p:sp>
        <p:grpSp>
          <p:nvGrpSpPr>
            <p:cNvPr id="69" name="组合 68">
              <a:extLst>
                <a:ext uri="{FF2B5EF4-FFF2-40B4-BE49-F238E27FC236}">
                  <a16:creationId xmlns:a16="http://schemas.microsoft.com/office/drawing/2014/main" id="{67EAFF8C-6855-F447-4F53-951DAF5FE81B}"/>
                </a:ext>
              </a:extLst>
            </p:cNvPr>
            <p:cNvGrpSpPr/>
            <p:nvPr/>
          </p:nvGrpSpPr>
          <p:grpSpPr>
            <a:xfrm>
              <a:off x="2986352" y="1874521"/>
              <a:ext cx="5678506" cy="3010358"/>
              <a:chOff x="2154631" y="1974974"/>
              <a:chExt cx="1066427" cy="565347"/>
            </a:xfrm>
          </p:grpSpPr>
          <p:sp>
            <p:nvSpPr>
              <p:cNvPr id="70" name="椭圆 69">
                <a:extLst>
                  <a:ext uri="{FF2B5EF4-FFF2-40B4-BE49-F238E27FC236}">
                    <a16:creationId xmlns:a16="http://schemas.microsoft.com/office/drawing/2014/main" id="{BFC5D368-ED05-065B-1DF7-3C36DDA524F2}"/>
                  </a:ext>
                </a:extLst>
              </p:cNvPr>
              <p:cNvSpPr/>
              <p:nvPr/>
            </p:nvSpPr>
            <p:spPr>
              <a:xfrm rot="1800000">
                <a:off x="2154631" y="1974974"/>
                <a:ext cx="1066427" cy="525088"/>
              </a:xfrm>
              <a:prstGeom prst="ellipse">
                <a:avLst/>
              </a:prstGeom>
              <a:noFill/>
              <a:ln w="9525">
                <a:gradFill>
                  <a:gsLst>
                    <a:gs pos="100000">
                      <a:srgbClr val="CFA972"/>
                    </a:gs>
                    <a:gs pos="16000">
                      <a:srgbClr val="CFA972">
                        <a:alpha val="0"/>
                      </a:srgbClr>
                    </a:gs>
                  </a:gsLst>
                  <a:lin ang="6000000" scaled="0"/>
                </a:gradFill>
              </a:ln>
              <a:effectLst>
                <a:outerShdw blurRad="12700" dist="12700" dir="5400000" algn="ctr" rotWithShape="0">
                  <a:srgbClr val="041B3A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2"/>
                  </a:solidFill>
                </a:endParaRPr>
              </a:p>
            </p:txBody>
          </p:sp>
          <p:sp>
            <p:nvSpPr>
              <p:cNvPr id="71" name="椭圆 70">
                <a:extLst>
                  <a:ext uri="{FF2B5EF4-FFF2-40B4-BE49-F238E27FC236}">
                    <a16:creationId xmlns:a16="http://schemas.microsoft.com/office/drawing/2014/main" id="{F7FC3F45-3AA0-F3BE-C65B-746FCFF64E0C}"/>
                  </a:ext>
                </a:extLst>
              </p:cNvPr>
              <p:cNvSpPr/>
              <p:nvPr/>
            </p:nvSpPr>
            <p:spPr>
              <a:xfrm rot="9761111">
                <a:off x="2278902" y="2115427"/>
                <a:ext cx="925185" cy="424894"/>
              </a:xfrm>
              <a:prstGeom prst="ellipse">
                <a:avLst/>
              </a:prstGeom>
              <a:noFill/>
              <a:ln w="9525">
                <a:gradFill>
                  <a:gsLst>
                    <a:gs pos="100000">
                      <a:srgbClr val="CFA972"/>
                    </a:gs>
                    <a:gs pos="0">
                      <a:srgbClr val="CFA972">
                        <a:alpha val="0"/>
                      </a:srgbClr>
                    </a:gs>
                  </a:gsLst>
                  <a:lin ang="162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2"/>
                  </a:solidFill>
                </a:endParaRPr>
              </a:p>
            </p:txBody>
          </p:sp>
          <p:sp>
            <p:nvSpPr>
              <p:cNvPr id="72" name="椭圆 71">
                <a:extLst>
                  <a:ext uri="{FF2B5EF4-FFF2-40B4-BE49-F238E27FC236}">
                    <a16:creationId xmlns:a16="http://schemas.microsoft.com/office/drawing/2014/main" id="{C17A725F-6C6C-252E-FE83-BC2D320900B9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310288" y="2004626"/>
                <a:ext cx="13522" cy="13522"/>
              </a:xfrm>
              <a:prstGeom prst="ellipse">
                <a:avLst/>
              </a:prstGeom>
              <a:solidFill>
                <a:srgbClr val="CFA97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2"/>
                  </a:solidFill>
                </a:endParaRPr>
              </a:p>
            </p:txBody>
          </p:sp>
          <p:sp>
            <p:nvSpPr>
              <p:cNvPr id="73" name="椭圆 72">
                <a:extLst>
                  <a:ext uri="{FF2B5EF4-FFF2-40B4-BE49-F238E27FC236}">
                    <a16:creationId xmlns:a16="http://schemas.microsoft.com/office/drawing/2014/main" id="{2830529A-B03F-8655-7257-AABDBB730D07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184136" y="2096946"/>
                <a:ext cx="20282" cy="20282"/>
              </a:xfrm>
              <a:prstGeom prst="ellipse">
                <a:avLst/>
              </a:prstGeom>
              <a:solidFill>
                <a:srgbClr val="CFA97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2"/>
                  </a:solidFill>
                </a:endParaRPr>
              </a:p>
            </p:txBody>
          </p:sp>
        </p:grpSp>
      </p:grpSp>
      <p:grpSp>
        <p:nvGrpSpPr>
          <p:cNvPr id="79" name="组合 78">
            <a:extLst>
              <a:ext uri="{FF2B5EF4-FFF2-40B4-BE49-F238E27FC236}">
                <a16:creationId xmlns:a16="http://schemas.microsoft.com/office/drawing/2014/main" id="{C91CAF0D-28AD-89DC-F471-8BD38AA47220}"/>
              </a:ext>
            </a:extLst>
          </p:cNvPr>
          <p:cNvGrpSpPr/>
          <p:nvPr/>
        </p:nvGrpSpPr>
        <p:grpSpPr>
          <a:xfrm>
            <a:off x="764901" y="4344044"/>
            <a:ext cx="1123408" cy="882479"/>
            <a:chOff x="764901" y="4334953"/>
            <a:chExt cx="1123408" cy="882479"/>
          </a:xfrm>
        </p:grpSpPr>
        <p:sp>
          <p:nvSpPr>
            <p:cNvPr id="77" name="矩形: 圆角 76">
              <a:extLst>
                <a:ext uri="{FF2B5EF4-FFF2-40B4-BE49-F238E27FC236}">
                  <a16:creationId xmlns:a16="http://schemas.microsoft.com/office/drawing/2014/main" id="{516BFE93-57FA-ED9A-1EEF-A8AEFDAC4CB6}"/>
                </a:ext>
              </a:extLst>
            </p:cNvPr>
            <p:cNvSpPr/>
            <p:nvPr/>
          </p:nvSpPr>
          <p:spPr>
            <a:xfrm>
              <a:off x="764901" y="4334953"/>
              <a:ext cx="1123408" cy="395262"/>
            </a:xfrm>
            <a:prstGeom prst="roundRect">
              <a:avLst>
                <a:gd name="adj" fmla="val 0"/>
              </a:avLst>
            </a:prstGeom>
            <a:gradFill>
              <a:gsLst>
                <a:gs pos="32000">
                  <a:srgbClr val="041B3A"/>
                </a:gs>
                <a:gs pos="100000">
                  <a:srgbClr val="041B3A">
                    <a:alpha val="0"/>
                  </a:srgbClr>
                </a:gs>
              </a:gsLst>
              <a:lin ang="5400000" scaled="1"/>
            </a:gradFill>
            <a:ln>
              <a:gradFill>
                <a:gsLst>
                  <a:gs pos="0">
                    <a:schemeClr val="accent2"/>
                  </a:gs>
                  <a:gs pos="100000">
                    <a:schemeClr val="accent2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400" dirty="0">
                  <a:solidFill>
                    <a:schemeClr val="accent2"/>
                  </a:solidFill>
                </a:rPr>
                <a:t>内容内容</a:t>
              </a:r>
            </a:p>
          </p:txBody>
        </p:sp>
        <p:sp>
          <p:nvSpPr>
            <p:cNvPr id="78" name="矩形: 圆角 77">
              <a:extLst>
                <a:ext uri="{FF2B5EF4-FFF2-40B4-BE49-F238E27FC236}">
                  <a16:creationId xmlns:a16="http://schemas.microsoft.com/office/drawing/2014/main" id="{54C37093-349D-3F14-DF71-A5A878684E57}"/>
                </a:ext>
              </a:extLst>
            </p:cNvPr>
            <p:cNvSpPr/>
            <p:nvPr/>
          </p:nvSpPr>
          <p:spPr>
            <a:xfrm>
              <a:off x="764901" y="4822170"/>
              <a:ext cx="1123408" cy="395262"/>
            </a:xfrm>
            <a:prstGeom prst="roundRect">
              <a:avLst>
                <a:gd name="adj" fmla="val 0"/>
              </a:avLst>
            </a:prstGeom>
            <a:gradFill>
              <a:gsLst>
                <a:gs pos="32000">
                  <a:srgbClr val="041B3A"/>
                </a:gs>
                <a:gs pos="100000">
                  <a:srgbClr val="041B3A">
                    <a:alpha val="0"/>
                  </a:srgbClr>
                </a:gs>
              </a:gsLst>
              <a:lin ang="5400000" scaled="1"/>
            </a:gradFill>
            <a:ln>
              <a:gradFill>
                <a:gsLst>
                  <a:gs pos="0">
                    <a:schemeClr val="accent2"/>
                  </a:gs>
                  <a:gs pos="100000">
                    <a:schemeClr val="accent2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400" dirty="0">
                  <a:solidFill>
                    <a:schemeClr val="accent2"/>
                  </a:solidFill>
                </a:rPr>
                <a:t>内容内容</a:t>
              </a:r>
            </a:p>
          </p:txBody>
        </p:sp>
      </p:grpSp>
      <p:grpSp>
        <p:nvGrpSpPr>
          <p:cNvPr id="80" name="组合 79">
            <a:extLst>
              <a:ext uri="{FF2B5EF4-FFF2-40B4-BE49-F238E27FC236}">
                <a16:creationId xmlns:a16="http://schemas.microsoft.com/office/drawing/2014/main" id="{FAD7F97C-6D6B-E6BB-14BD-F2E4ED71A59D}"/>
              </a:ext>
            </a:extLst>
          </p:cNvPr>
          <p:cNvGrpSpPr/>
          <p:nvPr/>
        </p:nvGrpSpPr>
        <p:grpSpPr>
          <a:xfrm>
            <a:off x="2412461" y="4684810"/>
            <a:ext cx="1123408" cy="882479"/>
            <a:chOff x="764901" y="4334953"/>
            <a:chExt cx="1123408" cy="882479"/>
          </a:xfrm>
        </p:grpSpPr>
        <p:sp>
          <p:nvSpPr>
            <p:cNvPr id="81" name="矩形: 圆角 80">
              <a:extLst>
                <a:ext uri="{FF2B5EF4-FFF2-40B4-BE49-F238E27FC236}">
                  <a16:creationId xmlns:a16="http://schemas.microsoft.com/office/drawing/2014/main" id="{65660DAC-E0E1-C00E-1059-C9285AED3077}"/>
                </a:ext>
              </a:extLst>
            </p:cNvPr>
            <p:cNvSpPr/>
            <p:nvPr/>
          </p:nvSpPr>
          <p:spPr>
            <a:xfrm>
              <a:off x="764901" y="4334953"/>
              <a:ext cx="1123408" cy="395262"/>
            </a:xfrm>
            <a:prstGeom prst="roundRect">
              <a:avLst>
                <a:gd name="adj" fmla="val 0"/>
              </a:avLst>
            </a:prstGeom>
            <a:gradFill>
              <a:gsLst>
                <a:gs pos="32000">
                  <a:srgbClr val="041B3A"/>
                </a:gs>
                <a:gs pos="100000">
                  <a:srgbClr val="041B3A">
                    <a:alpha val="0"/>
                  </a:srgbClr>
                </a:gs>
              </a:gsLst>
              <a:lin ang="5400000" scaled="1"/>
            </a:gradFill>
            <a:ln>
              <a:gradFill>
                <a:gsLst>
                  <a:gs pos="0">
                    <a:schemeClr val="accent2"/>
                  </a:gs>
                  <a:gs pos="100000">
                    <a:schemeClr val="accent2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400" dirty="0">
                  <a:solidFill>
                    <a:schemeClr val="accent2"/>
                  </a:solidFill>
                </a:rPr>
                <a:t>内容内容</a:t>
              </a:r>
            </a:p>
          </p:txBody>
        </p:sp>
        <p:sp>
          <p:nvSpPr>
            <p:cNvPr id="82" name="矩形: 圆角 81">
              <a:extLst>
                <a:ext uri="{FF2B5EF4-FFF2-40B4-BE49-F238E27FC236}">
                  <a16:creationId xmlns:a16="http://schemas.microsoft.com/office/drawing/2014/main" id="{6BBA945F-8E94-B1D2-676B-7EBA308EB126}"/>
                </a:ext>
              </a:extLst>
            </p:cNvPr>
            <p:cNvSpPr/>
            <p:nvPr/>
          </p:nvSpPr>
          <p:spPr>
            <a:xfrm>
              <a:off x="764901" y="4822170"/>
              <a:ext cx="1123408" cy="395262"/>
            </a:xfrm>
            <a:prstGeom prst="roundRect">
              <a:avLst>
                <a:gd name="adj" fmla="val 0"/>
              </a:avLst>
            </a:prstGeom>
            <a:gradFill>
              <a:gsLst>
                <a:gs pos="32000">
                  <a:srgbClr val="041B3A"/>
                </a:gs>
                <a:gs pos="100000">
                  <a:srgbClr val="041B3A">
                    <a:alpha val="0"/>
                  </a:srgbClr>
                </a:gs>
              </a:gsLst>
              <a:lin ang="5400000" scaled="1"/>
            </a:gradFill>
            <a:ln>
              <a:gradFill>
                <a:gsLst>
                  <a:gs pos="0">
                    <a:schemeClr val="accent2"/>
                  </a:gs>
                  <a:gs pos="100000">
                    <a:schemeClr val="accent2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400" dirty="0">
                  <a:solidFill>
                    <a:schemeClr val="accent2"/>
                  </a:solidFill>
                </a:rPr>
                <a:t>内容内容</a:t>
              </a:r>
            </a:p>
          </p:txBody>
        </p:sp>
      </p:grpSp>
      <p:grpSp>
        <p:nvGrpSpPr>
          <p:cNvPr id="83" name="组合 82">
            <a:extLst>
              <a:ext uri="{FF2B5EF4-FFF2-40B4-BE49-F238E27FC236}">
                <a16:creationId xmlns:a16="http://schemas.microsoft.com/office/drawing/2014/main" id="{7F8C3D94-4E08-0146-7C41-B89A1331DF13}"/>
              </a:ext>
            </a:extLst>
          </p:cNvPr>
          <p:cNvGrpSpPr/>
          <p:nvPr/>
        </p:nvGrpSpPr>
        <p:grpSpPr>
          <a:xfrm>
            <a:off x="3954763" y="4796968"/>
            <a:ext cx="1123408" cy="882479"/>
            <a:chOff x="764901" y="4334953"/>
            <a:chExt cx="1123408" cy="882479"/>
          </a:xfrm>
        </p:grpSpPr>
        <p:sp>
          <p:nvSpPr>
            <p:cNvPr id="84" name="矩形: 圆角 83">
              <a:extLst>
                <a:ext uri="{FF2B5EF4-FFF2-40B4-BE49-F238E27FC236}">
                  <a16:creationId xmlns:a16="http://schemas.microsoft.com/office/drawing/2014/main" id="{AB50C5EC-35E0-C186-508B-9BE8FBCFE895}"/>
                </a:ext>
              </a:extLst>
            </p:cNvPr>
            <p:cNvSpPr/>
            <p:nvPr/>
          </p:nvSpPr>
          <p:spPr>
            <a:xfrm>
              <a:off x="764901" y="4334953"/>
              <a:ext cx="1123408" cy="395262"/>
            </a:xfrm>
            <a:prstGeom prst="roundRect">
              <a:avLst>
                <a:gd name="adj" fmla="val 0"/>
              </a:avLst>
            </a:prstGeom>
            <a:gradFill>
              <a:gsLst>
                <a:gs pos="32000">
                  <a:srgbClr val="041B3A"/>
                </a:gs>
                <a:gs pos="100000">
                  <a:srgbClr val="041B3A">
                    <a:alpha val="0"/>
                  </a:srgbClr>
                </a:gs>
              </a:gsLst>
              <a:lin ang="5400000" scaled="1"/>
            </a:gradFill>
            <a:ln>
              <a:gradFill>
                <a:gsLst>
                  <a:gs pos="0">
                    <a:schemeClr val="accent2"/>
                  </a:gs>
                  <a:gs pos="100000">
                    <a:schemeClr val="accent2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400" dirty="0">
                  <a:solidFill>
                    <a:schemeClr val="accent2"/>
                  </a:solidFill>
                </a:rPr>
                <a:t>内容内容</a:t>
              </a:r>
            </a:p>
          </p:txBody>
        </p:sp>
        <p:sp>
          <p:nvSpPr>
            <p:cNvPr id="85" name="矩形: 圆角 84">
              <a:extLst>
                <a:ext uri="{FF2B5EF4-FFF2-40B4-BE49-F238E27FC236}">
                  <a16:creationId xmlns:a16="http://schemas.microsoft.com/office/drawing/2014/main" id="{EBB8B897-A397-8660-43E1-A12CD4378AAD}"/>
                </a:ext>
              </a:extLst>
            </p:cNvPr>
            <p:cNvSpPr/>
            <p:nvPr/>
          </p:nvSpPr>
          <p:spPr>
            <a:xfrm>
              <a:off x="764901" y="4822170"/>
              <a:ext cx="1123408" cy="395262"/>
            </a:xfrm>
            <a:prstGeom prst="roundRect">
              <a:avLst>
                <a:gd name="adj" fmla="val 0"/>
              </a:avLst>
            </a:prstGeom>
            <a:gradFill>
              <a:gsLst>
                <a:gs pos="32000">
                  <a:srgbClr val="041B3A"/>
                </a:gs>
                <a:gs pos="100000">
                  <a:srgbClr val="041B3A">
                    <a:alpha val="0"/>
                  </a:srgbClr>
                </a:gs>
              </a:gsLst>
              <a:lin ang="5400000" scaled="1"/>
            </a:gradFill>
            <a:ln>
              <a:gradFill>
                <a:gsLst>
                  <a:gs pos="0">
                    <a:schemeClr val="accent2"/>
                  </a:gs>
                  <a:gs pos="100000">
                    <a:schemeClr val="accent2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400" dirty="0">
                  <a:solidFill>
                    <a:schemeClr val="accent2"/>
                  </a:solidFill>
                </a:rPr>
                <a:t>内容内容</a:t>
              </a:r>
            </a:p>
          </p:txBody>
        </p:sp>
      </p:grpSp>
      <p:grpSp>
        <p:nvGrpSpPr>
          <p:cNvPr id="86" name="组合 85">
            <a:extLst>
              <a:ext uri="{FF2B5EF4-FFF2-40B4-BE49-F238E27FC236}">
                <a16:creationId xmlns:a16="http://schemas.microsoft.com/office/drawing/2014/main" id="{501009F8-A20D-2631-59D4-3A75C168445E}"/>
              </a:ext>
            </a:extLst>
          </p:cNvPr>
          <p:cNvGrpSpPr/>
          <p:nvPr/>
        </p:nvGrpSpPr>
        <p:grpSpPr>
          <a:xfrm>
            <a:off x="5531228" y="4819779"/>
            <a:ext cx="1123408" cy="882479"/>
            <a:chOff x="764901" y="4334953"/>
            <a:chExt cx="1123408" cy="882479"/>
          </a:xfrm>
        </p:grpSpPr>
        <p:sp>
          <p:nvSpPr>
            <p:cNvPr id="87" name="矩形: 圆角 86">
              <a:extLst>
                <a:ext uri="{FF2B5EF4-FFF2-40B4-BE49-F238E27FC236}">
                  <a16:creationId xmlns:a16="http://schemas.microsoft.com/office/drawing/2014/main" id="{A556BFF1-D838-6CCD-3B57-15006F084780}"/>
                </a:ext>
              </a:extLst>
            </p:cNvPr>
            <p:cNvSpPr/>
            <p:nvPr/>
          </p:nvSpPr>
          <p:spPr>
            <a:xfrm>
              <a:off x="764901" y="4334953"/>
              <a:ext cx="1123408" cy="395262"/>
            </a:xfrm>
            <a:prstGeom prst="roundRect">
              <a:avLst>
                <a:gd name="adj" fmla="val 0"/>
              </a:avLst>
            </a:prstGeom>
            <a:gradFill>
              <a:gsLst>
                <a:gs pos="32000">
                  <a:srgbClr val="041B3A"/>
                </a:gs>
                <a:gs pos="100000">
                  <a:srgbClr val="041B3A">
                    <a:alpha val="0"/>
                  </a:srgbClr>
                </a:gs>
              </a:gsLst>
              <a:lin ang="5400000" scaled="1"/>
            </a:gradFill>
            <a:ln>
              <a:gradFill>
                <a:gsLst>
                  <a:gs pos="0">
                    <a:schemeClr val="accent2"/>
                  </a:gs>
                  <a:gs pos="100000">
                    <a:schemeClr val="accent2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400" dirty="0">
                  <a:solidFill>
                    <a:schemeClr val="accent2"/>
                  </a:solidFill>
                </a:rPr>
                <a:t>内容内容</a:t>
              </a:r>
            </a:p>
          </p:txBody>
        </p:sp>
        <p:sp>
          <p:nvSpPr>
            <p:cNvPr id="88" name="矩形: 圆角 87">
              <a:extLst>
                <a:ext uri="{FF2B5EF4-FFF2-40B4-BE49-F238E27FC236}">
                  <a16:creationId xmlns:a16="http://schemas.microsoft.com/office/drawing/2014/main" id="{F0F35DDF-8DC2-8271-5268-84FC9DC0DFB5}"/>
                </a:ext>
              </a:extLst>
            </p:cNvPr>
            <p:cNvSpPr/>
            <p:nvPr/>
          </p:nvSpPr>
          <p:spPr>
            <a:xfrm>
              <a:off x="764901" y="4822170"/>
              <a:ext cx="1123408" cy="395262"/>
            </a:xfrm>
            <a:prstGeom prst="roundRect">
              <a:avLst>
                <a:gd name="adj" fmla="val 0"/>
              </a:avLst>
            </a:prstGeom>
            <a:gradFill>
              <a:gsLst>
                <a:gs pos="32000">
                  <a:srgbClr val="041B3A"/>
                </a:gs>
                <a:gs pos="100000">
                  <a:srgbClr val="041B3A">
                    <a:alpha val="0"/>
                  </a:srgbClr>
                </a:gs>
              </a:gsLst>
              <a:lin ang="5400000" scaled="1"/>
            </a:gradFill>
            <a:ln>
              <a:gradFill>
                <a:gsLst>
                  <a:gs pos="0">
                    <a:schemeClr val="accent2"/>
                  </a:gs>
                  <a:gs pos="100000">
                    <a:schemeClr val="accent2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400" dirty="0">
                  <a:solidFill>
                    <a:schemeClr val="accent2"/>
                  </a:solidFill>
                </a:rPr>
                <a:t>内容内容</a:t>
              </a:r>
            </a:p>
          </p:txBody>
        </p:sp>
      </p:grpSp>
      <p:grpSp>
        <p:nvGrpSpPr>
          <p:cNvPr id="89" name="组合 88">
            <a:extLst>
              <a:ext uri="{FF2B5EF4-FFF2-40B4-BE49-F238E27FC236}">
                <a16:creationId xmlns:a16="http://schemas.microsoft.com/office/drawing/2014/main" id="{AA655828-3D6B-700A-16FE-2D60706A9FAE}"/>
              </a:ext>
            </a:extLst>
          </p:cNvPr>
          <p:cNvGrpSpPr/>
          <p:nvPr/>
        </p:nvGrpSpPr>
        <p:grpSpPr>
          <a:xfrm>
            <a:off x="7119971" y="4806892"/>
            <a:ext cx="1123408" cy="882479"/>
            <a:chOff x="764901" y="4334953"/>
            <a:chExt cx="1123408" cy="882479"/>
          </a:xfrm>
        </p:grpSpPr>
        <p:sp>
          <p:nvSpPr>
            <p:cNvPr id="90" name="矩形: 圆角 89">
              <a:extLst>
                <a:ext uri="{FF2B5EF4-FFF2-40B4-BE49-F238E27FC236}">
                  <a16:creationId xmlns:a16="http://schemas.microsoft.com/office/drawing/2014/main" id="{AA9F0F75-17E7-77B7-A19A-8AA8006B0579}"/>
                </a:ext>
              </a:extLst>
            </p:cNvPr>
            <p:cNvSpPr/>
            <p:nvPr/>
          </p:nvSpPr>
          <p:spPr>
            <a:xfrm>
              <a:off x="764901" y="4334953"/>
              <a:ext cx="1123408" cy="395262"/>
            </a:xfrm>
            <a:prstGeom prst="roundRect">
              <a:avLst>
                <a:gd name="adj" fmla="val 0"/>
              </a:avLst>
            </a:prstGeom>
            <a:gradFill>
              <a:gsLst>
                <a:gs pos="32000">
                  <a:srgbClr val="041B3A"/>
                </a:gs>
                <a:gs pos="100000">
                  <a:srgbClr val="041B3A">
                    <a:alpha val="0"/>
                  </a:srgbClr>
                </a:gs>
              </a:gsLst>
              <a:lin ang="5400000" scaled="1"/>
            </a:gradFill>
            <a:ln>
              <a:gradFill>
                <a:gsLst>
                  <a:gs pos="0">
                    <a:schemeClr val="accent2"/>
                  </a:gs>
                  <a:gs pos="100000">
                    <a:schemeClr val="accent2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400" dirty="0">
                  <a:solidFill>
                    <a:schemeClr val="accent2"/>
                  </a:solidFill>
                </a:rPr>
                <a:t>内容内容</a:t>
              </a:r>
            </a:p>
          </p:txBody>
        </p:sp>
        <p:sp>
          <p:nvSpPr>
            <p:cNvPr id="91" name="矩形: 圆角 90">
              <a:extLst>
                <a:ext uri="{FF2B5EF4-FFF2-40B4-BE49-F238E27FC236}">
                  <a16:creationId xmlns:a16="http://schemas.microsoft.com/office/drawing/2014/main" id="{3A4C993E-83F2-D706-C6EA-06D98C3D980F}"/>
                </a:ext>
              </a:extLst>
            </p:cNvPr>
            <p:cNvSpPr/>
            <p:nvPr/>
          </p:nvSpPr>
          <p:spPr>
            <a:xfrm>
              <a:off x="764901" y="4822170"/>
              <a:ext cx="1123408" cy="395262"/>
            </a:xfrm>
            <a:prstGeom prst="roundRect">
              <a:avLst>
                <a:gd name="adj" fmla="val 0"/>
              </a:avLst>
            </a:prstGeom>
            <a:gradFill>
              <a:gsLst>
                <a:gs pos="32000">
                  <a:srgbClr val="041B3A"/>
                </a:gs>
                <a:gs pos="100000">
                  <a:srgbClr val="041B3A">
                    <a:alpha val="0"/>
                  </a:srgbClr>
                </a:gs>
              </a:gsLst>
              <a:lin ang="5400000" scaled="1"/>
            </a:gradFill>
            <a:ln>
              <a:gradFill>
                <a:gsLst>
                  <a:gs pos="0">
                    <a:schemeClr val="accent2"/>
                  </a:gs>
                  <a:gs pos="100000">
                    <a:schemeClr val="accent2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400" dirty="0">
                  <a:solidFill>
                    <a:schemeClr val="accent2"/>
                  </a:solidFill>
                </a:rPr>
                <a:t>内容内容</a:t>
              </a:r>
            </a:p>
          </p:txBody>
        </p:sp>
      </p:grpSp>
      <p:grpSp>
        <p:nvGrpSpPr>
          <p:cNvPr id="92" name="组合 91">
            <a:extLst>
              <a:ext uri="{FF2B5EF4-FFF2-40B4-BE49-F238E27FC236}">
                <a16:creationId xmlns:a16="http://schemas.microsoft.com/office/drawing/2014/main" id="{A6BF30CD-244F-96F4-DE88-8F23F3001FB8}"/>
              </a:ext>
            </a:extLst>
          </p:cNvPr>
          <p:cNvGrpSpPr/>
          <p:nvPr/>
        </p:nvGrpSpPr>
        <p:grpSpPr>
          <a:xfrm>
            <a:off x="8689767" y="4691131"/>
            <a:ext cx="1123408" cy="882479"/>
            <a:chOff x="764901" y="4334953"/>
            <a:chExt cx="1123408" cy="882479"/>
          </a:xfrm>
        </p:grpSpPr>
        <p:sp>
          <p:nvSpPr>
            <p:cNvPr id="93" name="矩形: 圆角 92">
              <a:extLst>
                <a:ext uri="{FF2B5EF4-FFF2-40B4-BE49-F238E27FC236}">
                  <a16:creationId xmlns:a16="http://schemas.microsoft.com/office/drawing/2014/main" id="{7965161B-D88D-C149-AD93-D312E163D4EE}"/>
                </a:ext>
              </a:extLst>
            </p:cNvPr>
            <p:cNvSpPr/>
            <p:nvPr/>
          </p:nvSpPr>
          <p:spPr>
            <a:xfrm>
              <a:off x="764901" y="4334953"/>
              <a:ext cx="1123408" cy="395262"/>
            </a:xfrm>
            <a:prstGeom prst="roundRect">
              <a:avLst>
                <a:gd name="adj" fmla="val 0"/>
              </a:avLst>
            </a:prstGeom>
            <a:gradFill>
              <a:gsLst>
                <a:gs pos="32000">
                  <a:srgbClr val="041B3A"/>
                </a:gs>
                <a:gs pos="100000">
                  <a:srgbClr val="041B3A">
                    <a:alpha val="0"/>
                  </a:srgbClr>
                </a:gs>
              </a:gsLst>
              <a:lin ang="5400000" scaled="1"/>
            </a:gradFill>
            <a:ln>
              <a:gradFill>
                <a:gsLst>
                  <a:gs pos="0">
                    <a:schemeClr val="accent2"/>
                  </a:gs>
                  <a:gs pos="100000">
                    <a:schemeClr val="accent2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400" dirty="0">
                  <a:solidFill>
                    <a:schemeClr val="accent2"/>
                  </a:solidFill>
                </a:rPr>
                <a:t>内容内容</a:t>
              </a:r>
            </a:p>
          </p:txBody>
        </p:sp>
        <p:sp>
          <p:nvSpPr>
            <p:cNvPr id="94" name="矩形: 圆角 93">
              <a:extLst>
                <a:ext uri="{FF2B5EF4-FFF2-40B4-BE49-F238E27FC236}">
                  <a16:creationId xmlns:a16="http://schemas.microsoft.com/office/drawing/2014/main" id="{0AA199AF-7A74-E964-DFE9-AA2DFE536F25}"/>
                </a:ext>
              </a:extLst>
            </p:cNvPr>
            <p:cNvSpPr/>
            <p:nvPr/>
          </p:nvSpPr>
          <p:spPr>
            <a:xfrm>
              <a:off x="764901" y="4822170"/>
              <a:ext cx="1123408" cy="395262"/>
            </a:xfrm>
            <a:prstGeom prst="roundRect">
              <a:avLst>
                <a:gd name="adj" fmla="val 0"/>
              </a:avLst>
            </a:prstGeom>
            <a:gradFill>
              <a:gsLst>
                <a:gs pos="32000">
                  <a:srgbClr val="041B3A"/>
                </a:gs>
                <a:gs pos="100000">
                  <a:srgbClr val="041B3A">
                    <a:alpha val="0"/>
                  </a:srgbClr>
                </a:gs>
              </a:gsLst>
              <a:lin ang="5400000" scaled="1"/>
            </a:gradFill>
            <a:ln>
              <a:gradFill>
                <a:gsLst>
                  <a:gs pos="0">
                    <a:schemeClr val="accent2"/>
                  </a:gs>
                  <a:gs pos="100000">
                    <a:schemeClr val="accent2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400" dirty="0">
                  <a:solidFill>
                    <a:schemeClr val="accent2"/>
                  </a:solidFill>
                </a:rPr>
                <a:t>内容内容</a:t>
              </a:r>
            </a:p>
          </p:txBody>
        </p:sp>
      </p:grpSp>
      <p:grpSp>
        <p:nvGrpSpPr>
          <p:cNvPr id="95" name="组合 94">
            <a:extLst>
              <a:ext uri="{FF2B5EF4-FFF2-40B4-BE49-F238E27FC236}">
                <a16:creationId xmlns:a16="http://schemas.microsoft.com/office/drawing/2014/main" id="{ABCD33B9-2FAB-A609-1CC1-6107B6A0206A}"/>
              </a:ext>
            </a:extLst>
          </p:cNvPr>
          <p:cNvGrpSpPr/>
          <p:nvPr/>
        </p:nvGrpSpPr>
        <p:grpSpPr>
          <a:xfrm>
            <a:off x="10292533" y="4367403"/>
            <a:ext cx="1123408" cy="882479"/>
            <a:chOff x="764901" y="4334953"/>
            <a:chExt cx="1123408" cy="882479"/>
          </a:xfrm>
        </p:grpSpPr>
        <p:sp>
          <p:nvSpPr>
            <p:cNvPr id="96" name="矩形: 圆角 95">
              <a:extLst>
                <a:ext uri="{FF2B5EF4-FFF2-40B4-BE49-F238E27FC236}">
                  <a16:creationId xmlns:a16="http://schemas.microsoft.com/office/drawing/2014/main" id="{248DF181-F200-5B8B-DCD4-D1B72C032183}"/>
                </a:ext>
              </a:extLst>
            </p:cNvPr>
            <p:cNvSpPr/>
            <p:nvPr/>
          </p:nvSpPr>
          <p:spPr>
            <a:xfrm>
              <a:off x="764901" y="4334953"/>
              <a:ext cx="1123408" cy="395262"/>
            </a:xfrm>
            <a:prstGeom prst="roundRect">
              <a:avLst>
                <a:gd name="adj" fmla="val 0"/>
              </a:avLst>
            </a:prstGeom>
            <a:gradFill>
              <a:gsLst>
                <a:gs pos="32000">
                  <a:srgbClr val="041B3A"/>
                </a:gs>
                <a:gs pos="100000">
                  <a:srgbClr val="041B3A">
                    <a:alpha val="0"/>
                  </a:srgbClr>
                </a:gs>
              </a:gsLst>
              <a:lin ang="5400000" scaled="1"/>
            </a:gradFill>
            <a:ln>
              <a:gradFill>
                <a:gsLst>
                  <a:gs pos="0">
                    <a:schemeClr val="accent2"/>
                  </a:gs>
                  <a:gs pos="100000">
                    <a:schemeClr val="accent2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400" dirty="0">
                  <a:solidFill>
                    <a:schemeClr val="accent2"/>
                  </a:solidFill>
                </a:rPr>
                <a:t>内容内容</a:t>
              </a:r>
            </a:p>
          </p:txBody>
        </p:sp>
        <p:sp>
          <p:nvSpPr>
            <p:cNvPr id="97" name="矩形: 圆角 96">
              <a:extLst>
                <a:ext uri="{FF2B5EF4-FFF2-40B4-BE49-F238E27FC236}">
                  <a16:creationId xmlns:a16="http://schemas.microsoft.com/office/drawing/2014/main" id="{6EDEF60F-AC99-2541-AE97-2B4A6402DFE1}"/>
                </a:ext>
              </a:extLst>
            </p:cNvPr>
            <p:cNvSpPr/>
            <p:nvPr/>
          </p:nvSpPr>
          <p:spPr>
            <a:xfrm>
              <a:off x="764901" y="4822170"/>
              <a:ext cx="1123408" cy="395262"/>
            </a:xfrm>
            <a:prstGeom prst="roundRect">
              <a:avLst>
                <a:gd name="adj" fmla="val 0"/>
              </a:avLst>
            </a:prstGeom>
            <a:gradFill>
              <a:gsLst>
                <a:gs pos="32000">
                  <a:srgbClr val="041B3A"/>
                </a:gs>
                <a:gs pos="100000">
                  <a:srgbClr val="041B3A">
                    <a:alpha val="0"/>
                  </a:srgbClr>
                </a:gs>
              </a:gsLst>
              <a:lin ang="5400000" scaled="1"/>
            </a:gradFill>
            <a:ln>
              <a:gradFill>
                <a:gsLst>
                  <a:gs pos="0">
                    <a:schemeClr val="accent2"/>
                  </a:gs>
                  <a:gs pos="100000">
                    <a:schemeClr val="accent2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400" dirty="0">
                  <a:solidFill>
                    <a:schemeClr val="accent2"/>
                  </a:solidFill>
                </a:rPr>
                <a:t>内容内容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5431190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6CC92C9-EE57-4EC9-3259-BEB9017EEA8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出演嘉宾</a:t>
            </a:r>
          </a:p>
        </p:txBody>
      </p:sp>
      <p:grpSp>
        <p:nvGrpSpPr>
          <p:cNvPr id="152" name="组合 151">
            <a:extLst>
              <a:ext uri="{FF2B5EF4-FFF2-40B4-BE49-F238E27FC236}">
                <a16:creationId xmlns:a16="http://schemas.microsoft.com/office/drawing/2014/main" id="{59D3E4A9-DD95-D264-FF05-7DD2FE8C771F}"/>
              </a:ext>
            </a:extLst>
          </p:cNvPr>
          <p:cNvGrpSpPr/>
          <p:nvPr/>
        </p:nvGrpSpPr>
        <p:grpSpPr>
          <a:xfrm>
            <a:off x="586606" y="1451728"/>
            <a:ext cx="2449315" cy="3684151"/>
            <a:chOff x="586606" y="1314568"/>
            <a:chExt cx="2449315" cy="3684151"/>
          </a:xfrm>
        </p:grpSpPr>
        <p:sp>
          <p:nvSpPr>
            <p:cNvPr id="83" name="矩形: 圆角 82">
              <a:extLst>
                <a:ext uri="{FF2B5EF4-FFF2-40B4-BE49-F238E27FC236}">
                  <a16:creationId xmlns:a16="http://schemas.microsoft.com/office/drawing/2014/main" id="{6812E82C-6D8A-7E0B-120F-E6824D28DFC9}"/>
                </a:ext>
              </a:extLst>
            </p:cNvPr>
            <p:cNvSpPr/>
            <p:nvPr/>
          </p:nvSpPr>
          <p:spPr>
            <a:xfrm>
              <a:off x="816471" y="2366954"/>
              <a:ext cx="2000961" cy="2631765"/>
            </a:xfrm>
            <a:prstGeom prst="roundRect">
              <a:avLst>
                <a:gd name="adj" fmla="val 0"/>
              </a:avLst>
            </a:prstGeom>
            <a:gradFill>
              <a:gsLst>
                <a:gs pos="32000">
                  <a:srgbClr val="041B3A"/>
                </a:gs>
                <a:gs pos="100000">
                  <a:srgbClr val="041B3A">
                    <a:alpha val="0"/>
                  </a:srgbClr>
                </a:gs>
              </a:gsLst>
              <a:lin ang="5400000" scaled="1"/>
            </a:gradFill>
            <a:ln>
              <a:gradFill>
                <a:gsLst>
                  <a:gs pos="0">
                    <a:schemeClr val="accent2"/>
                  </a:gs>
                  <a:gs pos="100000">
                    <a:schemeClr val="accent2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05" name="图片 104" descr="人穿着衬衫&#10;&#10;描述已自动生成">
              <a:extLst>
                <a:ext uri="{FF2B5EF4-FFF2-40B4-BE49-F238E27FC236}">
                  <a16:creationId xmlns:a16="http://schemas.microsoft.com/office/drawing/2014/main" id="{19075350-BCCF-7552-4EAF-0C24078B445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16471" y="1314568"/>
              <a:ext cx="2219450" cy="1674310"/>
            </a:xfrm>
            <a:prstGeom prst="rect">
              <a:avLst/>
            </a:prstGeom>
          </p:spPr>
        </p:pic>
        <p:pic>
          <p:nvPicPr>
            <p:cNvPr id="113" name="图片 112" descr="人穿着衬衫&#10;&#10;描述已自动生成">
              <a:extLst>
                <a:ext uri="{FF2B5EF4-FFF2-40B4-BE49-F238E27FC236}">
                  <a16:creationId xmlns:a16="http://schemas.microsoft.com/office/drawing/2014/main" id="{8CBC9B8A-27AE-FDB9-C0D7-BAE0D141376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816471" y="2366954"/>
              <a:ext cx="2000961" cy="2631765"/>
            </a:xfrm>
            <a:custGeom>
              <a:avLst/>
              <a:gdLst>
                <a:gd name="connsiteX0" fmla="*/ 0 w 2190115"/>
                <a:gd name="connsiteY0" fmla="*/ 0 h 2880551"/>
                <a:gd name="connsiteX1" fmla="*/ 2190115 w 2190115"/>
                <a:gd name="connsiteY1" fmla="*/ 0 h 2880551"/>
                <a:gd name="connsiteX2" fmla="*/ 2190115 w 2190115"/>
                <a:gd name="connsiteY2" fmla="*/ 2880551 h 2880551"/>
                <a:gd name="connsiteX3" fmla="*/ 0 w 2190115"/>
                <a:gd name="connsiteY3" fmla="*/ 2880551 h 28805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90115" h="2880551">
                  <a:moveTo>
                    <a:pt x="0" y="0"/>
                  </a:moveTo>
                  <a:lnTo>
                    <a:pt x="2190115" y="0"/>
                  </a:lnTo>
                  <a:lnTo>
                    <a:pt x="2190115" y="2880551"/>
                  </a:lnTo>
                  <a:lnTo>
                    <a:pt x="0" y="2880551"/>
                  </a:lnTo>
                  <a:close/>
                </a:path>
              </a:pathLst>
            </a:custGeom>
          </p:spPr>
        </p:pic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2FFFD985-1115-EB7E-0A5E-95D2437CFA37}"/>
                </a:ext>
              </a:extLst>
            </p:cNvPr>
            <p:cNvGrpSpPr/>
            <p:nvPr/>
          </p:nvGrpSpPr>
          <p:grpSpPr>
            <a:xfrm>
              <a:off x="586606" y="2182146"/>
              <a:ext cx="2369463" cy="2742415"/>
              <a:chOff x="2116258" y="1120758"/>
              <a:chExt cx="1210389" cy="1400902"/>
            </a:xfrm>
          </p:grpSpPr>
          <p:sp>
            <p:nvSpPr>
              <p:cNvPr id="16" name="椭圆 15">
                <a:extLst>
                  <a:ext uri="{FF2B5EF4-FFF2-40B4-BE49-F238E27FC236}">
                    <a16:creationId xmlns:a16="http://schemas.microsoft.com/office/drawing/2014/main" id="{B88A5C9F-FCD4-CE2F-1BDF-DB6216370EBD}"/>
                  </a:ext>
                </a:extLst>
              </p:cNvPr>
              <p:cNvSpPr/>
              <p:nvPr/>
            </p:nvSpPr>
            <p:spPr>
              <a:xfrm rot="1800000">
                <a:off x="2116258" y="1974974"/>
                <a:ext cx="1143174" cy="525088"/>
              </a:xfrm>
              <a:prstGeom prst="ellipse">
                <a:avLst/>
              </a:prstGeom>
              <a:noFill/>
              <a:ln w="9525">
                <a:gradFill>
                  <a:gsLst>
                    <a:gs pos="100000">
                      <a:srgbClr val="CFA972"/>
                    </a:gs>
                    <a:gs pos="47000">
                      <a:srgbClr val="CFA972">
                        <a:alpha val="0"/>
                      </a:srgbClr>
                    </a:gs>
                  </a:gsLst>
                  <a:lin ang="6000000" scaled="0"/>
                </a:gradFill>
              </a:ln>
              <a:effectLst>
                <a:outerShdw blurRad="12700" dist="12700" dir="5400000" algn="ctr" rotWithShape="0">
                  <a:srgbClr val="041B3A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椭圆 18">
                <a:extLst>
                  <a:ext uri="{FF2B5EF4-FFF2-40B4-BE49-F238E27FC236}">
                    <a16:creationId xmlns:a16="http://schemas.microsoft.com/office/drawing/2014/main" id="{49B96232-AA84-B0BE-E73B-296471440E0E}"/>
                  </a:ext>
                </a:extLst>
              </p:cNvPr>
              <p:cNvSpPr/>
              <p:nvPr/>
            </p:nvSpPr>
            <p:spPr>
              <a:xfrm rot="9761111">
                <a:off x="2276061" y="2096766"/>
                <a:ext cx="1050586" cy="424894"/>
              </a:xfrm>
              <a:prstGeom prst="ellipse">
                <a:avLst/>
              </a:prstGeom>
              <a:noFill/>
              <a:ln w="9525">
                <a:gradFill>
                  <a:gsLst>
                    <a:gs pos="100000">
                      <a:srgbClr val="CFA972"/>
                    </a:gs>
                    <a:gs pos="41000">
                      <a:srgbClr val="CFA972">
                        <a:alpha val="0"/>
                      </a:srgbClr>
                    </a:gs>
                  </a:gsLst>
                  <a:lin ang="162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椭圆 20">
                <a:extLst>
                  <a:ext uri="{FF2B5EF4-FFF2-40B4-BE49-F238E27FC236}">
                    <a16:creationId xmlns:a16="http://schemas.microsoft.com/office/drawing/2014/main" id="{AF42C823-31E5-2CC7-39C3-1F2E046818D4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157381" y="1813388"/>
                <a:ext cx="21337" cy="21337"/>
              </a:xfrm>
              <a:prstGeom prst="ellipse">
                <a:avLst/>
              </a:prstGeom>
              <a:solidFill>
                <a:srgbClr val="CFA97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椭圆 21">
                <a:extLst>
                  <a:ext uri="{FF2B5EF4-FFF2-40B4-BE49-F238E27FC236}">
                    <a16:creationId xmlns:a16="http://schemas.microsoft.com/office/drawing/2014/main" id="{8EF382A7-50B1-FA2F-D80C-38C0A0606F71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292788" y="2004626"/>
                <a:ext cx="21337" cy="21337"/>
              </a:xfrm>
              <a:prstGeom prst="ellipse">
                <a:avLst/>
              </a:prstGeom>
              <a:solidFill>
                <a:srgbClr val="CFA97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2" name="椭圆 121">
                <a:extLst>
                  <a:ext uri="{FF2B5EF4-FFF2-40B4-BE49-F238E27FC236}">
                    <a16:creationId xmlns:a16="http://schemas.microsoft.com/office/drawing/2014/main" id="{8003A34C-3A4B-31BA-C302-6BFDE88F837B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421356" y="1120758"/>
                <a:ext cx="21337" cy="21337"/>
              </a:xfrm>
              <a:prstGeom prst="ellipse">
                <a:avLst/>
              </a:prstGeom>
              <a:solidFill>
                <a:srgbClr val="CFA97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51" name="组合 150">
            <a:extLst>
              <a:ext uri="{FF2B5EF4-FFF2-40B4-BE49-F238E27FC236}">
                <a16:creationId xmlns:a16="http://schemas.microsoft.com/office/drawing/2014/main" id="{155FFBA0-F6DB-03EE-A1EE-41F858B9E569}"/>
              </a:ext>
            </a:extLst>
          </p:cNvPr>
          <p:cNvGrpSpPr/>
          <p:nvPr/>
        </p:nvGrpSpPr>
        <p:grpSpPr>
          <a:xfrm>
            <a:off x="3482515" y="1442192"/>
            <a:ext cx="2420833" cy="3693687"/>
            <a:chOff x="3134926" y="1305032"/>
            <a:chExt cx="2420833" cy="3693687"/>
          </a:xfrm>
        </p:grpSpPr>
        <p:sp>
          <p:nvSpPr>
            <p:cNvPr id="116" name="矩形: 圆角 115">
              <a:extLst>
                <a:ext uri="{FF2B5EF4-FFF2-40B4-BE49-F238E27FC236}">
                  <a16:creationId xmlns:a16="http://schemas.microsoft.com/office/drawing/2014/main" id="{E17269B7-302E-1D25-D5AA-F26EDE4DA681}"/>
                </a:ext>
              </a:extLst>
            </p:cNvPr>
            <p:cNvSpPr/>
            <p:nvPr/>
          </p:nvSpPr>
          <p:spPr>
            <a:xfrm>
              <a:off x="3351950" y="2366954"/>
              <a:ext cx="2000961" cy="2631765"/>
            </a:xfrm>
            <a:prstGeom prst="roundRect">
              <a:avLst>
                <a:gd name="adj" fmla="val 0"/>
              </a:avLst>
            </a:prstGeom>
            <a:gradFill>
              <a:gsLst>
                <a:gs pos="32000">
                  <a:srgbClr val="041B3A"/>
                </a:gs>
                <a:gs pos="100000">
                  <a:srgbClr val="041B3A">
                    <a:alpha val="0"/>
                  </a:srgbClr>
                </a:gs>
              </a:gsLst>
              <a:lin ang="5400000" scaled="1"/>
            </a:gradFill>
            <a:ln>
              <a:gradFill>
                <a:gsLst>
                  <a:gs pos="0">
                    <a:schemeClr val="accent2"/>
                  </a:gs>
                  <a:gs pos="100000">
                    <a:schemeClr val="accent2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zh-CN" altLang="en-US"/>
            </a:p>
          </p:txBody>
        </p:sp>
        <p:pic>
          <p:nvPicPr>
            <p:cNvPr id="114" name="图片 113" descr="黑暗中的人&#10;&#10;低可信度描述已自动生成">
              <a:extLst>
                <a:ext uri="{FF2B5EF4-FFF2-40B4-BE49-F238E27FC236}">
                  <a16:creationId xmlns:a16="http://schemas.microsoft.com/office/drawing/2014/main" id="{5ADEEA4F-921A-D262-74CA-3565F5534ED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320709" y="1305032"/>
              <a:ext cx="2096289" cy="1556692"/>
            </a:xfrm>
            <a:prstGeom prst="rect">
              <a:avLst/>
            </a:prstGeom>
          </p:spPr>
        </p:pic>
        <p:pic>
          <p:nvPicPr>
            <p:cNvPr id="118" name="图片 117" descr="黑暗中的人&#10;&#10;低可信度描述已自动生成">
              <a:extLst>
                <a:ext uri="{FF2B5EF4-FFF2-40B4-BE49-F238E27FC236}">
                  <a16:creationId xmlns:a16="http://schemas.microsoft.com/office/drawing/2014/main" id="{6B6AE07C-4ED3-E5EA-0F10-FFCFBE0133F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3351950" y="2366954"/>
              <a:ext cx="2000961" cy="2626363"/>
            </a:xfrm>
            <a:custGeom>
              <a:avLst/>
              <a:gdLst>
                <a:gd name="connsiteX0" fmla="*/ 0 w 2190115"/>
                <a:gd name="connsiteY0" fmla="*/ 0 h 2874638"/>
                <a:gd name="connsiteX1" fmla="*/ 2190115 w 2190115"/>
                <a:gd name="connsiteY1" fmla="*/ 0 h 2874638"/>
                <a:gd name="connsiteX2" fmla="*/ 2190115 w 2190115"/>
                <a:gd name="connsiteY2" fmla="*/ 2874638 h 2874638"/>
                <a:gd name="connsiteX3" fmla="*/ 0 w 2190115"/>
                <a:gd name="connsiteY3" fmla="*/ 2874638 h 28746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90115" h="2874638">
                  <a:moveTo>
                    <a:pt x="0" y="0"/>
                  </a:moveTo>
                  <a:lnTo>
                    <a:pt x="2190115" y="0"/>
                  </a:lnTo>
                  <a:lnTo>
                    <a:pt x="2190115" y="2874638"/>
                  </a:lnTo>
                  <a:lnTo>
                    <a:pt x="0" y="2874638"/>
                  </a:lnTo>
                  <a:close/>
                </a:path>
              </a:pathLst>
            </a:custGeom>
          </p:spPr>
        </p:pic>
        <p:grpSp>
          <p:nvGrpSpPr>
            <p:cNvPr id="124" name="组合 123">
              <a:extLst>
                <a:ext uri="{FF2B5EF4-FFF2-40B4-BE49-F238E27FC236}">
                  <a16:creationId xmlns:a16="http://schemas.microsoft.com/office/drawing/2014/main" id="{0E03D4D1-CE3C-AB32-8AFE-56F62AB8AF08}"/>
                </a:ext>
              </a:extLst>
            </p:cNvPr>
            <p:cNvGrpSpPr/>
            <p:nvPr/>
          </p:nvGrpSpPr>
          <p:grpSpPr>
            <a:xfrm>
              <a:off x="3134926" y="3160849"/>
              <a:ext cx="2420833" cy="1763711"/>
              <a:chOff x="2116258" y="1620707"/>
              <a:chExt cx="1236630" cy="900953"/>
            </a:xfrm>
          </p:grpSpPr>
          <p:sp>
            <p:nvSpPr>
              <p:cNvPr id="125" name="椭圆 124">
                <a:extLst>
                  <a:ext uri="{FF2B5EF4-FFF2-40B4-BE49-F238E27FC236}">
                    <a16:creationId xmlns:a16="http://schemas.microsoft.com/office/drawing/2014/main" id="{37D73DBF-EF5C-925A-F5A2-3E18D2527A68}"/>
                  </a:ext>
                </a:extLst>
              </p:cNvPr>
              <p:cNvSpPr/>
              <p:nvPr/>
            </p:nvSpPr>
            <p:spPr>
              <a:xfrm rot="1800000">
                <a:off x="2116258" y="1974974"/>
                <a:ext cx="1143174" cy="525088"/>
              </a:xfrm>
              <a:prstGeom prst="ellipse">
                <a:avLst/>
              </a:prstGeom>
              <a:noFill/>
              <a:ln w="9525">
                <a:gradFill>
                  <a:gsLst>
                    <a:gs pos="100000">
                      <a:srgbClr val="CFA972"/>
                    </a:gs>
                    <a:gs pos="47000">
                      <a:srgbClr val="CFA972">
                        <a:alpha val="0"/>
                      </a:srgbClr>
                    </a:gs>
                  </a:gsLst>
                  <a:lin ang="6000000" scaled="0"/>
                </a:gradFill>
              </a:ln>
              <a:effectLst>
                <a:outerShdw blurRad="12700" dist="12700" dir="5400000" algn="ctr" rotWithShape="0">
                  <a:srgbClr val="041B3A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6" name="椭圆 125">
                <a:extLst>
                  <a:ext uri="{FF2B5EF4-FFF2-40B4-BE49-F238E27FC236}">
                    <a16:creationId xmlns:a16="http://schemas.microsoft.com/office/drawing/2014/main" id="{2E959A4F-81FE-4B66-65E1-833CD759889A}"/>
                  </a:ext>
                </a:extLst>
              </p:cNvPr>
              <p:cNvSpPr/>
              <p:nvPr/>
            </p:nvSpPr>
            <p:spPr>
              <a:xfrm rot="9761111">
                <a:off x="2276061" y="2096766"/>
                <a:ext cx="1050586" cy="424894"/>
              </a:xfrm>
              <a:prstGeom prst="ellipse">
                <a:avLst/>
              </a:prstGeom>
              <a:noFill/>
              <a:ln w="9525">
                <a:gradFill>
                  <a:gsLst>
                    <a:gs pos="100000">
                      <a:srgbClr val="CFA972"/>
                    </a:gs>
                    <a:gs pos="41000">
                      <a:srgbClr val="CFA972">
                        <a:alpha val="0"/>
                      </a:srgbClr>
                    </a:gs>
                  </a:gsLst>
                  <a:lin ang="162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8" name="椭圆 127">
                <a:extLst>
                  <a:ext uri="{FF2B5EF4-FFF2-40B4-BE49-F238E27FC236}">
                    <a16:creationId xmlns:a16="http://schemas.microsoft.com/office/drawing/2014/main" id="{FAB56646-F819-70FB-D5D8-D67C0608EEFC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331551" y="1620707"/>
                <a:ext cx="21337" cy="21337"/>
              </a:xfrm>
              <a:prstGeom prst="ellipse">
                <a:avLst/>
              </a:prstGeom>
              <a:solidFill>
                <a:srgbClr val="CFA97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50" name="组合 149">
            <a:extLst>
              <a:ext uri="{FF2B5EF4-FFF2-40B4-BE49-F238E27FC236}">
                <a16:creationId xmlns:a16="http://schemas.microsoft.com/office/drawing/2014/main" id="{F141EA47-5C6B-73DF-6C18-9CC063305194}"/>
              </a:ext>
            </a:extLst>
          </p:cNvPr>
          <p:cNvGrpSpPr/>
          <p:nvPr/>
        </p:nvGrpSpPr>
        <p:grpSpPr>
          <a:xfrm>
            <a:off x="6349942" y="1411218"/>
            <a:ext cx="2369463" cy="3724661"/>
            <a:chOff x="5663234" y="1274058"/>
            <a:chExt cx="2369463" cy="3724661"/>
          </a:xfrm>
        </p:grpSpPr>
        <p:sp>
          <p:nvSpPr>
            <p:cNvPr id="120" name="矩形: 圆角 119">
              <a:extLst>
                <a:ext uri="{FF2B5EF4-FFF2-40B4-BE49-F238E27FC236}">
                  <a16:creationId xmlns:a16="http://schemas.microsoft.com/office/drawing/2014/main" id="{52A98C10-3C71-467E-41F7-8DBC0AA86F17}"/>
                </a:ext>
              </a:extLst>
            </p:cNvPr>
            <p:cNvSpPr/>
            <p:nvPr/>
          </p:nvSpPr>
          <p:spPr>
            <a:xfrm>
              <a:off x="5887429" y="2366954"/>
              <a:ext cx="2000961" cy="2631765"/>
            </a:xfrm>
            <a:prstGeom prst="roundRect">
              <a:avLst>
                <a:gd name="adj" fmla="val 0"/>
              </a:avLst>
            </a:prstGeom>
            <a:gradFill>
              <a:gsLst>
                <a:gs pos="32000">
                  <a:srgbClr val="041B3A"/>
                </a:gs>
                <a:gs pos="100000">
                  <a:srgbClr val="041B3A">
                    <a:alpha val="0"/>
                  </a:srgbClr>
                </a:gs>
              </a:gsLst>
              <a:lin ang="5400000" scaled="1"/>
            </a:gradFill>
            <a:ln>
              <a:gradFill>
                <a:gsLst>
                  <a:gs pos="0">
                    <a:schemeClr val="accent2"/>
                  </a:gs>
                  <a:gs pos="100000">
                    <a:schemeClr val="accent2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zh-CN" altLang="en-US"/>
            </a:p>
          </p:txBody>
        </p:sp>
        <p:pic>
          <p:nvPicPr>
            <p:cNvPr id="102" name="图片 101" descr="人穿着衬衫&#10;&#10;描述已自动生成">
              <a:extLst>
                <a:ext uri="{FF2B5EF4-FFF2-40B4-BE49-F238E27FC236}">
                  <a16:creationId xmlns:a16="http://schemas.microsoft.com/office/drawing/2014/main" id="{EBA2A4DF-769D-D0EA-2C1E-48995C6C4EB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823343" y="1274058"/>
              <a:ext cx="2159583" cy="1491995"/>
            </a:xfrm>
            <a:prstGeom prst="rect">
              <a:avLst/>
            </a:prstGeom>
          </p:spPr>
        </p:pic>
        <p:pic>
          <p:nvPicPr>
            <p:cNvPr id="121" name="图片 120" descr="人穿着衬衫&#10;&#10;描述已自动生成">
              <a:extLst>
                <a:ext uri="{FF2B5EF4-FFF2-40B4-BE49-F238E27FC236}">
                  <a16:creationId xmlns:a16="http://schemas.microsoft.com/office/drawing/2014/main" id="{AA251EBE-7EAB-0AD8-E326-5A7E9636EF1C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5887430" y="2366954"/>
              <a:ext cx="2000961" cy="2483128"/>
            </a:xfrm>
            <a:custGeom>
              <a:avLst/>
              <a:gdLst>
                <a:gd name="connsiteX0" fmla="*/ 0 w 2190115"/>
                <a:gd name="connsiteY0" fmla="*/ 0 h 2717863"/>
                <a:gd name="connsiteX1" fmla="*/ 2190115 w 2190115"/>
                <a:gd name="connsiteY1" fmla="*/ 0 h 2717863"/>
                <a:gd name="connsiteX2" fmla="*/ 2190115 w 2190115"/>
                <a:gd name="connsiteY2" fmla="*/ 2717863 h 2717863"/>
                <a:gd name="connsiteX3" fmla="*/ 0 w 2190115"/>
                <a:gd name="connsiteY3" fmla="*/ 2717863 h 27178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90115" h="2717863">
                  <a:moveTo>
                    <a:pt x="0" y="0"/>
                  </a:moveTo>
                  <a:lnTo>
                    <a:pt x="2190115" y="0"/>
                  </a:lnTo>
                  <a:lnTo>
                    <a:pt x="2190115" y="2717863"/>
                  </a:lnTo>
                  <a:lnTo>
                    <a:pt x="0" y="2717863"/>
                  </a:lnTo>
                  <a:close/>
                </a:path>
              </a:pathLst>
            </a:custGeom>
          </p:spPr>
        </p:pic>
        <p:grpSp>
          <p:nvGrpSpPr>
            <p:cNvPr id="130" name="组合 129">
              <a:extLst>
                <a:ext uri="{FF2B5EF4-FFF2-40B4-BE49-F238E27FC236}">
                  <a16:creationId xmlns:a16="http://schemas.microsoft.com/office/drawing/2014/main" id="{943A5689-C3C7-4907-C65C-DCAC0747F483}"/>
                </a:ext>
              </a:extLst>
            </p:cNvPr>
            <p:cNvGrpSpPr/>
            <p:nvPr/>
          </p:nvGrpSpPr>
          <p:grpSpPr>
            <a:xfrm>
              <a:off x="5663234" y="3854366"/>
              <a:ext cx="2369463" cy="1070196"/>
              <a:chOff x="2116258" y="1974974"/>
              <a:chExt cx="1210389" cy="546686"/>
            </a:xfrm>
          </p:grpSpPr>
          <p:sp>
            <p:nvSpPr>
              <p:cNvPr id="131" name="椭圆 130">
                <a:extLst>
                  <a:ext uri="{FF2B5EF4-FFF2-40B4-BE49-F238E27FC236}">
                    <a16:creationId xmlns:a16="http://schemas.microsoft.com/office/drawing/2014/main" id="{CB47EF4E-2AE4-4069-BDAB-8F47DB687224}"/>
                  </a:ext>
                </a:extLst>
              </p:cNvPr>
              <p:cNvSpPr/>
              <p:nvPr/>
            </p:nvSpPr>
            <p:spPr>
              <a:xfrm rot="1800000">
                <a:off x="2116258" y="1974974"/>
                <a:ext cx="1143174" cy="525088"/>
              </a:xfrm>
              <a:prstGeom prst="ellipse">
                <a:avLst/>
              </a:prstGeom>
              <a:noFill/>
              <a:ln w="9525">
                <a:gradFill>
                  <a:gsLst>
                    <a:gs pos="100000">
                      <a:srgbClr val="CFA972"/>
                    </a:gs>
                    <a:gs pos="47000">
                      <a:srgbClr val="CFA972">
                        <a:alpha val="0"/>
                      </a:srgbClr>
                    </a:gs>
                  </a:gsLst>
                  <a:lin ang="6000000" scaled="0"/>
                </a:gradFill>
              </a:ln>
              <a:effectLst>
                <a:outerShdw blurRad="12700" dist="12700" dir="5400000" algn="ctr" rotWithShape="0">
                  <a:srgbClr val="041B3A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2" name="椭圆 131">
                <a:extLst>
                  <a:ext uri="{FF2B5EF4-FFF2-40B4-BE49-F238E27FC236}">
                    <a16:creationId xmlns:a16="http://schemas.microsoft.com/office/drawing/2014/main" id="{83FEC85C-2CFD-B6A0-AA7A-38449D84EDB0}"/>
                  </a:ext>
                </a:extLst>
              </p:cNvPr>
              <p:cNvSpPr/>
              <p:nvPr/>
            </p:nvSpPr>
            <p:spPr>
              <a:xfrm rot="9761111">
                <a:off x="2276061" y="2096766"/>
                <a:ext cx="1050586" cy="424894"/>
              </a:xfrm>
              <a:prstGeom prst="ellipse">
                <a:avLst/>
              </a:prstGeom>
              <a:noFill/>
              <a:ln w="9525">
                <a:gradFill>
                  <a:gsLst>
                    <a:gs pos="100000">
                      <a:srgbClr val="CFA972"/>
                    </a:gs>
                    <a:gs pos="41000">
                      <a:srgbClr val="CFA972">
                        <a:alpha val="0"/>
                      </a:srgbClr>
                    </a:gs>
                  </a:gsLst>
                  <a:lin ang="162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4" name="椭圆 133">
                <a:extLst>
                  <a:ext uri="{FF2B5EF4-FFF2-40B4-BE49-F238E27FC236}">
                    <a16:creationId xmlns:a16="http://schemas.microsoft.com/office/drawing/2014/main" id="{E55364B8-4DE3-7B81-FAC0-A4FFE0173963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292788" y="2004626"/>
                <a:ext cx="21337" cy="21337"/>
              </a:xfrm>
              <a:prstGeom prst="ellipse">
                <a:avLst/>
              </a:prstGeom>
              <a:solidFill>
                <a:srgbClr val="CFA97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49" name="组合 148">
            <a:extLst>
              <a:ext uri="{FF2B5EF4-FFF2-40B4-BE49-F238E27FC236}">
                <a16:creationId xmlns:a16="http://schemas.microsoft.com/office/drawing/2014/main" id="{7BE0D682-A759-A0A3-932C-5F1A5173A67E}"/>
              </a:ext>
            </a:extLst>
          </p:cNvPr>
          <p:cNvGrpSpPr/>
          <p:nvPr/>
        </p:nvGrpSpPr>
        <p:grpSpPr>
          <a:xfrm>
            <a:off x="9165999" y="1451089"/>
            <a:ext cx="2376396" cy="3684790"/>
            <a:chOff x="8202866" y="1313929"/>
            <a:chExt cx="2376396" cy="3684790"/>
          </a:xfrm>
        </p:grpSpPr>
        <p:sp>
          <p:nvSpPr>
            <p:cNvPr id="86" name="矩形: 圆角 85">
              <a:extLst>
                <a:ext uri="{FF2B5EF4-FFF2-40B4-BE49-F238E27FC236}">
                  <a16:creationId xmlns:a16="http://schemas.microsoft.com/office/drawing/2014/main" id="{22167628-75C9-8D07-8387-94D32966B578}"/>
                </a:ext>
              </a:extLst>
            </p:cNvPr>
            <p:cNvSpPr/>
            <p:nvPr/>
          </p:nvSpPr>
          <p:spPr>
            <a:xfrm>
              <a:off x="8422907" y="2366954"/>
              <a:ext cx="2000961" cy="2631765"/>
            </a:xfrm>
            <a:prstGeom prst="roundRect">
              <a:avLst>
                <a:gd name="adj" fmla="val 0"/>
              </a:avLst>
            </a:prstGeom>
            <a:gradFill>
              <a:gsLst>
                <a:gs pos="32000">
                  <a:srgbClr val="041B3A"/>
                </a:gs>
                <a:gs pos="100000">
                  <a:srgbClr val="041B3A">
                    <a:alpha val="0"/>
                  </a:srgbClr>
                </a:gs>
              </a:gsLst>
              <a:lin ang="5400000" scaled="1"/>
            </a:gradFill>
            <a:ln>
              <a:gradFill>
                <a:gsLst>
                  <a:gs pos="0">
                    <a:schemeClr val="accent2"/>
                  </a:gs>
                  <a:gs pos="100000">
                    <a:schemeClr val="accent2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zh-CN" altLang="en-US"/>
            </a:p>
          </p:txBody>
        </p:sp>
        <p:pic>
          <p:nvPicPr>
            <p:cNvPr id="96" name="图片 95" descr="人戴着帽子&#10;&#10;描述已自动生成">
              <a:extLst>
                <a:ext uri="{FF2B5EF4-FFF2-40B4-BE49-F238E27FC236}">
                  <a16:creationId xmlns:a16="http://schemas.microsoft.com/office/drawing/2014/main" id="{BB1A44E5-CD7A-6D11-E6C2-C5BE9AD9B156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496073" y="1313929"/>
              <a:ext cx="2083189" cy="3125958"/>
            </a:xfrm>
            <a:prstGeom prst="rect">
              <a:avLst/>
            </a:prstGeom>
          </p:spPr>
        </p:pic>
        <p:grpSp>
          <p:nvGrpSpPr>
            <p:cNvPr id="136" name="组合 135">
              <a:extLst>
                <a:ext uri="{FF2B5EF4-FFF2-40B4-BE49-F238E27FC236}">
                  <a16:creationId xmlns:a16="http://schemas.microsoft.com/office/drawing/2014/main" id="{8A846643-FB14-44F9-C4F2-0ABF267E0416}"/>
                </a:ext>
              </a:extLst>
            </p:cNvPr>
            <p:cNvGrpSpPr/>
            <p:nvPr/>
          </p:nvGrpSpPr>
          <p:grpSpPr>
            <a:xfrm>
              <a:off x="8202866" y="3854365"/>
              <a:ext cx="2369463" cy="1112490"/>
              <a:chOff x="2116258" y="1974974"/>
              <a:chExt cx="1210389" cy="568291"/>
            </a:xfrm>
          </p:grpSpPr>
          <p:sp>
            <p:nvSpPr>
              <p:cNvPr id="137" name="椭圆 136">
                <a:extLst>
                  <a:ext uri="{FF2B5EF4-FFF2-40B4-BE49-F238E27FC236}">
                    <a16:creationId xmlns:a16="http://schemas.microsoft.com/office/drawing/2014/main" id="{BB90D414-78A1-8331-EFBF-11ADF0A8DAEA}"/>
                  </a:ext>
                </a:extLst>
              </p:cNvPr>
              <p:cNvSpPr/>
              <p:nvPr/>
            </p:nvSpPr>
            <p:spPr>
              <a:xfrm rot="1800000">
                <a:off x="2116258" y="1974974"/>
                <a:ext cx="1143174" cy="525088"/>
              </a:xfrm>
              <a:prstGeom prst="ellipse">
                <a:avLst/>
              </a:prstGeom>
              <a:noFill/>
              <a:ln w="9525">
                <a:gradFill>
                  <a:gsLst>
                    <a:gs pos="100000">
                      <a:srgbClr val="CFA972"/>
                    </a:gs>
                    <a:gs pos="47000">
                      <a:srgbClr val="CFA972">
                        <a:alpha val="0"/>
                      </a:srgbClr>
                    </a:gs>
                  </a:gsLst>
                  <a:lin ang="6000000" scaled="0"/>
                </a:gradFill>
              </a:ln>
              <a:effectLst>
                <a:outerShdw blurRad="12700" dist="12700" dir="5400000" algn="ctr" rotWithShape="0">
                  <a:srgbClr val="041B3A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8" name="椭圆 137">
                <a:extLst>
                  <a:ext uri="{FF2B5EF4-FFF2-40B4-BE49-F238E27FC236}">
                    <a16:creationId xmlns:a16="http://schemas.microsoft.com/office/drawing/2014/main" id="{EAB7B54E-7B7F-F504-7DB2-274EAC2786FB}"/>
                  </a:ext>
                </a:extLst>
              </p:cNvPr>
              <p:cNvSpPr/>
              <p:nvPr/>
            </p:nvSpPr>
            <p:spPr>
              <a:xfrm rot="9761111">
                <a:off x="2276061" y="2096766"/>
                <a:ext cx="1050586" cy="424894"/>
              </a:xfrm>
              <a:prstGeom prst="ellipse">
                <a:avLst/>
              </a:prstGeom>
              <a:noFill/>
              <a:ln w="9525">
                <a:gradFill>
                  <a:gsLst>
                    <a:gs pos="100000">
                      <a:srgbClr val="CFA972"/>
                    </a:gs>
                    <a:gs pos="41000">
                      <a:srgbClr val="CFA972">
                        <a:alpha val="0"/>
                      </a:srgbClr>
                    </a:gs>
                  </a:gsLst>
                  <a:lin ang="162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0" name="椭圆 139">
                <a:extLst>
                  <a:ext uri="{FF2B5EF4-FFF2-40B4-BE49-F238E27FC236}">
                    <a16:creationId xmlns:a16="http://schemas.microsoft.com/office/drawing/2014/main" id="{D45C2D58-C112-6FCD-F71F-3F38C2B5FAA2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292788" y="2004626"/>
                <a:ext cx="21337" cy="21337"/>
              </a:xfrm>
              <a:prstGeom prst="ellipse">
                <a:avLst/>
              </a:prstGeom>
              <a:solidFill>
                <a:srgbClr val="CFA97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1" name="椭圆 140">
                <a:extLst>
                  <a:ext uri="{FF2B5EF4-FFF2-40B4-BE49-F238E27FC236}">
                    <a16:creationId xmlns:a16="http://schemas.microsoft.com/office/drawing/2014/main" id="{A90296F2-C80E-5EFD-1661-68BDCDB69A3D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341801" y="2521928"/>
                <a:ext cx="21337" cy="21337"/>
              </a:xfrm>
              <a:prstGeom prst="ellipse">
                <a:avLst/>
              </a:prstGeom>
              <a:solidFill>
                <a:srgbClr val="CFA97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44" name="文本占位符 27">
            <a:extLst>
              <a:ext uri="{FF2B5EF4-FFF2-40B4-BE49-F238E27FC236}">
                <a16:creationId xmlns:a16="http://schemas.microsoft.com/office/drawing/2014/main" id="{2E3D46BC-B80C-C889-F73C-A9705EF0AF64}"/>
              </a:ext>
            </a:extLst>
          </p:cNvPr>
          <p:cNvSpPr txBox="1">
            <a:spLocks/>
          </p:cNvSpPr>
          <p:nvPr/>
        </p:nvSpPr>
        <p:spPr>
          <a:xfrm>
            <a:off x="1179989" y="4856130"/>
            <a:ext cx="1295327" cy="409246"/>
          </a:xfrm>
          <a:prstGeom prst="rect">
            <a:avLst/>
          </a:prstGeom>
          <a:solidFill>
            <a:schemeClr val="accent2"/>
          </a:solidFill>
          <a:effectLst>
            <a:outerShdw blurRad="419100" dist="63500" dir="5400000" sx="96000" sy="96000" algn="ctr" rotWithShape="0">
              <a:schemeClr val="accent1">
                <a:alpha val="45000"/>
              </a:schemeClr>
            </a:outerShdw>
          </a:effectLst>
        </p:spPr>
        <p:txBody>
          <a:bodyPr wrap="none" lIns="108000" tIns="108000" rIns="108000" bIns="50400" anchor="ctr" anchorCtr="0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 spc="30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/>
              <a:t>嘉宾名称</a:t>
            </a:r>
          </a:p>
        </p:txBody>
      </p:sp>
      <p:sp>
        <p:nvSpPr>
          <p:cNvPr id="145" name="文本占位符 27">
            <a:extLst>
              <a:ext uri="{FF2B5EF4-FFF2-40B4-BE49-F238E27FC236}">
                <a16:creationId xmlns:a16="http://schemas.microsoft.com/office/drawing/2014/main" id="{D4718A4B-AC60-91F6-AF3A-BC0901C6CE86}"/>
              </a:ext>
            </a:extLst>
          </p:cNvPr>
          <p:cNvSpPr txBox="1">
            <a:spLocks/>
          </p:cNvSpPr>
          <p:nvPr/>
        </p:nvSpPr>
        <p:spPr>
          <a:xfrm>
            <a:off x="4054588" y="4856130"/>
            <a:ext cx="1295327" cy="409246"/>
          </a:xfrm>
          <a:prstGeom prst="rect">
            <a:avLst/>
          </a:prstGeom>
          <a:solidFill>
            <a:schemeClr val="accent2"/>
          </a:solidFill>
          <a:effectLst>
            <a:outerShdw blurRad="419100" dist="63500" dir="5400000" sx="96000" sy="96000" algn="ctr" rotWithShape="0">
              <a:schemeClr val="accent1">
                <a:alpha val="45000"/>
              </a:schemeClr>
            </a:outerShdw>
          </a:effectLst>
        </p:spPr>
        <p:txBody>
          <a:bodyPr wrap="none" lIns="108000" tIns="108000" rIns="108000" bIns="50400" anchor="ctr" anchorCtr="0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 spc="30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/>
              <a:t>嘉宾名称</a:t>
            </a:r>
          </a:p>
        </p:txBody>
      </p:sp>
      <p:sp>
        <p:nvSpPr>
          <p:cNvPr id="146" name="文本占位符 27">
            <a:extLst>
              <a:ext uri="{FF2B5EF4-FFF2-40B4-BE49-F238E27FC236}">
                <a16:creationId xmlns:a16="http://schemas.microsoft.com/office/drawing/2014/main" id="{9668D353-CB37-2EB4-8C9D-642DDE2FBEC2}"/>
              </a:ext>
            </a:extLst>
          </p:cNvPr>
          <p:cNvSpPr txBox="1">
            <a:spLocks/>
          </p:cNvSpPr>
          <p:nvPr/>
        </p:nvSpPr>
        <p:spPr>
          <a:xfrm>
            <a:off x="6924722" y="4856130"/>
            <a:ext cx="1295327" cy="409246"/>
          </a:xfrm>
          <a:prstGeom prst="rect">
            <a:avLst/>
          </a:prstGeom>
          <a:solidFill>
            <a:schemeClr val="accent2"/>
          </a:solidFill>
          <a:effectLst>
            <a:outerShdw blurRad="419100" dist="63500" dir="5400000" sx="96000" sy="96000" algn="ctr" rotWithShape="0">
              <a:schemeClr val="accent1">
                <a:alpha val="45000"/>
              </a:schemeClr>
            </a:outerShdw>
          </a:effectLst>
        </p:spPr>
        <p:txBody>
          <a:bodyPr wrap="none" lIns="108000" tIns="108000" rIns="108000" bIns="50400" anchor="ctr" anchorCtr="0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 spc="30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/>
              <a:t>嘉宾名称</a:t>
            </a:r>
          </a:p>
        </p:txBody>
      </p:sp>
      <p:sp>
        <p:nvSpPr>
          <p:cNvPr id="147" name="文本占位符 27">
            <a:extLst>
              <a:ext uri="{FF2B5EF4-FFF2-40B4-BE49-F238E27FC236}">
                <a16:creationId xmlns:a16="http://schemas.microsoft.com/office/drawing/2014/main" id="{799C6A7D-B460-3D86-E6AB-94C07584FB3C}"/>
              </a:ext>
            </a:extLst>
          </p:cNvPr>
          <p:cNvSpPr txBox="1">
            <a:spLocks/>
          </p:cNvSpPr>
          <p:nvPr/>
        </p:nvSpPr>
        <p:spPr>
          <a:xfrm>
            <a:off x="9736161" y="4856130"/>
            <a:ext cx="1295327" cy="409246"/>
          </a:xfrm>
          <a:prstGeom prst="rect">
            <a:avLst/>
          </a:prstGeom>
          <a:solidFill>
            <a:schemeClr val="accent2"/>
          </a:solidFill>
          <a:effectLst>
            <a:outerShdw blurRad="419100" dist="63500" dir="5400000" sx="96000" sy="96000" algn="ctr" rotWithShape="0">
              <a:schemeClr val="accent1">
                <a:alpha val="45000"/>
              </a:schemeClr>
            </a:outerShdw>
          </a:effectLst>
        </p:spPr>
        <p:txBody>
          <a:bodyPr wrap="none" lIns="108000" tIns="108000" rIns="108000" bIns="50400" anchor="ctr" anchorCtr="0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 spc="30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/>
              <a:t>嘉宾名称</a:t>
            </a:r>
          </a:p>
        </p:txBody>
      </p:sp>
      <p:sp>
        <p:nvSpPr>
          <p:cNvPr id="153" name="文本框 6">
            <a:extLst>
              <a:ext uri="{FF2B5EF4-FFF2-40B4-BE49-F238E27FC236}">
                <a16:creationId xmlns:a16="http://schemas.microsoft.com/office/drawing/2014/main" id="{FA7B0C5E-F7D1-971E-5E95-F9EA05FE8D73}"/>
              </a:ext>
            </a:extLst>
          </p:cNvPr>
          <p:cNvSpPr txBox="1"/>
          <p:nvPr/>
        </p:nvSpPr>
        <p:spPr>
          <a:xfrm>
            <a:off x="829404" y="5376144"/>
            <a:ext cx="1996497" cy="51783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  <a:spcBef>
                <a:spcPts val="95"/>
              </a:spcBef>
              <a:defRPr/>
            </a:pPr>
            <a:r>
              <a:rPr lang="zh-CN" altLang="en-US" sz="1200" dirty="0">
                <a:solidFill>
                  <a:schemeClr val="accent2"/>
                </a:solidFill>
                <a:latin typeface="+mn-ea"/>
              </a:rPr>
              <a:t>简介简介简介简介简介简介简介简介简介简介</a:t>
            </a:r>
          </a:p>
        </p:txBody>
      </p:sp>
      <p:sp>
        <p:nvSpPr>
          <p:cNvPr id="154" name="文本框 6">
            <a:extLst>
              <a:ext uri="{FF2B5EF4-FFF2-40B4-BE49-F238E27FC236}">
                <a16:creationId xmlns:a16="http://schemas.microsoft.com/office/drawing/2014/main" id="{25F22436-C2F1-4679-6B18-CB1F24A2B873}"/>
              </a:ext>
            </a:extLst>
          </p:cNvPr>
          <p:cNvSpPr txBox="1"/>
          <p:nvPr/>
        </p:nvSpPr>
        <p:spPr>
          <a:xfrm>
            <a:off x="3704003" y="5376144"/>
            <a:ext cx="1996497" cy="51783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  <a:spcBef>
                <a:spcPts val="95"/>
              </a:spcBef>
              <a:defRPr/>
            </a:pPr>
            <a:r>
              <a:rPr lang="zh-CN" altLang="en-US" sz="1200" dirty="0">
                <a:solidFill>
                  <a:schemeClr val="accent2"/>
                </a:solidFill>
                <a:latin typeface="+mn-ea"/>
              </a:rPr>
              <a:t>简介简介简介简介简介简介简介简介简介简介</a:t>
            </a:r>
          </a:p>
        </p:txBody>
      </p:sp>
      <p:sp>
        <p:nvSpPr>
          <p:cNvPr id="155" name="文本框 6">
            <a:extLst>
              <a:ext uri="{FF2B5EF4-FFF2-40B4-BE49-F238E27FC236}">
                <a16:creationId xmlns:a16="http://schemas.microsoft.com/office/drawing/2014/main" id="{19F57675-1B69-8B50-5AC5-8AECE3AFE7EA}"/>
              </a:ext>
            </a:extLst>
          </p:cNvPr>
          <p:cNvSpPr txBox="1"/>
          <p:nvPr/>
        </p:nvSpPr>
        <p:spPr>
          <a:xfrm>
            <a:off x="6574137" y="5376144"/>
            <a:ext cx="1996497" cy="51783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  <a:spcBef>
                <a:spcPts val="95"/>
              </a:spcBef>
              <a:defRPr/>
            </a:pPr>
            <a:r>
              <a:rPr lang="zh-CN" altLang="en-US" sz="1200" dirty="0">
                <a:solidFill>
                  <a:schemeClr val="accent2"/>
                </a:solidFill>
                <a:latin typeface="+mn-ea"/>
              </a:rPr>
              <a:t>简介简介简介简介简介简介简介简介简介简介</a:t>
            </a:r>
          </a:p>
        </p:txBody>
      </p:sp>
      <p:sp>
        <p:nvSpPr>
          <p:cNvPr id="156" name="文本框 6">
            <a:extLst>
              <a:ext uri="{FF2B5EF4-FFF2-40B4-BE49-F238E27FC236}">
                <a16:creationId xmlns:a16="http://schemas.microsoft.com/office/drawing/2014/main" id="{B1CB6328-9DC9-11ED-FA2E-FE6F2B51C088}"/>
              </a:ext>
            </a:extLst>
          </p:cNvPr>
          <p:cNvSpPr txBox="1"/>
          <p:nvPr/>
        </p:nvSpPr>
        <p:spPr>
          <a:xfrm>
            <a:off x="9385576" y="5376144"/>
            <a:ext cx="1996497" cy="51783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  <a:spcBef>
                <a:spcPts val="95"/>
              </a:spcBef>
              <a:defRPr/>
            </a:pPr>
            <a:r>
              <a:rPr lang="zh-CN" altLang="en-US" sz="1200" dirty="0">
                <a:solidFill>
                  <a:schemeClr val="accent2"/>
                </a:solidFill>
                <a:latin typeface="+mn-ea"/>
              </a:rPr>
              <a:t>简介简介简介简介简介简介简介简介简介简介</a:t>
            </a:r>
          </a:p>
        </p:txBody>
      </p:sp>
    </p:spTree>
    <p:extLst>
      <p:ext uri="{BB962C8B-B14F-4D97-AF65-F5344CB8AC3E}">
        <p14:creationId xmlns:p14="http://schemas.microsoft.com/office/powerpoint/2010/main" val="169593142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BB4F2151-E223-BFFE-68FF-54538B78374D}"/>
              </a:ext>
            </a:extLst>
          </p:cNvPr>
          <p:cNvGrpSpPr/>
          <p:nvPr/>
        </p:nvGrpSpPr>
        <p:grpSpPr>
          <a:xfrm>
            <a:off x="-7427" y="0"/>
            <a:ext cx="12206854" cy="6858000"/>
            <a:chOff x="-7427" y="1"/>
            <a:chExt cx="12206854" cy="6858000"/>
          </a:xfrm>
        </p:grpSpPr>
        <p:pic>
          <p:nvPicPr>
            <p:cNvPr id="3" name="图片 2" descr="海边冲浪的人&#10;&#10;描述已自动生成">
              <a:extLst>
                <a:ext uri="{FF2B5EF4-FFF2-40B4-BE49-F238E27FC236}">
                  <a16:creationId xmlns:a16="http://schemas.microsoft.com/office/drawing/2014/main" id="{BAE587C7-ADA4-E769-8685-321CA907535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screen">
              <a:alphaModFix/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1"/>
              <a:ext cx="12192000" cy="6858000"/>
            </a:xfrm>
            <a:prstGeom prst="rect">
              <a:avLst/>
            </a:prstGeom>
          </p:spPr>
        </p:pic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47E7A326-560E-51C3-0D4F-F9E0BB670358}"/>
                </a:ext>
              </a:extLst>
            </p:cNvPr>
            <p:cNvSpPr/>
            <p:nvPr/>
          </p:nvSpPr>
          <p:spPr>
            <a:xfrm>
              <a:off x="-7427" y="1"/>
              <a:ext cx="12206854" cy="6858000"/>
            </a:xfrm>
            <a:prstGeom prst="rect">
              <a:avLst/>
            </a:prstGeom>
            <a:gradFill>
              <a:gsLst>
                <a:gs pos="32000">
                  <a:srgbClr val="041B3A"/>
                </a:gs>
                <a:gs pos="100000">
                  <a:srgbClr val="041B3A">
                    <a:alpha val="67000"/>
                  </a:srgbClr>
                </a:gs>
              </a:gsLst>
              <a:lin ang="5400000" scaled="1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2" name="组合 101">
            <a:extLst>
              <a:ext uri="{FF2B5EF4-FFF2-40B4-BE49-F238E27FC236}">
                <a16:creationId xmlns:a16="http://schemas.microsoft.com/office/drawing/2014/main" id="{B40BBA85-3D1D-8A6C-5F7B-C56FE703E642}"/>
              </a:ext>
            </a:extLst>
          </p:cNvPr>
          <p:cNvGrpSpPr/>
          <p:nvPr/>
        </p:nvGrpSpPr>
        <p:grpSpPr>
          <a:xfrm>
            <a:off x="822000" y="1309479"/>
            <a:ext cx="10548000" cy="3592597"/>
            <a:chOff x="741959" y="1402079"/>
            <a:chExt cx="10708081" cy="3592597"/>
          </a:xfrm>
        </p:grpSpPr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DF514B03-3464-C4B3-E3B3-3B5AE39962A0}"/>
                </a:ext>
              </a:extLst>
            </p:cNvPr>
            <p:cNvSpPr/>
            <p:nvPr/>
          </p:nvSpPr>
          <p:spPr>
            <a:xfrm>
              <a:off x="741959" y="1402079"/>
              <a:ext cx="4946651" cy="3592597"/>
            </a:xfrm>
            <a:prstGeom prst="rect">
              <a:avLst/>
            </a:prstGeom>
            <a:gradFill>
              <a:gsLst>
                <a:gs pos="71000">
                  <a:schemeClr val="tx1">
                    <a:alpha val="10000"/>
                  </a:schemeClr>
                </a:gs>
                <a:gs pos="0">
                  <a:schemeClr val="accent1"/>
                </a:gs>
                <a:gs pos="97000">
                  <a:schemeClr val="accent1">
                    <a:alpha val="0"/>
                  </a:schemeClr>
                </a:gs>
              </a:gsLst>
              <a:lin ang="0" scaled="0"/>
            </a:gradFill>
            <a:ln>
              <a:gradFill>
                <a:gsLst>
                  <a:gs pos="0">
                    <a:srgbClr val="CFA972"/>
                  </a:gs>
                  <a:gs pos="66000">
                    <a:srgbClr val="CFA972">
                      <a:alpha val="0"/>
                    </a:srgb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2"/>
                </a:solidFill>
              </a:endParaRPr>
            </a:p>
          </p:txBody>
        </p:sp>
        <p:sp>
          <p:nvSpPr>
            <p:cNvPr id="43" name="矩形 42">
              <a:extLst>
                <a:ext uri="{FF2B5EF4-FFF2-40B4-BE49-F238E27FC236}">
                  <a16:creationId xmlns:a16="http://schemas.microsoft.com/office/drawing/2014/main" id="{3932451A-8483-99E2-B6BE-F367205BEFD2}"/>
                </a:ext>
              </a:extLst>
            </p:cNvPr>
            <p:cNvSpPr/>
            <p:nvPr/>
          </p:nvSpPr>
          <p:spPr>
            <a:xfrm flipH="1">
              <a:off x="6503389" y="1402079"/>
              <a:ext cx="4946651" cy="3592597"/>
            </a:xfrm>
            <a:prstGeom prst="rect">
              <a:avLst/>
            </a:prstGeom>
            <a:gradFill>
              <a:gsLst>
                <a:gs pos="70000">
                  <a:schemeClr val="tx1">
                    <a:alpha val="10000"/>
                  </a:schemeClr>
                </a:gs>
                <a:gs pos="0">
                  <a:schemeClr val="accent1"/>
                </a:gs>
                <a:gs pos="95000">
                  <a:schemeClr val="accent1">
                    <a:alpha val="0"/>
                  </a:schemeClr>
                </a:gs>
              </a:gsLst>
              <a:lin ang="0" scaled="0"/>
            </a:gradFill>
            <a:ln>
              <a:gradFill>
                <a:gsLst>
                  <a:gs pos="0">
                    <a:srgbClr val="CFA972"/>
                  </a:gs>
                  <a:gs pos="66000">
                    <a:srgbClr val="CFA972">
                      <a:alpha val="0"/>
                    </a:srgb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2"/>
                </a:solidFill>
              </a:endParaRP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5D72B3B0-8785-3EA1-50FF-62D6B559123D}"/>
              </a:ext>
            </a:extLst>
          </p:cNvPr>
          <p:cNvGrpSpPr/>
          <p:nvPr/>
        </p:nvGrpSpPr>
        <p:grpSpPr>
          <a:xfrm>
            <a:off x="2971112" y="1098353"/>
            <a:ext cx="5678506" cy="3716414"/>
            <a:chOff x="2986352" y="1570793"/>
            <a:chExt cx="5678506" cy="3716414"/>
          </a:xfrm>
        </p:grpSpPr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0951E83C-27CA-7CF1-07E1-683DE7B529D7}"/>
                </a:ext>
              </a:extLst>
            </p:cNvPr>
            <p:cNvSpPr/>
            <p:nvPr/>
          </p:nvSpPr>
          <p:spPr>
            <a:xfrm>
              <a:off x="4237793" y="1570793"/>
              <a:ext cx="3716414" cy="3716414"/>
            </a:xfrm>
            <a:prstGeom prst="ellipse">
              <a:avLst/>
            </a:prstGeom>
            <a:gradFill>
              <a:gsLst>
                <a:gs pos="0">
                  <a:srgbClr val="020B18">
                    <a:alpha val="62000"/>
                  </a:srgbClr>
                </a:gs>
                <a:gs pos="95000">
                  <a:srgbClr val="041B3A">
                    <a:alpha val="58000"/>
                  </a:srgbClr>
                </a:gs>
              </a:gsLst>
              <a:lin ang="16200000" scaled="0"/>
            </a:gradFill>
            <a:ln>
              <a:solidFill>
                <a:srgbClr val="CFA97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2"/>
                </a:solidFill>
              </a:endParaRPr>
            </a:p>
          </p:txBody>
        </p:sp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id="{D4D053AC-BF56-A09E-A455-8670B9DEC99F}"/>
                </a:ext>
              </a:extLst>
            </p:cNvPr>
            <p:cNvGrpSpPr/>
            <p:nvPr/>
          </p:nvGrpSpPr>
          <p:grpSpPr>
            <a:xfrm>
              <a:off x="4629905" y="2205312"/>
              <a:ext cx="2962671" cy="2325457"/>
              <a:chOff x="4629905" y="2486151"/>
              <a:chExt cx="2962671" cy="2325457"/>
            </a:xfrm>
          </p:grpSpPr>
          <p:sp>
            <p:nvSpPr>
              <p:cNvPr id="21" name="文本框 20">
                <a:extLst>
                  <a:ext uri="{FF2B5EF4-FFF2-40B4-BE49-F238E27FC236}">
                    <a16:creationId xmlns:a16="http://schemas.microsoft.com/office/drawing/2014/main" id="{A772B680-A813-A74B-39BC-FAD990126B0C}"/>
                  </a:ext>
                </a:extLst>
              </p:cNvPr>
              <p:cNvSpPr txBox="1"/>
              <p:nvPr/>
            </p:nvSpPr>
            <p:spPr>
              <a:xfrm>
                <a:off x="4629905" y="2486151"/>
                <a:ext cx="2962671" cy="1877437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sz="3200" dirty="0">
                    <a:solidFill>
                      <a:schemeClr val="accent2"/>
                    </a:solidFill>
                    <a:effectLst>
                      <a:outerShdw blurRad="304800" dist="127000" dir="5400000" algn="ctr" rotWithShape="0">
                        <a:schemeClr val="tx1">
                          <a:alpha val="28000"/>
                        </a:schemeClr>
                      </a:outerShdw>
                    </a:effectLst>
                    <a:latin typeface="+mj-lt"/>
                    <a:ea typeface="+mj-ea"/>
                  </a:rPr>
                  <a:t>全网 </a:t>
                </a:r>
                <a:r>
                  <a:rPr lang="en-US" altLang="zh-CN" sz="3600" spc="300" dirty="0">
                    <a:solidFill>
                      <a:schemeClr val="accent2"/>
                    </a:solidFill>
                    <a:effectLst>
                      <a:outerShdw blurRad="304800" dist="127000" dir="5400000" algn="ctr" rotWithShape="0">
                        <a:schemeClr val="tx1">
                          <a:alpha val="28000"/>
                        </a:schemeClr>
                      </a:outerShdw>
                    </a:effectLst>
                    <a:latin typeface="+mj-lt"/>
                    <a:ea typeface="+mj-ea"/>
                  </a:rPr>
                  <a:t>UV</a:t>
                </a:r>
                <a:endParaRPr lang="en-US" altLang="zh-CN" sz="3200" spc="300" dirty="0">
                  <a:solidFill>
                    <a:schemeClr val="accent2"/>
                  </a:solidFill>
                  <a:effectLst>
                    <a:outerShdw blurRad="304800" dist="127000" dir="5400000" algn="ctr" rotWithShape="0">
                      <a:schemeClr val="tx1">
                        <a:alpha val="28000"/>
                      </a:schemeClr>
                    </a:outerShdw>
                  </a:effectLst>
                  <a:latin typeface="+mj-lt"/>
                  <a:ea typeface="+mj-ea"/>
                </a:endParaRPr>
              </a:p>
              <a:p>
                <a:pPr algn="ctr"/>
                <a:r>
                  <a:rPr lang="en-US" altLang="zh-CN" sz="8000" spc="300" dirty="0">
                    <a:solidFill>
                      <a:schemeClr val="accent2"/>
                    </a:solidFill>
                    <a:effectLst>
                      <a:outerShdw blurRad="304800" dist="127000" dir="5400000" algn="ctr" rotWithShape="0">
                        <a:schemeClr val="tx1">
                          <a:alpha val="28000"/>
                        </a:schemeClr>
                      </a:outerShdw>
                    </a:effectLst>
                    <a:latin typeface="+mj-lt"/>
                    <a:ea typeface="+mj-ea"/>
                  </a:rPr>
                  <a:t>2200</a:t>
                </a:r>
                <a:r>
                  <a:rPr lang="en-US" altLang="zh-CN" sz="7200" spc="300" dirty="0">
                    <a:solidFill>
                      <a:schemeClr val="accent2"/>
                    </a:solidFill>
                    <a:effectLst>
                      <a:outerShdw blurRad="304800" dist="127000" dir="5400000" algn="ctr" rotWithShape="0">
                        <a:schemeClr val="tx1">
                          <a:alpha val="28000"/>
                        </a:schemeClr>
                      </a:outerShdw>
                    </a:effectLst>
                    <a:latin typeface="+mj-lt"/>
                    <a:ea typeface="+mj-ea"/>
                  </a:rPr>
                  <a:t>W</a:t>
                </a:r>
                <a:r>
                  <a:rPr lang="en-US" altLang="zh-CN" sz="8000" spc="300" dirty="0">
                    <a:solidFill>
                      <a:schemeClr val="accent2"/>
                    </a:solidFill>
                    <a:effectLst>
                      <a:outerShdw blurRad="304800" dist="127000" dir="5400000" algn="ctr" rotWithShape="0">
                        <a:schemeClr val="tx1">
                          <a:alpha val="28000"/>
                        </a:schemeClr>
                      </a:outerShdw>
                    </a:effectLst>
                    <a:latin typeface="+mj-lt"/>
                    <a:ea typeface="+mj-ea"/>
                  </a:rPr>
                  <a:t>+</a:t>
                </a:r>
                <a:endParaRPr lang="zh-CN" altLang="en-US" sz="7200" spc="300" dirty="0">
                  <a:solidFill>
                    <a:schemeClr val="accent2"/>
                  </a:solidFill>
                  <a:effectLst>
                    <a:outerShdw blurRad="304800" dist="127000" dir="5400000" algn="ctr" rotWithShape="0">
                      <a:schemeClr val="tx1">
                        <a:alpha val="28000"/>
                      </a:schemeClr>
                    </a:outerShdw>
                  </a:effectLst>
                  <a:latin typeface="+mj-lt"/>
                  <a:ea typeface="+mj-ea"/>
                </a:endParaRPr>
              </a:p>
            </p:txBody>
          </p:sp>
          <p:sp>
            <p:nvSpPr>
              <p:cNvPr id="22" name="文本框 21">
                <a:extLst>
                  <a:ext uri="{FF2B5EF4-FFF2-40B4-BE49-F238E27FC236}">
                    <a16:creationId xmlns:a16="http://schemas.microsoft.com/office/drawing/2014/main" id="{6C4B8A4F-6574-EE3C-9A17-8944BDDDBFD2}"/>
                  </a:ext>
                </a:extLst>
              </p:cNvPr>
              <p:cNvSpPr txBox="1"/>
              <p:nvPr/>
            </p:nvSpPr>
            <p:spPr>
              <a:xfrm>
                <a:off x="5080343" y="4442276"/>
                <a:ext cx="2031325" cy="369332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dirty="0">
                    <a:solidFill>
                      <a:schemeClr val="accent2"/>
                    </a:solidFill>
                    <a:effectLst>
                      <a:outerShdw blurRad="304800" dist="127000" dir="5400000" algn="ctr" rotWithShape="0">
                        <a:schemeClr val="tx1">
                          <a:alpha val="28000"/>
                        </a:schemeClr>
                      </a:outerShdw>
                    </a:effectLst>
                    <a:latin typeface="HarmonyOS Sans SC" panose="00000500000000000000" pitchFamily="2" charset="-122"/>
                    <a:ea typeface="HarmonyOS Sans SC" panose="00000500000000000000" pitchFamily="2" charset="-122"/>
                  </a:rPr>
                  <a:t>简单介绍的一句话</a:t>
                </a:r>
              </a:p>
            </p:txBody>
          </p:sp>
          <p:cxnSp>
            <p:nvCxnSpPr>
              <p:cNvPr id="24" name="直接连接符 23">
                <a:extLst>
                  <a:ext uri="{FF2B5EF4-FFF2-40B4-BE49-F238E27FC236}">
                    <a16:creationId xmlns:a16="http://schemas.microsoft.com/office/drawing/2014/main" id="{0C542218-A507-D0C0-6E98-7C92C687815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682000" y="4203155"/>
                <a:ext cx="828000" cy="0"/>
              </a:xfrm>
              <a:prstGeom prst="line">
                <a:avLst/>
              </a:prstGeom>
              <a:ln>
                <a:solidFill>
                  <a:srgbClr val="CFA97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id="{928779CF-7BFC-AC77-4781-B50E94AF45F0}"/>
                </a:ext>
              </a:extLst>
            </p:cNvPr>
            <p:cNvGrpSpPr/>
            <p:nvPr/>
          </p:nvGrpSpPr>
          <p:grpSpPr>
            <a:xfrm>
              <a:off x="2986352" y="1874521"/>
              <a:ext cx="5678506" cy="3010358"/>
              <a:chOff x="2154631" y="1974974"/>
              <a:chExt cx="1066427" cy="565347"/>
            </a:xfrm>
          </p:grpSpPr>
          <p:sp>
            <p:nvSpPr>
              <p:cNvPr id="31" name="椭圆 30">
                <a:extLst>
                  <a:ext uri="{FF2B5EF4-FFF2-40B4-BE49-F238E27FC236}">
                    <a16:creationId xmlns:a16="http://schemas.microsoft.com/office/drawing/2014/main" id="{20D3EF89-E99C-F810-0B03-5D9662C3A497}"/>
                  </a:ext>
                </a:extLst>
              </p:cNvPr>
              <p:cNvSpPr/>
              <p:nvPr/>
            </p:nvSpPr>
            <p:spPr>
              <a:xfrm rot="1800000">
                <a:off x="2154631" y="1974974"/>
                <a:ext cx="1066427" cy="525088"/>
              </a:xfrm>
              <a:prstGeom prst="ellipse">
                <a:avLst/>
              </a:prstGeom>
              <a:noFill/>
              <a:ln w="9525">
                <a:gradFill>
                  <a:gsLst>
                    <a:gs pos="100000">
                      <a:srgbClr val="CFA972"/>
                    </a:gs>
                    <a:gs pos="16000">
                      <a:srgbClr val="CFA972">
                        <a:alpha val="0"/>
                      </a:srgbClr>
                    </a:gs>
                  </a:gsLst>
                  <a:lin ang="6000000" scaled="0"/>
                </a:gradFill>
              </a:ln>
              <a:effectLst>
                <a:outerShdw blurRad="12700" dist="12700" dir="5400000" algn="ctr" rotWithShape="0">
                  <a:srgbClr val="041B3A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2"/>
                  </a:solidFill>
                </a:endParaRPr>
              </a:p>
            </p:txBody>
          </p:sp>
          <p:sp>
            <p:nvSpPr>
              <p:cNvPr id="32" name="椭圆 31">
                <a:extLst>
                  <a:ext uri="{FF2B5EF4-FFF2-40B4-BE49-F238E27FC236}">
                    <a16:creationId xmlns:a16="http://schemas.microsoft.com/office/drawing/2014/main" id="{52B87C5A-B7C6-3355-9A3A-21953CEA339B}"/>
                  </a:ext>
                </a:extLst>
              </p:cNvPr>
              <p:cNvSpPr/>
              <p:nvPr/>
            </p:nvSpPr>
            <p:spPr>
              <a:xfrm rot="9761111">
                <a:off x="2278902" y="2115427"/>
                <a:ext cx="925185" cy="424894"/>
              </a:xfrm>
              <a:prstGeom prst="ellipse">
                <a:avLst/>
              </a:prstGeom>
              <a:noFill/>
              <a:ln w="9525">
                <a:gradFill>
                  <a:gsLst>
                    <a:gs pos="100000">
                      <a:srgbClr val="CFA972"/>
                    </a:gs>
                    <a:gs pos="0">
                      <a:srgbClr val="CFA972">
                        <a:alpha val="0"/>
                      </a:srgbClr>
                    </a:gs>
                  </a:gsLst>
                  <a:lin ang="162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2"/>
                  </a:solidFill>
                </a:endParaRPr>
              </a:p>
            </p:txBody>
          </p:sp>
          <p:sp>
            <p:nvSpPr>
              <p:cNvPr id="33" name="椭圆 32">
                <a:extLst>
                  <a:ext uri="{FF2B5EF4-FFF2-40B4-BE49-F238E27FC236}">
                    <a16:creationId xmlns:a16="http://schemas.microsoft.com/office/drawing/2014/main" id="{283586CE-FBF0-D69E-9963-CE67624772EE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310288" y="2004626"/>
                <a:ext cx="13522" cy="13522"/>
              </a:xfrm>
              <a:prstGeom prst="ellipse">
                <a:avLst/>
              </a:prstGeom>
              <a:solidFill>
                <a:srgbClr val="CFA97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2"/>
                  </a:solidFill>
                </a:endParaRPr>
              </a:p>
            </p:txBody>
          </p:sp>
          <p:sp>
            <p:nvSpPr>
              <p:cNvPr id="34" name="椭圆 33">
                <a:extLst>
                  <a:ext uri="{FF2B5EF4-FFF2-40B4-BE49-F238E27FC236}">
                    <a16:creationId xmlns:a16="http://schemas.microsoft.com/office/drawing/2014/main" id="{AB53AEFF-232B-3102-6C22-6F09149CACB0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184136" y="2096946"/>
                <a:ext cx="20282" cy="20282"/>
              </a:xfrm>
              <a:prstGeom prst="ellipse">
                <a:avLst/>
              </a:prstGeom>
              <a:solidFill>
                <a:srgbClr val="CFA97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2"/>
                  </a:solidFill>
                </a:endParaRPr>
              </a:p>
            </p:txBody>
          </p:sp>
        </p:grpSp>
      </p:grpSp>
      <p:sp>
        <p:nvSpPr>
          <p:cNvPr id="39" name="文本框 38">
            <a:extLst>
              <a:ext uri="{FF2B5EF4-FFF2-40B4-BE49-F238E27FC236}">
                <a16:creationId xmlns:a16="http://schemas.microsoft.com/office/drawing/2014/main" id="{EAAD8946-9A15-66AB-A985-A5D5F4E57E4E}"/>
              </a:ext>
            </a:extLst>
          </p:cNvPr>
          <p:cNvSpPr txBox="1"/>
          <p:nvPr/>
        </p:nvSpPr>
        <p:spPr>
          <a:xfrm>
            <a:off x="1179852" y="2344752"/>
            <a:ext cx="641201" cy="237886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lnSpc>
                <a:spcPct val="120000"/>
              </a:lnSpc>
            </a:pPr>
            <a:r>
              <a:rPr lang="en-US" altLang="zh-CN" sz="1400" b="1" i="0" dirty="0">
                <a:solidFill>
                  <a:schemeClr val="accent2"/>
                </a:solidFill>
                <a:effectLst/>
                <a:latin typeface="+mn-ea"/>
              </a:rPr>
              <a:t>QQ</a:t>
            </a:r>
            <a:r>
              <a:rPr lang="zh-CN" altLang="en-US" sz="1400" b="1" i="0" dirty="0">
                <a:solidFill>
                  <a:schemeClr val="accent2"/>
                </a:solidFill>
                <a:effectLst/>
                <a:latin typeface="+mn-ea"/>
              </a:rPr>
              <a:t>音乐</a:t>
            </a:r>
            <a:endParaRPr lang="en-US" altLang="zh-CN" sz="1400" b="1" i="0" dirty="0">
              <a:solidFill>
                <a:schemeClr val="accent2"/>
              </a:solidFill>
              <a:effectLst/>
              <a:latin typeface="+mn-ea"/>
            </a:endParaRP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CA541E36-403C-B6D1-91A1-991979BE5C30}"/>
              </a:ext>
            </a:extLst>
          </p:cNvPr>
          <p:cNvSpPr txBox="1"/>
          <p:nvPr/>
        </p:nvSpPr>
        <p:spPr>
          <a:xfrm>
            <a:off x="2365655" y="2251329"/>
            <a:ext cx="766235" cy="424732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fontAlgn="base">
              <a:lnSpc>
                <a:spcPct val="120000"/>
              </a:lnSpc>
            </a:pPr>
            <a:r>
              <a:rPr lang="en-US" altLang="zh-CN" sz="2400" b="1" i="0" dirty="0">
                <a:solidFill>
                  <a:schemeClr val="accent2"/>
                </a:solidFill>
                <a:effectLst/>
                <a:latin typeface="+mj-lt"/>
              </a:rPr>
              <a:t>921.5</a:t>
            </a:r>
            <a:r>
              <a:rPr lang="en-US" altLang="zh-CN" sz="2400" b="1" dirty="0">
                <a:solidFill>
                  <a:schemeClr val="accent2"/>
                </a:solidFill>
                <a:latin typeface="+mj-lt"/>
              </a:rPr>
              <a:t>W</a:t>
            </a:r>
            <a:endParaRPr kumimoji="0" lang="en-US" altLang="zh-CN" b="1" i="0" u="none" strike="noStrike" kern="1200" cap="none" spc="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+mj-lt"/>
            </a:endParaRPr>
          </a:p>
        </p:txBody>
      </p:sp>
      <p:cxnSp>
        <p:nvCxnSpPr>
          <p:cNvPr id="59" name="直接连接符 58">
            <a:extLst>
              <a:ext uri="{FF2B5EF4-FFF2-40B4-BE49-F238E27FC236}">
                <a16:creationId xmlns:a16="http://schemas.microsoft.com/office/drawing/2014/main" id="{38D4A1E1-5F18-3B82-1B25-342DDAD97541}"/>
              </a:ext>
            </a:extLst>
          </p:cNvPr>
          <p:cNvCxnSpPr/>
          <p:nvPr/>
        </p:nvCxnSpPr>
        <p:spPr>
          <a:xfrm>
            <a:off x="1169321" y="2731880"/>
            <a:ext cx="1872000" cy="0"/>
          </a:xfrm>
          <a:prstGeom prst="line">
            <a:avLst/>
          </a:prstGeom>
          <a:ln>
            <a:solidFill>
              <a:srgbClr val="CFA972">
                <a:alpha val="5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文本框 61">
            <a:extLst>
              <a:ext uri="{FF2B5EF4-FFF2-40B4-BE49-F238E27FC236}">
                <a16:creationId xmlns:a16="http://schemas.microsoft.com/office/drawing/2014/main" id="{83C883FB-4685-2EC4-15EB-94282760C56C}"/>
              </a:ext>
            </a:extLst>
          </p:cNvPr>
          <p:cNvSpPr txBox="1"/>
          <p:nvPr/>
        </p:nvSpPr>
        <p:spPr>
          <a:xfrm>
            <a:off x="1179852" y="2925389"/>
            <a:ext cx="718145" cy="237886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lnSpc>
                <a:spcPct val="120000"/>
              </a:lnSpc>
            </a:pPr>
            <a:r>
              <a:rPr lang="zh-CN" altLang="en-US" sz="1400" b="1" dirty="0">
                <a:solidFill>
                  <a:schemeClr val="accent2"/>
                </a:solidFill>
                <a:latin typeface="+mn-ea"/>
              </a:rPr>
              <a:t>酷狗</a:t>
            </a:r>
            <a:r>
              <a:rPr lang="zh-CN" altLang="en-US" sz="1400" b="1" i="0" dirty="0">
                <a:solidFill>
                  <a:schemeClr val="accent2"/>
                </a:solidFill>
                <a:effectLst/>
                <a:latin typeface="+mn-ea"/>
              </a:rPr>
              <a:t>音乐</a:t>
            </a:r>
            <a:endParaRPr lang="en-US" altLang="zh-CN" sz="1400" b="1" i="0" dirty="0">
              <a:solidFill>
                <a:schemeClr val="accent2"/>
              </a:solidFill>
              <a:effectLst/>
              <a:latin typeface="+mn-ea"/>
            </a:endParaRPr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id="{42C79F0C-3D7A-6BBC-20F7-BF5953A82680}"/>
              </a:ext>
            </a:extLst>
          </p:cNvPr>
          <p:cNvSpPr txBox="1"/>
          <p:nvPr/>
        </p:nvSpPr>
        <p:spPr>
          <a:xfrm>
            <a:off x="2365655" y="2803576"/>
            <a:ext cx="766235" cy="424732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fontAlgn="base">
              <a:lnSpc>
                <a:spcPct val="120000"/>
              </a:lnSpc>
            </a:pPr>
            <a:r>
              <a:rPr lang="en-US" altLang="zh-CN" sz="2400" b="1" i="0" dirty="0">
                <a:solidFill>
                  <a:schemeClr val="accent2"/>
                </a:solidFill>
                <a:effectLst/>
                <a:latin typeface="+mj-lt"/>
              </a:rPr>
              <a:t>480.2</a:t>
            </a:r>
            <a:r>
              <a:rPr lang="en-US" altLang="zh-CN" sz="2400" b="1" dirty="0">
                <a:solidFill>
                  <a:schemeClr val="accent2"/>
                </a:solidFill>
                <a:latin typeface="+mj-lt"/>
              </a:rPr>
              <a:t>W</a:t>
            </a:r>
            <a:endParaRPr kumimoji="0" lang="en-US" altLang="zh-CN" b="1" i="0" u="none" strike="noStrike" kern="1200" cap="none" spc="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+mj-lt"/>
            </a:endParaRPr>
          </a:p>
        </p:txBody>
      </p:sp>
      <p:cxnSp>
        <p:nvCxnSpPr>
          <p:cNvPr id="64" name="直接连接符 63">
            <a:extLst>
              <a:ext uri="{FF2B5EF4-FFF2-40B4-BE49-F238E27FC236}">
                <a16:creationId xmlns:a16="http://schemas.microsoft.com/office/drawing/2014/main" id="{91E87299-87AE-489C-320D-3816D4C421D3}"/>
              </a:ext>
            </a:extLst>
          </p:cNvPr>
          <p:cNvCxnSpPr/>
          <p:nvPr/>
        </p:nvCxnSpPr>
        <p:spPr>
          <a:xfrm>
            <a:off x="1169321" y="3370285"/>
            <a:ext cx="1872000" cy="0"/>
          </a:xfrm>
          <a:prstGeom prst="line">
            <a:avLst/>
          </a:prstGeom>
          <a:ln>
            <a:solidFill>
              <a:srgbClr val="CFA972">
                <a:alpha val="5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文本框 65">
            <a:extLst>
              <a:ext uri="{FF2B5EF4-FFF2-40B4-BE49-F238E27FC236}">
                <a16:creationId xmlns:a16="http://schemas.microsoft.com/office/drawing/2014/main" id="{8CAB5B68-A380-8BD2-D3C1-5A73F03CA5F6}"/>
              </a:ext>
            </a:extLst>
          </p:cNvPr>
          <p:cNvSpPr txBox="1"/>
          <p:nvPr/>
        </p:nvSpPr>
        <p:spPr>
          <a:xfrm>
            <a:off x="1179852" y="3563794"/>
            <a:ext cx="718145" cy="237886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lnSpc>
                <a:spcPct val="120000"/>
              </a:lnSpc>
            </a:pPr>
            <a:r>
              <a:rPr lang="zh-CN" altLang="en-US" sz="1400" b="1" i="0" dirty="0">
                <a:solidFill>
                  <a:schemeClr val="accent2"/>
                </a:solidFill>
                <a:effectLst/>
                <a:latin typeface="+mn-ea"/>
              </a:rPr>
              <a:t>酷我音乐</a:t>
            </a:r>
            <a:endParaRPr lang="en-US" altLang="zh-CN" sz="1400" b="1" i="0" dirty="0">
              <a:solidFill>
                <a:schemeClr val="accent2"/>
              </a:solidFill>
              <a:effectLst/>
              <a:latin typeface="+mn-ea"/>
            </a:endParaRPr>
          </a:p>
        </p:txBody>
      </p:sp>
      <p:sp>
        <p:nvSpPr>
          <p:cNvPr id="67" name="文本框 66">
            <a:extLst>
              <a:ext uri="{FF2B5EF4-FFF2-40B4-BE49-F238E27FC236}">
                <a16:creationId xmlns:a16="http://schemas.microsoft.com/office/drawing/2014/main" id="{13DCA9A5-BD89-C65F-D0B2-79BDBF5EABDC}"/>
              </a:ext>
            </a:extLst>
          </p:cNvPr>
          <p:cNvSpPr txBox="1"/>
          <p:nvPr/>
        </p:nvSpPr>
        <p:spPr>
          <a:xfrm>
            <a:off x="2365655" y="3441981"/>
            <a:ext cx="766235" cy="424732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fontAlgn="base">
              <a:lnSpc>
                <a:spcPct val="120000"/>
              </a:lnSpc>
            </a:pPr>
            <a:r>
              <a:rPr lang="en-US" altLang="zh-CN" sz="2400" b="1" i="0" dirty="0">
                <a:solidFill>
                  <a:schemeClr val="accent2"/>
                </a:solidFill>
                <a:effectLst/>
                <a:latin typeface="+mj-lt"/>
              </a:rPr>
              <a:t>242.8W</a:t>
            </a:r>
            <a:endParaRPr kumimoji="0" lang="en-US" altLang="zh-CN" b="1" i="0" u="none" strike="noStrike" kern="1200" cap="none" spc="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+mj-lt"/>
            </a:endParaRPr>
          </a:p>
        </p:txBody>
      </p:sp>
      <p:cxnSp>
        <p:nvCxnSpPr>
          <p:cNvPr id="68" name="直接连接符 67">
            <a:extLst>
              <a:ext uri="{FF2B5EF4-FFF2-40B4-BE49-F238E27FC236}">
                <a16:creationId xmlns:a16="http://schemas.microsoft.com/office/drawing/2014/main" id="{E1B85283-625C-59D2-2FDD-88A74D58DCFF}"/>
              </a:ext>
            </a:extLst>
          </p:cNvPr>
          <p:cNvCxnSpPr/>
          <p:nvPr/>
        </p:nvCxnSpPr>
        <p:spPr>
          <a:xfrm>
            <a:off x="1169321" y="3993450"/>
            <a:ext cx="1872000" cy="0"/>
          </a:xfrm>
          <a:prstGeom prst="line">
            <a:avLst/>
          </a:prstGeom>
          <a:ln>
            <a:solidFill>
              <a:srgbClr val="CFA972">
                <a:alpha val="5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文本框 69">
            <a:extLst>
              <a:ext uri="{FF2B5EF4-FFF2-40B4-BE49-F238E27FC236}">
                <a16:creationId xmlns:a16="http://schemas.microsoft.com/office/drawing/2014/main" id="{B6A02636-AED0-19CE-F188-6151EFA4D2B4}"/>
              </a:ext>
            </a:extLst>
          </p:cNvPr>
          <p:cNvSpPr txBox="1"/>
          <p:nvPr/>
        </p:nvSpPr>
        <p:spPr>
          <a:xfrm>
            <a:off x="1179852" y="4186958"/>
            <a:ext cx="671659" cy="237886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lnSpc>
                <a:spcPct val="120000"/>
              </a:lnSpc>
            </a:pPr>
            <a:r>
              <a:rPr lang="zh-CN" altLang="en-US" sz="1400" b="1" i="0" dirty="0">
                <a:solidFill>
                  <a:schemeClr val="accent2"/>
                </a:solidFill>
                <a:effectLst/>
                <a:latin typeface="+mn-ea"/>
              </a:rPr>
              <a:t>全民</a:t>
            </a:r>
            <a:r>
              <a:rPr lang="en-US" altLang="zh-CN" sz="1400" b="1" i="0" dirty="0">
                <a:solidFill>
                  <a:schemeClr val="accent2"/>
                </a:solidFill>
                <a:effectLst/>
                <a:latin typeface="+mn-ea"/>
              </a:rPr>
              <a:t>K</a:t>
            </a:r>
            <a:r>
              <a:rPr lang="zh-CN" altLang="en-US" sz="1400" b="1" i="0" dirty="0">
                <a:solidFill>
                  <a:schemeClr val="accent2"/>
                </a:solidFill>
                <a:effectLst/>
                <a:latin typeface="+mn-ea"/>
              </a:rPr>
              <a:t>歌</a:t>
            </a:r>
            <a:endParaRPr lang="en-US" altLang="zh-CN" sz="1400" b="1" i="0" dirty="0">
              <a:solidFill>
                <a:schemeClr val="accent2"/>
              </a:solidFill>
              <a:effectLst/>
              <a:latin typeface="+mn-ea"/>
            </a:endParaRPr>
          </a:p>
        </p:txBody>
      </p:sp>
      <p:sp>
        <p:nvSpPr>
          <p:cNvPr id="71" name="文本框 70">
            <a:extLst>
              <a:ext uri="{FF2B5EF4-FFF2-40B4-BE49-F238E27FC236}">
                <a16:creationId xmlns:a16="http://schemas.microsoft.com/office/drawing/2014/main" id="{C59FA294-D676-68DA-164A-82D1BCFD38B4}"/>
              </a:ext>
            </a:extLst>
          </p:cNvPr>
          <p:cNvSpPr txBox="1"/>
          <p:nvPr/>
        </p:nvSpPr>
        <p:spPr>
          <a:xfrm>
            <a:off x="2365655" y="4065145"/>
            <a:ext cx="766235" cy="424732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fontAlgn="base">
              <a:lnSpc>
                <a:spcPct val="120000"/>
              </a:lnSpc>
            </a:pPr>
            <a:r>
              <a:rPr lang="en-US" altLang="zh-CN" sz="2400" b="1" i="0" dirty="0">
                <a:solidFill>
                  <a:schemeClr val="accent2"/>
                </a:solidFill>
                <a:effectLst/>
                <a:latin typeface="+mj-lt"/>
              </a:rPr>
              <a:t>568.1W</a:t>
            </a:r>
            <a:endParaRPr kumimoji="0" lang="en-US" altLang="zh-CN" b="1" i="0" u="none" strike="noStrike" kern="1200" cap="none" spc="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+mj-lt"/>
            </a:endParaRPr>
          </a:p>
        </p:txBody>
      </p:sp>
      <p:cxnSp>
        <p:nvCxnSpPr>
          <p:cNvPr id="72" name="直接连接符 71">
            <a:extLst>
              <a:ext uri="{FF2B5EF4-FFF2-40B4-BE49-F238E27FC236}">
                <a16:creationId xmlns:a16="http://schemas.microsoft.com/office/drawing/2014/main" id="{9400A17E-6184-3801-C265-4D0CB8F91EA9}"/>
              </a:ext>
            </a:extLst>
          </p:cNvPr>
          <p:cNvCxnSpPr/>
          <p:nvPr/>
        </p:nvCxnSpPr>
        <p:spPr>
          <a:xfrm>
            <a:off x="1169321" y="4616614"/>
            <a:ext cx="1872000" cy="0"/>
          </a:xfrm>
          <a:prstGeom prst="line">
            <a:avLst/>
          </a:prstGeom>
          <a:ln>
            <a:solidFill>
              <a:srgbClr val="CFA972">
                <a:alpha val="5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矩形 72">
            <a:extLst>
              <a:ext uri="{FF2B5EF4-FFF2-40B4-BE49-F238E27FC236}">
                <a16:creationId xmlns:a16="http://schemas.microsoft.com/office/drawing/2014/main" id="{0C96429A-B9A8-6CCC-E099-EE12B9B9623A}"/>
              </a:ext>
            </a:extLst>
          </p:cNvPr>
          <p:cNvSpPr/>
          <p:nvPr/>
        </p:nvSpPr>
        <p:spPr>
          <a:xfrm>
            <a:off x="1179852" y="1609940"/>
            <a:ext cx="1952038" cy="504000"/>
          </a:xfrm>
          <a:prstGeom prst="rect">
            <a:avLst/>
          </a:prstGeom>
          <a:solidFill>
            <a:srgbClr val="CFA9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400" dirty="0">
                <a:solidFill>
                  <a:srgbClr val="041B3A"/>
                </a:solidFill>
                <a:latin typeface="+mn-ea"/>
              </a:rPr>
              <a:t>TME</a:t>
            </a:r>
            <a:r>
              <a:rPr lang="zh-CN" altLang="en-US" sz="2400" dirty="0">
                <a:solidFill>
                  <a:srgbClr val="041B3A"/>
                </a:solidFill>
                <a:latin typeface="+mn-ea"/>
              </a:rPr>
              <a:t>平台</a:t>
            </a:r>
            <a:endParaRPr lang="zh-CN" altLang="en-US" sz="4400" dirty="0">
              <a:solidFill>
                <a:srgbClr val="041B3A"/>
              </a:solidFill>
              <a:latin typeface="+mn-ea"/>
            </a:endParaRPr>
          </a:p>
        </p:txBody>
      </p:sp>
      <p:sp>
        <p:nvSpPr>
          <p:cNvPr id="75" name="文本框 74">
            <a:extLst>
              <a:ext uri="{FF2B5EF4-FFF2-40B4-BE49-F238E27FC236}">
                <a16:creationId xmlns:a16="http://schemas.microsoft.com/office/drawing/2014/main" id="{3351A252-1712-B123-5907-45BAF977BD7C}"/>
              </a:ext>
            </a:extLst>
          </p:cNvPr>
          <p:cNvSpPr txBox="1"/>
          <p:nvPr/>
        </p:nvSpPr>
        <p:spPr>
          <a:xfrm>
            <a:off x="10067669" y="2414202"/>
            <a:ext cx="913712" cy="237886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fontAlgn="base">
              <a:lnSpc>
                <a:spcPct val="120000"/>
              </a:lnSpc>
            </a:pPr>
            <a:r>
              <a:rPr lang="en-US" altLang="zh-CN" sz="1400" b="1" i="0" dirty="0">
                <a:solidFill>
                  <a:schemeClr val="accent2"/>
                </a:solidFill>
                <a:effectLst/>
                <a:latin typeface="+mn-ea"/>
              </a:rPr>
              <a:t>TME</a:t>
            </a:r>
            <a:r>
              <a:rPr lang="zh-CN" altLang="en-US" sz="1400" b="1" i="0" dirty="0">
                <a:solidFill>
                  <a:schemeClr val="accent2"/>
                </a:solidFill>
                <a:effectLst/>
                <a:latin typeface="+mn-ea"/>
              </a:rPr>
              <a:t>视频号</a:t>
            </a:r>
            <a:endParaRPr lang="en-US" altLang="zh-CN" sz="1400" b="1" i="0" dirty="0">
              <a:solidFill>
                <a:schemeClr val="accent2"/>
              </a:solidFill>
              <a:effectLst/>
              <a:latin typeface="+mn-ea"/>
            </a:endParaRPr>
          </a:p>
        </p:txBody>
      </p:sp>
      <p:sp>
        <p:nvSpPr>
          <p:cNvPr id="76" name="文本框 75">
            <a:extLst>
              <a:ext uri="{FF2B5EF4-FFF2-40B4-BE49-F238E27FC236}">
                <a16:creationId xmlns:a16="http://schemas.microsoft.com/office/drawing/2014/main" id="{EF6B0891-5D8B-A6EC-CC8A-31279CCB732F}"/>
              </a:ext>
            </a:extLst>
          </p:cNvPr>
          <p:cNvSpPr txBox="1"/>
          <p:nvPr/>
        </p:nvSpPr>
        <p:spPr>
          <a:xfrm>
            <a:off x="9029343" y="2320779"/>
            <a:ext cx="310983" cy="424732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lnSpc>
                <a:spcPct val="120000"/>
              </a:lnSpc>
            </a:pPr>
            <a:r>
              <a:rPr lang="en-US" altLang="zh-CN" sz="2400" b="1" i="0" dirty="0">
                <a:solidFill>
                  <a:schemeClr val="accent2"/>
                </a:solidFill>
                <a:effectLst/>
                <a:latin typeface="+mj-lt"/>
                <a:ea typeface="字魂趋光体" panose="00000500000000000000" pitchFamily="2" charset="-122"/>
              </a:rPr>
              <a:t>5W</a:t>
            </a:r>
            <a:endParaRPr kumimoji="0" lang="en-US" altLang="zh-CN" b="1" i="0" u="none" strike="noStrike" kern="1200" cap="none" spc="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+mj-lt"/>
              <a:ea typeface="字魂趋光体" panose="00000500000000000000" pitchFamily="2" charset="-122"/>
            </a:endParaRPr>
          </a:p>
        </p:txBody>
      </p:sp>
      <p:cxnSp>
        <p:nvCxnSpPr>
          <p:cNvPr id="77" name="直接连接符 76">
            <a:extLst>
              <a:ext uri="{FF2B5EF4-FFF2-40B4-BE49-F238E27FC236}">
                <a16:creationId xmlns:a16="http://schemas.microsoft.com/office/drawing/2014/main" id="{EBDE5B7B-7134-2F56-17D1-E22A7CF18C43}"/>
              </a:ext>
            </a:extLst>
          </p:cNvPr>
          <p:cNvCxnSpPr>
            <a:cxnSpLocks/>
          </p:cNvCxnSpPr>
          <p:nvPr/>
        </p:nvCxnSpPr>
        <p:spPr>
          <a:xfrm>
            <a:off x="8934129" y="2943623"/>
            <a:ext cx="2088000" cy="0"/>
          </a:xfrm>
          <a:prstGeom prst="line">
            <a:avLst/>
          </a:prstGeom>
          <a:ln>
            <a:solidFill>
              <a:srgbClr val="CFA972">
                <a:alpha val="5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文本框 78">
            <a:extLst>
              <a:ext uri="{FF2B5EF4-FFF2-40B4-BE49-F238E27FC236}">
                <a16:creationId xmlns:a16="http://schemas.microsoft.com/office/drawing/2014/main" id="{F76D38CC-3BFD-060A-E820-2B9FA255EF5A}"/>
              </a:ext>
            </a:extLst>
          </p:cNvPr>
          <p:cNvSpPr txBox="1"/>
          <p:nvPr/>
        </p:nvSpPr>
        <p:spPr>
          <a:xfrm>
            <a:off x="10083699" y="3261982"/>
            <a:ext cx="897682" cy="237886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fontAlgn="base">
              <a:lnSpc>
                <a:spcPct val="120000"/>
              </a:lnSpc>
            </a:pPr>
            <a:r>
              <a:rPr lang="zh-CN" altLang="en-US" sz="1400" b="1" dirty="0">
                <a:solidFill>
                  <a:schemeClr val="accent2"/>
                </a:solidFill>
                <a:latin typeface="+mn-ea"/>
              </a:rPr>
              <a:t>品牌视频号</a:t>
            </a:r>
            <a:endParaRPr lang="en-US" altLang="zh-CN" sz="1400" b="1" i="0" dirty="0">
              <a:solidFill>
                <a:schemeClr val="accent2"/>
              </a:solidFill>
              <a:effectLst/>
              <a:latin typeface="+mn-ea"/>
            </a:endParaRPr>
          </a:p>
        </p:txBody>
      </p:sp>
      <p:sp>
        <p:nvSpPr>
          <p:cNvPr id="80" name="文本框 79">
            <a:extLst>
              <a:ext uri="{FF2B5EF4-FFF2-40B4-BE49-F238E27FC236}">
                <a16:creationId xmlns:a16="http://schemas.microsoft.com/office/drawing/2014/main" id="{E5C6ED2F-1006-1C68-F79C-E52C68E062B6}"/>
              </a:ext>
            </a:extLst>
          </p:cNvPr>
          <p:cNvSpPr txBox="1"/>
          <p:nvPr/>
        </p:nvSpPr>
        <p:spPr>
          <a:xfrm>
            <a:off x="9029343" y="3168559"/>
            <a:ext cx="506549" cy="424732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lnSpc>
                <a:spcPct val="120000"/>
              </a:lnSpc>
            </a:pPr>
            <a:r>
              <a:rPr lang="en-US" altLang="zh-CN" sz="2400" b="1" i="0" dirty="0">
                <a:solidFill>
                  <a:schemeClr val="accent2"/>
                </a:solidFill>
                <a:effectLst/>
                <a:latin typeface="+mj-lt"/>
                <a:ea typeface="字魂趋光体" panose="00000500000000000000" pitchFamily="2" charset="-122"/>
              </a:rPr>
              <a:t>5.4W</a:t>
            </a:r>
            <a:endParaRPr kumimoji="0" lang="en-US" altLang="zh-CN" b="1" i="0" u="none" strike="noStrike" kern="1200" cap="none" spc="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+mj-lt"/>
              <a:ea typeface="字魂趋光体" panose="00000500000000000000" pitchFamily="2" charset="-122"/>
            </a:endParaRPr>
          </a:p>
        </p:txBody>
      </p:sp>
      <p:cxnSp>
        <p:nvCxnSpPr>
          <p:cNvPr id="81" name="直接连接符 80">
            <a:extLst>
              <a:ext uri="{FF2B5EF4-FFF2-40B4-BE49-F238E27FC236}">
                <a16:creationId xmlns:a16="http://schemas.microsoft.com/office/drawing/2014/main" id="{65B89D63-72FF-58CC-F232-1024D4D25983}"/>
              </a:ext>
            </a:extLst>
          </p:cNvPr>
          <p:cNvCxnSpPr>
            <a:cxnSpLocks/>
          </p:cNvCxnSpPr>
          <p:nvPr/>
        </p:nvCxnSpPr>
        <p:spPr>
          <a:xfrm>
            <a:off x="8982220" y="3787738"/>
            <a:ext cx="2088000" cy="0"/>
          </a:xfrm>
          <a:prstGeom prst="line">
            <a:avLst/>
          </a:prstGeom>
          <a:ln>
            <a:solidFill>
              <a:srgbClr val="CFA972">
                <a:alpha val="5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" name="文本框 82">
            <a:extLst>
              <a:ext uri="{FF2B5EF4-FFF2-40B4-BE49-F238E27FC236}">
                <a16:creationId xmlns:a16="http://schemas.microsoft.com/office/drawing/2014/main" id="{3D061163-436E-0D07-E890-34F1ED303F39}"/>
              </a:ext>
            </a:extLst>
          </p:cNvPr>
          <p:cNvSpPr txBox="1"/>
          <p:nvPr/>
        </p:nvSpPr>
        <p:spPr>
          <a:xfrm flipH="1">
            <a:off x="9801571" y="4094523"/>
            <a:ext cx="1179810" cy="237886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fontAlgn="base">
              <a:lnSpc>
                <a:spcPct val="120000"/>
              </a:lnSpc>
            </a:pPr>
            <a:r>
              <a:rPr lang="en-US" altLang="zh-CN" sz="1400" b="1" i="0" dirty="0">
                <a:solidFill>
                  <a:schemeClr val="accent2"/>
                </a:solidFill>
                <a:effectLst/>
                <a:latin typeface="+mn-ea"/>
              </a:rPr>
              <a:t>QQ</a:t>
            </a:r>
            <a:r>
              <a:rPr lang="zh-CN" altLang="en-US" sz="1400" b="1" i="0" dirty="0">
                <a:solidFill>
                  <a:schemeClr val="accent2"/>
                </a:solidFill>
                <a:effectLst/>
                <a:latin typeface="+mn-ea"/>
              </a:rPr>
              <a:t>音乐视频号</a:t>
            </a:r>
            <a:endParaRPr lang="en-US" altLang="zh-CN" sz="1400" b="1" i="0" dirty="0">
              <a:solidFill>
                <a:schemeClr val="accent2"/>
              </a:solidFill>
              <a:effectLst/>
              <a:latin typeface="+mn-ea"/>
            </a:endParaRPr>
          </a:p>
        </p:txBody>
      </p:sp>
      <p:sp>
        <p:nvSpPr>
          <p:cNvPr id="84" name="文本框 83">
            <a:extLst>
              <a:ext uri="{FF2B5EF4-FFF2-40B4-BE49-F238E27FC236}">
                <a16:creationId xmlns:a16="http://schemas.microsoft.com/office/drawing/2014/main" id="{D29DFFCE-0FCD-8624-5734-5B7ACD097DCB}"/>
              </a:ext>
            </a:extLst>
          </p:cNvPr>
          <p:cNvSpPr txBox="1"/>
          <p:nvPr/>
        </p:nvSpPr>
        <p:spPr>
          <a:xfrm>
            <a:off x="9029343" y="4001100"/>
            <a:ext cx="506549" cy="424732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lnSpc>
                <a:spcPct val="120000"/>
              </a:lnSpc>
            </a:pPr>
            <a:r>
              <a:rPr lang="en-US" altLang="zh-CN" sz="2400" b="1" i="0" dirty="0">
                <a:solidFill>
                  <a:schemeClr val="accent2"/>
                </a:solidFill>
                <a:effectLst/>
                <a:latin typeface="+mj-lt"/>
                <a:ea typeface="字魂趋光体" panose="00000500000000000000" pitchFamily="2" charset="-122"/>
              </a:rPr>
              <a:t>1.5W</a:t>
            </a:r>
            <a:endParaRPr kumimoji="0" lang="en-US" altLang="zh-CN" b="1" i="0" u="none" strike="noStrike" kern="1200" cap="none" spc="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+mj-lt"/>
              <a:ea typeface="字魂趋光体" panose="00000500000000000000" pitchFamily="2" charset="-122"/>
            </a:endParaRPr>
          </a:p>
        </p:txBody>
      </p:sp>
      <p:cxnSp>
        <p:nvCxnSpPr>
          <p:cNvPr id="85" name="直接连接符 84">
            <a:extLst>
              <a:ext uri="{FF2B5EF4-FFF2-40B4-BE49-F238E27FC236}">
                <a16:creationId xmlns:a16="http://schemas.microsoft.com/office/drawing/2014/main" id="{11DC3A93-451D-FBC4-F750-9FB91F4F2CC4}"/>
              </a:ext>
            </a:extLst>
          </p:cNvPr>
          <p:cNvCxnSpPr>
            <a:cxnSpLocks/>
          </p:cNvCxnSpPr>
          <p:nvPr/>
        </p:nvCxnSpPr>
        <p:spPr>
          <a:xfrm>
            <a:off x="8975808" y="4616614"/>
            <a:ext cx="2088000" cy="0"/>
          </a:xfrm>
          <a:prstGeom prst="line">
            <a:avLst/>
          </a:prstGeom>
          <a:ln>
            <a:solidFill>
              <a:srgbClr val="CFA972">
                <a:alpha val="5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矩形 89">
            <a:extLst>
              <a:ext uri="{FF2B5EF4-FFF2-40B4-BE49-F238E27FC236}">
                <a16:creationId xmlns:a16="http://schemas.microsoft.com/office/drawing/2014/main" id="{758A1492-A4C1-4A29-1FE3-7CEA3824DC9F}"/>
              </a:ext>
            </a:extLst>
          </p:cNvPr>
          <p:cNvSpPr/>
          <p:nvPr/>
        </p:nvSpPr>
        <p:spPr>
          <a:xfrm>
            <a:off x="9029343" y="1609940"/>
            <a:ext cx="1952038" cy="504000"/>
          </a:xfrm>
          <a:prstGeom prst="rect">
            <a:avLst/>
          </a:prstGeom>
          <a:solidFill>
            <a:srgbClr val="CFA9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041B3A"/>
                </a:solidFill>
                <a:latin typeface="+mn-ea"/>
              </a:rPr>
              <a:t>其他渠道</a:t>
            </a:r>
            <a:endParaRPr lang="zh-CN" altLang="en-US" sz="4400" dirty="0">
              <a:solidFill>
                <a:srgbClr val="041B3A"/>
              </a:solidFill>
              <a:latin typeface="+mn-ea"/>
            </a:endParaRPr>
          </a:p>
        </p:txBody>
      </p:sp>
      <p:sp>
        <p:nvSpPr>
          <p:cNvPr id="101" name="矩形 100">
            <a:extLst>
              <a:ext uri="{FF2B5EF4-FFF2-40B4-BE49-F238E27FC236}">
                <a16:creationId xmlns:a16="http://schemas.microsoft.com/office/drawing/2014/main" id="{FCE7B0DD-01BC-00B6-6D7C-DDC4BD71026E}"/>
              </a:ext>
            </a:extLst>
          </p:cNvPr>
          <p:cNvSpPr/>
          <p:nvPr/>
        </p:nvSpPr>
        <p:spPr>
          <a:xfrm>
            <a:off x="821999" y="5363321"/>
            <a:ext cx="10548000" cy="826505"/>
          </a:xfrm>
          <a:prstGeom prst="rect">
            <a:avLst/>
          </a:prstGeom>
          <a:gradFill>
            <a:gsLst>
              <a:gs pos="0">
                <a:srgbClr val="020B18">
                  <a:alpha val="47000"/>
                </a:srgbClr>
              </a:gs>
              <a:gs pos="92000">
                <a:srgbClr val="1C324F">
                  <a:alpha val="5600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accent2"/>
              </a:solidFill>
            </a:endParaRPr>
          </a:p>
        </p:txBody>
      </p:sp>
      <p:grpSp>
        <p:nvGrpSpPr>
          <p:cNvPr id="97" name="组合 96">
            <a:extLst>
              <a:ext uri="{FF2B5EF4-FFF2-40B4-BE49-F238E27FC236}">
                <a16:creationId xmlns:a16="http://schemas.microsoft.com/office/drawing/2014/main" id="{B1DBD0AA-C3A1-FD03-7F35-49046859CECE}"/>
              </a:ext>
            </a:extLst>
          </p:cNvPr>
          <p:cNvGrpSpPr/>
          <p:nvPr/>
        </p:nvGrpSpPr>
        <p:grpSpPr>
          <a:xfrm>
            <a:off x="822001" y="5164696"/>
            <a:ext cx="10548000" cy="504000"/>
            <a:chOff x="763109" y="6125783"/>
            <a:chExt cx="10300698" cy="504000"/>
          </a:xfrm>
        </p:grpSpPr>
        <p:sp>
          <p:nvSpPr>
            <p:cNvPr id="91" name="矩形 90">
              <a:extLst>
                <a:ext uri="{FF2B5EF4-FFF2-40B4-BE49-F238E27FC236}">
                  <a16:creationId xmlns:a16="http://schemas.microsoft.com/office/drawing/2014/main" id="{7278A4D8-6DA1-83B9-6DF0-87A19F8E0F31}"/>
                </a:ext>
              </a:extLst>
            </p:cNvPr>
            <p:cNvSpPr/>
            <p:nvPr/>
          </p:nvSpPr>
          <p:spPr>
            <a:xfrm>
              <a:off x="763109" y="6125783"/>
              <a:ext cx="1209627" cy="504000"/>
            </a:xfrm>
            <a:prstGeom prst="rect">
              <a:avLst/>
            </a:prstGeom>
            <a:gradFill>
              <a:gsLst>
                <a:gs pos="0">
                  <a:srgbClr val="020B18">
                    <a:alpha val="82000"/>
                  </a:srgbClr>
                </a:gs>
                <a:gs pos="92000">
                  <a:srgbClr val="1C324F"/>
                </a:gs>
              </a:gsLst>
              <a:lin ang="0" scaled="0"/>
            </a:gradFill>
            <a:ln>
              <a:gradFill>
                <a:gsLst>
                  <a:gs pos="0">
                    <a:srgbClr val="CFA972"/>
                  </a:gs>
                  <a:gs pos="71000">
                    <a:srgbClr val="CFA972">
                      <a:alpha val="41000"/>
                    </a:srgb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600" dirty="0">
                  <a:solidFill>
                    <a:schemeClr val="accent2"/>
                  </a:solidFill>
                </a:rPr>
                <a:t>奢侈品</a:t>
              </a:r>
            </a:p>
          </p:txBody>
        </p:sp>
        <p:sp>
          <p:nvSpPr>
            <p:cNvPr id="92" name="矩形 91">
              <a:extLst>
                <a:ext uri="{FF2B5EF4-FFF2-40B4-BE49-F238E27FC236}">
                  <a16:creationId xmlns:a16="http://schemas.microsoft.com/office/drawing/2014/main" id="{03FC78C9-67D3-1DD3-5174-B829665131A6}"/>
                </a:ext>
              </a:extLst>
            </p:cNvPr>
            <p:cNvSpPr/>
            <p:nvPr/>
          </p:nvSpPr>
          <p:spPr>
            <a:xfrm>
              <a:off x="2139067" y="6125783"/>
              <a:ext cx="1209627" cy="504000"/>
            </a:xfrm>
            <a:prstGeom prst="rect">
              <a:avLst/>
            </a:prstGeom>
            <a:gradFill>
              <a:gsLst>
                <a:gs pos="0">
                  <a:srgbClr val="020B18">
                    <a:alpha val="82000"/>
                  </a:srgbClr>
                </a:gs>
                <a:gs pos="92000">
                  <a:srgbClr val="1C324F"/>
                </a:gs>
              </a:gsLst>
              <a:lin ang="0" scaled="0"/>
            </a:gradFill>
            <a:ln>
              <a:gradFill>
                <a:gsLst>
                  <a:gs pos="0">
                    <a:srgbClr val="CFA972"/>
                  </a:gs>
                  <a:gs pos="71000">
                    <a:srgbClr val="CFA972">
                      <a:alpha val="41000"/>
                    </a:srgb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600" dirty="0">
                  <a:solidFill>
                    <a:schemeClr val="accent2"/>
                  </a:solidFill>
                </a:rPr>
                <a:t>内容营销</a:t>
              </a:r>
            </a:p>
          </p:txBody>
        </p:sp>
        <p:sp>
          <p:nvSpPr>
            <p:cNvPr id="93" name="矩形 92">
              <a:extLst>
                <a:ext uri="{FF2B5EF4-FFF2-40B4-BE49-F238E27FC236}">
                  <a16:creationId xmlns:a16="http://schemas.microsoft.com/office/drawing/2014/main" id="{4A6FE815-4E3E-369E-7438-686998C8E357}"/>
                </a:ext>
              </a:extLst>
            </p:cNvPr>
            <p:cNvSpPr/>
            <p:nvPr/>
          </p:nvSpPr>
          <p:spPr>
            <a:xfrm>
              <a:off x="3515025" y="6125783"/>
              <a:ext cx="1209627" cy="504000"/>
            </a:xfrm>
            <a:prstGeom prst="rect">
              <a:avLst/>
            </a:prstGeom>
            <a:gradFill>
              <a:gsLst>
                <a:gs pos="0">
                  <a:srgbClr val="020B18">
                    <a:alpha val="82000"/>
                  </a:srgbClr>
                </a:gs>
                <a:gs pos="92000">
                  <a:srgbClr val="1C324F"/>
                </a:gs>
              </a:gsLst>
              <a:lin ang="0" scaled="0"/>
            </a:gradFill>
            <a:ln>
              <a:gradFill>
                <a:gsLst>
                  <a:gs pos="0">
                    <a:srgbClr val="CFA972"/>
                  </a:gs>
                  <a:gs pos="71000">
                    <a:srgbClr val="CFA972">
                      <a:alpha val="41000"/>
                    </a:srgb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600" dirty="0">
                  <a:solidFill>
                    <a:schemeClr val="accent2"/>
                  </a:solidFill>
                </a:rPr>
                <a:t>整合营销</a:t>
              </a:r>
            </a:p>
          </p:txBody>
        </p:sp>
        <p:sp>
          <p:nvSpPr>
            <p:cNvPr id="94" name="矩形 93">
              <a:extLst>
                <a:ext uri="{FF2B5EF4-FFF2-40B4-BE49-F238E27FC236}">
                  <a16:creationId xmlns:a16="http://schemas.microsoft.com/office/drawing/2014/main" id="{920C7762-1284-C61B-D3CD-8672F1366DC9}"/>
                </a:ext>
              </a:extLst>
            </p:cNvPr>
            <p:cNvSpPr/>
            <p:nvPr/>
          </p:nvSpPr>
          <p:spPr>
            <a:xfrm>
              <a:off x="4890983" y="6125783"/>
              <a:ext cx="1209627" cy="504000"/>
            </a:xfrm>
            <a:prstGeom prst="rect">
              <a:avLst/>
            </a:prstGeom>
            <a:gradFill>
              <a:gsLst>
                <a:gs pos="0">
                  <a:srgbClr val="020B18">
                    <a:alpha val="82000"/>
                  </a:srgbClr>
                </a:gs>
                <a:gs pos="92000">
                  <a:srgbClr val="1C324F"/>
                </a:gs>
              </a:gsLst>
              <a:lin ang="0" scaled="0"/>
            </a:gradFill>
            <a:ln>
              <a:gradFill>
                <a:gsLst>
                  <a:gs pos="0">
                    <a:srgbClr val="CFA972"/>
                  </a:gs>
                  <a:gs pos="71000">
                    <a:srgbClr val="CFA972">
                      <a:alpha val="41000"/>
                    </a:srgb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600" dirty="0">
                  <a:solidFill>
                    <a:schemeClr val="accent2"/>
                  </a:solidFill>
                </a:rPr>
                <a:t>商品推广</a:t>
              </a:r>
            </a:p>
          </p:txBody>
        </p:sp>
        <p:sp>
          <p:nvSpPr>
            <p:cNvPr id="95" name="矩形 94">
              <a:extLst>
                <a:ext uri="{FF2B5EF4-FFF2-40B4-BE49-F238E27FC236}">
                  <a16:creationId xmlns:a16="http://schemas.microsoft.com/office/drawing/2014/main" id="{BEE5F919-DB3E-9CB1-2E7E-5D9CAFC0E28C}"/>
                </a:ext>
              </a:extLst>
            </p:cNvPr>
            <p:cNvSpPr/>
            <p:nvPr/>
          </p:nvSpPr>
          <p:spPr>
            <a:xfrm>
              <a:off x="6266941" y="6125783"/>
              <a:ext cx="2264086" cy="504000"/>
            </a:xfrm>
            <a:prstGeom prst="rect">
              <a:avLst/>
            </a:prstGeom>
            <a:gradFill>
              <a:gsLst>
                <a:gs pos="0">
                  <a:srgbClr val="020B18">
                    <a:alpha val="82000"/>
                  </a:srgbClr>
                </a:gs>
                <a:gs pos="92000">
                  <a:srgbClr val="1C324F"/>
                </a:gs>
              </a:gsLst>
              <a:lin ang="0" scaled="0"/>
            </a:gradFill>
            <a:ln>
              <a:gradFill>
                <a:gsLst>
                  <a:gs pos="0">
                    <a:srgbClr val="CFA972"/>
                  </a:gs>
                  <a:gs pos="71000">
                    <a:srgbClr val="CFA972">
                      <a:alpha val="41000"/>
                    </a:srgb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600" dirty="0">
                  <a:solidFill>
                    <a:schemeClr val="accent2"/>
                  </a:solidFill>
                </a:rPr>
                <a:t>微信公众号与小程序</a:t>
              </a:r>
            </a:p>
          </p:txBody>
        </p:sp>
        <p:sp>
          <p:nvSpPr>
            <p:cNvPr id="96" name="矩形 95">
              <a:extLst>
                <a:ext uri="{FF2B5EF4-FFF2-40B4-BE49-F238E27FC236}">
                  <a16:creationId xmlns:a16="http://schemas.microsoft.com/office/drawing/2014/main" id="{AAD3BB90-4510-1482-FCA8-51441FEF6F4A}"/>
                </a:ext>
              </a:extLst>
            </p:cNvPr>
            <p:cNvSpPr/>
            <p:nvPr/>
          </p:nvSpPr>
          <p:spPr>
            <a:xfrm>
              <a:off x="8697360" y="6125783"/>
              <a:ext cx="2366447" cy="504000"/>
            </a:xfrm>
            <a:prstGeom prst="rect">
              <a:avLst/>
            </a:prstGeom>
            <a:gradFill>
              <a:gsLst>
                <a:gs pos="0">
                  <a:srgbClr val="020B18">
                    <a:alpha val="82000"/>
                  </a:srgbClr>
                </a:gs>
                <a:gs pos="92000">
                  <a:srgbClr val="1C324F"/>
                </a:gs>
              </a:gsLst>
              <a:lin ang="0" scaled="0"/>
            </a:gradFill>
            <a:ln>
              <a:gradFill>
                <a:gsLst>
                  <a:gs pos="0">
                    <a:srgbClr val="CFA972"/>
                  </a:gs>
                  <a:gs pos="71000">
                    <a:srgbClr val="CFA972">
                      <a:alpha val="41000"/>
                    </a:srgb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600" dirty="0">
                  <a:solidFill>
                    <a:schemeClr val="accent2"/>
                  </a:solidFill>
                </a:rPr>
                <a:t>腾讯平台与内容媒体</a:t>
              </a:r>
            </a:p>
          </p:txBody>
        </p:sp>
      </p:grpSp>
      <p:sp>
        <p:nvSpPr>
          <p:cNvPr id="9" name="文本框 19">
            <a:extLst>
              <a:ext uri="{FF2B5EF4-FFF2-40B4-BE49-F238E27FC236}">
                <a16:creationId xmlns:a16="http://schemas.microsoft.com/office/drawing/2014/main" id="{BA4996F8-6615-7BF8-A9FD-09963872A42D}"/>
              </a:ext>
            </a:extLst>
          </p:cNvPr>
          <p:cNvSpPr txBox="1"/>
          <p:nvPr/>
        </p:nvSpPr>
        <p:spPr>
          <a:xfrm>
            <a:off x="5685631" y="5846951"/>
            <a:ext cx="820738" cy="246221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600" dirty="0">
                <a:solidFill>
                  <a:schemeClr val="accent2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</a:rPr>
              <a:t>相关标签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2DFE7F4-EF0E-7E32-EE78-EBF548A18FD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数据效果</a:t>
            </a:r>
          </a:p>
        </p:txBody>
      </p:sp>
    </p:spTree>
    <p:extLst>
      <p:ext uri="{BB962C8B-B14F-4D97-AF65-F5344CB8AC3E}">
        <p14:creationId xmlns:p14="http://schemas.microsoft.com/office/powerpoint/2010/main" val="153551398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619.2089"/>
  <p:tag name="LEFT" val="-7.874016E-05"/>
  <p:tag name="WIDTH" val="141.7711"/>
  <p:tag name="HEIGHT" val="29.08126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官网唯一网址："/>
  <p:tag name="FONTSIZE" val="18"/>
  <p:tag name="FONTCOLOR" val="16777215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0"/>
  <p:tag name="AUTOSIZE" val="1"/>
  <p:tag name="TEXTREFLECTION" val="0"/>
  <p:tag name="TEXTGLOW" val="0"/>
  <p:tag name="T_HASTEXT" val="1"/>
  <p:tag name="T_LEFT" val="-7.874016E-05"/>
  <p:tag name="T_TOP" val="619.2089"/>
  <p:tag name="T_WIDTH" val="141.7711"/>
  <p:tag name="T_HEIGTH" val="29.08126"/>
  <p:tag name="T_TEXT" val="官网唯一网址："/>
  <p:tag name="T_FONTCOLOR" val="16777215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FONTBOLD" val="0"/>
  <p:tag name="T_FONTSIZE" val="18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5.412109"/>
  <p:tag name="OFFSETLEFT" val="8.315985"/>
  <p:tag name="OFFSETWIDTH" val="113.778"/>
  <p:tag name="OFFSETHEIGHT" val="16.8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21.7909"/>
  <p:tag name="LEFT" val="324.6206"/>
  <p:tag name="WIDTH" val="326.8106"/>
  <p:tag name="HEIGHT" val="69.06796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51PPT模板网"/>
  <p:tag name="FONTSIZE" val="51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0"/>
  <p:tag name="AUTOSIZE" val="1"/>
  <p:tag name="TEXTREFLECTION" val="0"/>
  <p:tag name="TEXTGLOW" val="0"/>
  <p:tag name="T_HASTEXT" val="1"/>
  <p:tag name="T_LEFT" val="324.6206"/>
  <p:tag name="T_TOP" val="221.7909"/>
  <p:tag name="T_WIDTH" val="326.8106"/>
  <p:tag name="T_HEIGTH" val="69.06796"/>
  <p:tag name="T_TEXT" val="51PPT模板网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FONTBOLD" val="0"/>
  <p:tag name="T_FONTSIZE" val="51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8.535049"/>
  <p:tag name="OFFSETLEFT" val="10.82101"/>
  <p:tag name="OFFSETWIDTH" val="301.692"/>
  <p:tag name="OFFSETHEIGHT" val="47.63394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20.9914"/>
  <p:tag name="LEFT" val="155.4291"/>
  <p:tag name="WIDTH" val="560.5839"/>
  <p:tag name="HEIGHT" val="60.5859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www.51pptmoban.com"/>
  <p:tag name="FONTSIZE" val="44"/>
  <p:tag name="FONTCOLOR" val="-2147483648"/>
  <p:tag name="FONTBOLD" val="0"/>
  <p:tag name="FONTITALIC" val="0"/>
  <p:tag name="FONTNAME" val="MiSans Heavy"/>
  <p:tag name="NAMEASCII" val="MiSans Heavy"/>
  <p:tag name="NAMECOMPLEXSCRIPT" val="阿里巴巴普惠体 2.0 115 Black"/>
  <p:tag name="NAMEFAREAST" val="MiSans Heavy"/>
  <p:tag name="FONTNAMEASCII" val="MiSans Heavy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155.4291"/>
  <p:tag name="T_TOP" val="320.9914"/>
  <p:tag name="T_WIDTH" val="560.5839"/>
  <p:tag name="T_HEIGTH" val="60.58591"/>
  <p:tag name="T_TEXT" val="www.51pptmoban.com"/>
  <p:tag name="T_FONTCOLOR" val="-2147483648"/>
  <p:tag name="T_FONTNAME" val="MiSans Heavy"/>
  <p:tag name="T_FONTNAMEASCII" val="MiSans Heavy"/>
  <p:tag name="T_NAMECOMPLEXSCRIPT" val="阿里巴巴普惠体 2.0 115 Black"/>
  <p:tag name="T_NAMEFAREAST" val="MiSans Heavy"/>
  <p:tag name="T_FONTBOLD" val="0"/>
  <p:tag name="T_FONTSIZE" val="4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9.892517"/>
  <p:tag name="OFFSETLEFT" val="7.376999"/>
  <p:tag name="OFFSETWIDTH" val="535.929"/>
  <p:tag name="OFFSETHEIGHT" val="46.90504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31.1991"/>
  <p:tag name="LEFT" val="654.3738"/>
  <p:tag name="WIDTH" val="220.4352"/>
  <p:tag name="HEIGHT" val="50.8922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免费提供"/>
  <p:tag name="FONTSIZE" val="36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654.3738"/>
  <p:tag name="T_TOP" val="231.1991"/>
  <p:tag name="T_WIDTH" val="220.4352"/>
  <p:tag name="T_HEIGTH" val="50.8922"/>
  <p:tag name="T_TEXT" val="免费提供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FONTBOLD" val="0"/>
  <p:tag name="T_FONTSIZE" val="36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7.044022"/>
  <p:tag name="OFFSETLEFT" val="8.675964"/>
  <p:tag name="OFFSETWIDTH" val="140.472"/>
  <p:tag name="OFFSETHEIGHT" val="33.9480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31.1991"/>
  <p:tag name="LEFT" val="155.4291"/>
  <p:tag name="WIDTH" val="248.5709"/>
  <p:tag name="HEIGHT" val="50.8922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本模板由 "/>
  <p:tag name="FONTSIZE" val="36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155.4291"/>
  <p:tag name="T_TOP" val="231.1991"/>
  <p:tag name="T_WIDTH" val="248.5709"/>
  <p:tag name="T_HEIGTH" val="50.8922"/>
  <p:tag name="T_TEXT" val="本模板由 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FONTBOLD" val="0"/>
  <p:tag name="T_FONTSIZE" val="36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7.224014"/>
  <p:tag name="OFFSETLEFT" val="7.596054"/>
  <p:tag name="OFFSETWIDTH" val="140.004"/>
  <p:tag name="OFFSETHEIGHT" val="33.66"/>
</p:tagLst>
</file>

<file path=ppt/theme/theme1.xml><?xml version="1.0" encoding="utf-8"?>
<a:theme xmlns:a="http://schemas.openxmlformats.org/drawingml/2006/main" name="Office 主题​​">
  <a:themeElements>
    <a:clrScheme name="自定义 1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41B3A"/>
      </a:accent1>
      <a:accent2>
        <a:srgbClr val="CFA972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鸿蒙">
      <a:majorFont>
        <a:latin typeface="Bebas Neue"/>
        <a:ea typeface="HarmonyOS Sans SC bold"/>
        <a:cs typeface=""/>
      </a:majorFont>
      <a:minorFont>
        <a:latin typeface="Arial"/>
        <a:ea typeface="HarmonyOS Sans SC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none" lIns="0" tIns="0" rIns="0" bIns="0" rtlCol="0">
        <a:spAutoFit/>
      </a:bodyPr>
      <a:lstStyle>
        <a:defPPr algn="l">
          <a:defRPr sz="2400" dirty="0">
            <a:solidFill>
              <a:srgbClr val="CFA972"/>
            </a:solidFill>
            <a:latin typeface="+mn-ea"/>
            <a:ea typeface="+mn-ea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5430</TotalTime>
  <Words>494</Words>
  <Application>Microsoft Office PowerPoint</Application>
  <PresentationFormat>宽屏</PresentationFormat>
  <Paragraphs>115</Paragraphs>
  <Slides>12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汉仪雅酷黑 45W</vt:lpstr>
      <vt:lpstr>Arial</vt:lpstr>
      <vt:lpstr>OPPOSans H</vt:lpstr>
      <vt:lpstr>Bebas Neue</vt:lpstr>
      <vt:lpstr>HarmonyOS Sans SC</vt:lpstr>
      <vt:lpstr>华光俊秀体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蓝金色扁平风世界海洋日活动推广ppt模板</dc:title>
  <dc:creator>山海</dc:creator>
  <cp:keywords>P界达人</cp:keywords>
  <dc:description>51PPT模板网 官方唯一网址：www.51pptmoban.com</dc:description>
  <cp:lastModifiedBy>Power user</cp:lastModifiedBy>
  <cp:revision>51</cp:revision>
  <dcterms:created xsi:type="dcterms:W3CDTF">2022-10-14T08:55:29Z</dcterms:created>
  <dcterms:modified xsi:type="dcterms:W3CDTF">2023-03-05T14:07:22Z</dcterms:modified>
</cp:coreProperties>
</file>