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66" r:id="rId3"/>
    <p:sldId id="256" r:id="rId4"/>
    <p:sldId id="257" r:id="rId5"/>
    <p:sldId id="258" r:id="rId6"/>
    <p:sldId id="259" r:id="rId7"/>
    <p:sldId id="260" r:id="rId8"/>
    <p:sldId id="261" r:id="rId9"/>
    <p:sldId id="264" r:id="rId10"/>
    <p:sldId id="265" r:id="rId11"/>
    <p:sldId id="262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C3243FF-C752-4C26-B9A9-43D4C55024CF}">
          <p14:sldIdLst>
            <p14:sldId id="268"/>
            <p14:sldId id="266"/>
            <p14:sldId id="256"/>
            <p14:sldId id="257"/>
            <p14:sldId id="258"/>
            <p14:sldId id="259"/>
            <p14:sldId id="260"/>
            <p14:sldId id="261"/>
            <p14:sldId id="264"/>
            <p14:sldId id="265"/>
            <p14:sldId id="262"/>
          </p14:sldIdLst>
        </p14:section>
        <p14:section name="作者信息" id="{FD5DA829-48AA-4C04-A688-195BDCCDF8FE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655"/>
    <a:srgbClr val="B05D00"/>
    <a:srgbClr val="E8E8EA"/>
    <a:srgbClr val="E4E3E9"/>
    <a:srgbClr val="9D9087"/>
    <a:srgbClr val="E8E8E8"/>
    <a:srgbClr val="E3E3E5"/>
    <a:srgbClr val="BE8F72"/>
    <a:srgbClr val="D09A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91" autoAdjust="0"/>
    <p:restoredTop sz="94910" autoAdjust="0"/>
  </p:normalViewPr>
  <p:slideViewPr>
    <p:cSldViewPr snapToGrid="0" showGuides="1">
      <p:cViewPr>
        <p:scale>
          <a:sx n="75" d="100"/>
          <a:sy n="75" d="100"/>
        </p:scale>
        <p:origin x="-636" y="15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0:55:52.380"/>
    </inkml:context>
    <inkml:brush xml:id="br0">
      <inkml:brushProperty name="width" value="0.08819" units="cm"/>
      <inkml:brushProperty name="height" value="0.08819" units="cm"/>
      <inkml:brushProperty name="color" value="#FFC655"/>
    </inkml:brush>
  </inkml:definitions>
  <inkml:trace contextRef="#ctx0" brushRef="#br0">15 935 24575,'-1'0'0,"1"0"0,-1 0 0,0 0 0,1 0 0,-1 0 0,1 0 0,-1-1 0,0 1 0,1 0 0,-1 0 0,1-1 0,-1 1 0,1 0 0,-1-1 0,1 1 0,-1-1 0,1 1 0,-1 0 0,1-1 0,0 1 0,-1-1 0,1 1 0,-1-1 0,1 1 0,0-1 0,0 0 0,-1 1 0,1-1 0,0 1 0,0-1 0,0 0 0,0 1 0,0-1 0,-1 1 0,1-1 0,0 0 0,1 1 0,-1-1 0,0 0 0,0 1 0,0-1 0,0 1 0,0-1 0,1-1 0,0 0 0,-1-1 0,1 1 0,0-1 0,0 0 0,0 1 0,1 0 0,-1-1 0,0 1 0,1 0 0,3-4 0,21-16 0,1 1 0,1 2 0,57-31 0,-43 27 0,-42 23 0,155-83 0,199-58-659,20 23-583,-366 115 1216,1409-364-2967,-1248 331 3204,-159 36 626,-17 4-600,-31 10 135,-328 81 1554,228-64-1948,-745 163-2199,-79 45 1845,959-238 376,-32 9 0,1 1 0,0 1 0,-34 19 0,64-29-44,0 0 0,0 0 0,0 1 0,1 0-1,-1 0 1,0 0 0,1 0 0,0 0 0,0 0 0,0 1 0,0 0 0,0-1 0,1 1-1,0 0 1,-3 6 0,0 15-3485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0:17.924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1283 24575,'474'1'-336,"2980"-22"-8888,-253-264 6680,-2750 197 2466,-110 3 280,-104 5 682,-204 66-620,61-37-1,-84 45-66,-1-1-1,0 0 0,0-1 0,0-1 0,-1 1 0,0-2 0,-1 1 0,1-1 0,7-15 0,-13 21-88,1 0-1,-1 0 1,0-1 0,-1 1-1,1-1 1,-1 1 0,1-1-1,-1 0 1,0 0 0,0 0-1,-1 0 1,1 0-1,-1 0 1,0 0 0,0 0-1,0 0 1,-1 1 0,1-1-1,-1 0 1,0 0 0,0 0-1,0 0 1,-1 1-1,1-1 1,-1 0 0,0 1-1,-3-6 1,-3-2 61,1 1 0,-2 0 0,1 0 1,-1 1-1,-1 1 0,1 0 0,-1 1 0,-16-11 0,-12-5-169,-77-34 0,-122-21 173,-117 13 516,-145 19-1126,-131 16-1999,-91 14 1139,-68 16-1451,-41 41 2061,48 60 687,94 50 0,120 44-278,133 19-830,357-166 1015,-146 117 1,194-138 148,1 2 0,1 2 1,1 1-1,0 2 1,3 1-1,-30 50 1,41-58 163,0 1 0,2 0 0,0 0 0,1 2 0,2-1 0,0 2 0,1-1 0,1 1 0,2 0 0,-2 32 0,4-10 491,1-1 0,3 0 0,1 0 0,2 0 0,2 0 0,15 62 0,-3-39-85,1-2 0,4 0-1,42 93 1,-19-64-6726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0:36.520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4014 0 24575,'-468'62'0,"59"-12"0,-625 188 0,930-207 0,-156 25 0,21-26 0,-405 0 0,967-31 0,-120-1 0,212-24 0,-1-33 0,-110 13 0,-64 14 0,-178 25 0,-25 2 0,0-2 0,-1-1 0,41-15 0,-55 13 0,-18 3 0,-15 1 0,-9 2 0,-1 2 0,0 1 0,0 0 0,-27 3 0,24-1 0,-741 66 0,587-48 0,33 3 0,-193 54 0,303-67 0,-22 3 0,-100 9 0,-62-10 0,207-11 0,-946 5-681,1295-5 1163,-143-1-283,-82 0-540,-1-6 0,0-4-1,150-35 1,-203 31-6485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0:57.410"/>
    </inkml:context>
    <inkml:brush xml:id="br0">
      <inkml:brushProperty name="width" value="0.08819" units="cm"/>
      <inkml:brushProperty name="height" value="0.08819" units="cm"/>
      <inkml:brushProperty name="color" value="#FFC655"/>
    </inkml:brush>
  </inkml:definitions>
  <inkml:trace contextRef="#ctx0" brushRef="#br0">15 935 24575,'-1'0'0,"1"0"0,-1 0 0,0 0 0,1 0 0,-1 0 0,1 0 0,-1-1 0,0 1 0,1 0 0,-1 0 0,1-1 0,-1 1 0,1 0 0,-1-1 0,1 1 0,-1-1 0,1 1 0,-1 0 0,1-1 0,0 1 0,-1-1 0,1 1 0,-1-1 0,1 1 0,0-1 0,0 0 0,-1 1 0,1-1 0,0 1 0,0-1 0,0 0 0,0 1 0,0-1 0,-1 1 0,1-1 0,0 0 0,1 1 0,-1-1 0,0 0 0,0 1 0,0-1 0,0 1 0,0-1 0,1-1 0,0 0 0,-1-1 0,1 1 0,0-1 0,0 0 0,0 1 0,1 0 0,-1-1 0,0 1 0,1 0 0,3-4 0,21-16 0,1 1 0,1 2 0,57-31 0,-43 27 0,-42 23 0,155-83 0,199-58-659,20 23-583,-366 115 1216,1409-364-2967,-1248 331 3204,-159 36 626,-17 4-600,-31 10 135,-328 81 1554,228-64-1948,-745 163-2199,-79 45 1845,959-238 376,-32 9 0,1 1 0,0 1 0,-34 19 0,64-29-44,0 0 0,0 0 0,0 1 0,1 0-1,-1 0 1,0 0 0,1 0 0,0 0 0,0 0 0,0 1 0,0 0 0,0-1 0,1 1-1,0 0 1,-3 6 0,0 15-3485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1:11.713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2 1251 24575,'89'-25'0,"1"5"0,1 4 0,132-8 0,-54 8 0,1249-226-647,-539 77 7,1176-107-641,112-19 301,-1702 202 980,-406 77 0,111-40 0,-169 52 0,-1 0 0,1 0 0,0 0 0,-1 0 0,1 0 0,0 0 0,-1 0 0,1 0 0,-1 0 0,1-1 0,0 1 0,-1 0 0,1 0 0,-1-1 0,1 1 0,0 0 0,-1-1 0,1 1 0,-1 0 0,1-1 0,-1 1 0,0-1 0,1 1 0,-1-1 0,1 1 0,-1-1 0,0 1 0,1-1 0,-1 0 0,0 1 0,0-1 0,0 1 0,1-1 0,-1 0 0,0 1 0,0-1 0,0 0 0,0 1 0,0-1 0,0 1 0,0-1 0,0 0 0,0 0 0,-45-7 0,-70 9 0,0 5 0,-168 29 0,-245 76 0,380-77 0,-153 34 84,-1858 370 2441,1213-262-2076,742-138-252,93-19-99,2 4-1,-128 46 1,44-9-98,-4-7 0,-1-10 0,-223 21 0,-268 58 0,397-36 0,-89 19 0,277-91 0,99-14 0,1 1 0,0-1 0,0 0 0,-1-1 0,1 1 0,0-1 0,0 0 0,0 0 0,0 0 0,0-1 0,0 1 0,0-1 0,0 0 0,0 0 0,1 0 0,-1-1 0,1 1 0,-1-1 0,-3-4 0,6 6 0,1 0 0,-1 0 0,0-1 0,0 1 0,1-1 0,-1 1 0,1-1 0,-1 1 0,1-1 0,0 1 0,0-1 0,0 1 0,-1-1 0,1 1 0,1-1 0,-1 0 0,0 1 0,0-1 0,0 1 0,1-1 0,-1 1 0,1-1 0,0 1 0,-1 0 0,1-1 0,0 1 0,0-1 0,-1 1 0,1 0 0,0 0 0,0 0 0,1 0 0,-1-1 0,0 1 0,0 1 0,2-3 0,65-38 0,26-2 0,2 4 0,2 4 0,1 5 0,116-21 0,435-44 0,-363 59 0,1085-110 0,-1218 129 0,-1-6 0,-2-7 0,208-70 0,-306 83 0,497-152 0,-407 133 0,270-32 0,376-41 0,-736 93 51,-2-2 0,0-3 0,-1-1 0,-1-3 1,57-38-1,-39 22-887,112-48 0,-91 58-5990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1:29.681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1597 24575,'174'0'0,"-6"0"0,78-2-611,84-10-1835,68-17 1369,1021-148-1247,-973 85 2324,-54-15 0,-66-6-221,-73 2-661,-217 93 816,-1-2 1,-1-2-1,-1 0 1,-1-2 0,41-40-1,-59 50 204,-1-1 0,0 0 0,-1-1-1,-1-1 1,-1 0 0,0 0 0,-1-1-1,-1 0 1,0 0 0,-2-1 0,0 0-1,5-28 1,-8 25 309,-1 0-1,0 0 1,-2 0 0,-1 0-1,0 0 1,-7-32 0,5 42-246,0 0 0,-1 0 1,0 0-1,0 0 0,-2 1 1,1 0-1,-2 0 0,1 0 0,-1 1 1,-1 0-1,0 0 0,-17-15 1,8 11-162,0 2 0,-1 0 1,-1 1-1,0 0 0,0 2 1,-1 0-1,0 2 0,-37-10 1,-10 3-171,-105-8 1,-83 7-737,-62 11 149,54 11-591,-365 58 1,439-32 1271,2 8 0,-302 109 0,266-54-769,170-69 700,2 2 0,-54 40 1,77-47 102,0 0 1,2 2-1,1 1 1,-37 47-1,47-50 17,0 0-1,1 1 1,2 0-1,0 1 1,2 1-1,0 0 1,-5 26-1,10-29 253,0 0 0,2 1 0,0-1 0,2 0 0,1 1 0,0-1 0,8 44-1,-5-48 17,2-1-1,0 1 0,1-1 0,0-1 0,1 1 0,1-1 0,1-1 0,1 1 0,0-1 0,17 19 0,-9-15-247,1-1-1,1-2 1,0 0 0,1-1-1,1 0 1,0-2 0,1-1-1,0-1 1,1-1 0,0 0-1,0-2 1,40 7 0,-9-5-123,1-2 0,0-4 0,1-1 0,105-10 1,141-40-1444,705-229-1902,-23-106 2117,-957 369 1235,210-99-1,-223 103 366,0-1 0,0 0 0,-1-1 1,-1 0-1,0-1 0,0-1 1,-1 0-1,-1-1 0,0 0 0,9-15 1,-11 11 100,0 1 1,-2-1-1,0 0 1,-1 0-1,-1-1 1,0 0 0,-2 0-1,3-35 1,-5 39-294,2-17-64,-2 0-1,-1 0 0,-1 0 0,-7-42 0,7 69-27,0 1 0,-1-1 0,1 1 0,-1-1 0,0 1 0,0 0 0,-1 0 0,1 0 0,-1 0 0,0 0 0,0 1 0,0-1 0,-1 1 0,-4-4 0,0 1 0,-1 1 0,0 0 0,0 1 0,0-1 0,-1 2 0,-13-5 0,-16-1 0,0 1 0,-44-3 0,-177-6-453,-93 9-1360,-502 21-513,624 3 1503,-388 78 0,326-14 677,222-55-147,-71 35 0,113-46 247,0 2 0,1 0 0,0 2 0,2 1 0,-26 25 0,42-35 177,0 1 0,1 1 0,0-1 0,1 2 0,0-1 0,1 1 0,0 0 0,1 1 0,0-1 0,1 1 0,0 1 0,1-1 0,-3 24 0,5-18 341,1 1 0,0 0 0,2-1-1,4 31 1,4-3-5610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43:01.792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0 397 24575,'29'-7'0,"-1"0"0,1 2 0,42-2 0,-17 1 0,397-70-647,-172 23 7,374-33-641,36-7 301,-541 65 980,-129 24 0,35-12 0,-54 16 0,1 0 0,-1 0 0,0 0 0,0 0 0,0 0 0,1-1 0,-1 1 0,0 0 0,0 0 0,0 0 0,1 0 0,-1 0 0,0 0 0,0 0 0,0 0 0,0 0 0,1 0 0,-1 0 0,0-1 0,0 1 0,0 0 0,0 0 0,0 0 0,1 0 0,-1-1 0,0 1 0,0 0 0,0 0 0,0 0 0,0 0 0,0-1 0,0 1 0,0 0 0,0 0 0,0 0 0,0-1 0,1 1 0,-1 0 0,0 0 0,0 0 0,-1-1 0,1 1 0,0 0 0,-14-3 0,-22 4 0,-1 0 0,-53 11 0,-78 23 0,121-24 0,-48 10 84,-592 118 2441,386-83-2076,236-43-252,30-7-99,1 1-1,-42 15 1,15-3-98,-2-2 0,0-3 0,-71 6 0,-85 19 0,127-12 0,-30 6 0,89-28 0,32-5 0,-1 0 0,1 0 0,0 0 0,-1 0 0,1 0 0,0-1 0,-1 1 0,1 0 0,0-1 0,-1 1 0,1-1 0,0 1 0,0-1 0,0 1 0,-1-1 0,1 0 0,0 0 0,0 0 0,-1-1 0,2 2 0,-1 0 0,1-1 0,0 1 0,0-1 0,0 1 0,-1-1 0,1 1 0,0-1 0,0 1 0,0-1 0,0 1 0,0-1 0,0 1 0,0-1 0,0 1 0,0-1 0,0 1 0,0-1 0,0 1 0,0-1 0,0 1 0,1 0 0,-1-1 0,0 1 0,0-1 0,0 1 0,1-1 0,-1 1 0,0 0 0,1-1 0,-1 1 0,0-1 0,1 1 0,-1 0 0,0-1 0,2 1 0,19-13 0,9-1 0,1 2 0,0 1 0,0 1 0,37-6 0,139-15 0,-116 20 0,345-35 0,-387 40 0,0-1 0,-1-3 0,66-21 0,-97 25 0,158-47 0,-130 41 0,87-10 0,119-12 0,-235 29 51,1-1 0,-1-1 0,0 0 0,-1-1 1,19-12-1,-13 7-887,36-15 0,-29 18-5990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57:00.551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1204 24575,'444'0'-336,"2797"-19"-8888,-237-248 6680,-2582 184 2466,-102 3 280,-98 5 682,-190 62-620,56-35-1,-79 42-66,0 0-1,0-1 0,-1 0 0,0-1 0,0 0 0,-1-1 0,0 0 0,0 0 0,7-15 0,-11 21-88,-1-1-1,0 0 1,-1 0 0,1 0-1,0-1 1,-1 1 0,0-1-1,0 1 1,0-1 0,0 1-1,0-1 1,-1 0-1,0 1 1,0-1 0,0 0-1,0 1 1,0-1 0,-1 0-1,0 1 1,1-1 0,-1 1-1,-1-1 1,1 1-1,0 0 1,-1-1 0,0 1-1,-3-5 1,-2-3 61,0 2 0,-1 0 0,0 0 1,-1 1-1,1 0 0,-1 0 0,-1 1 0,-14-9 0,-11-5-169,-73-33 0,-115-19 173,-108 12 516,-138 18-1126,-122 15-1999,-86 13 1139,-63 15-1451,-39 38 2061,46 57 687,87 47 0,113 41-278,126 18-830,333-156 1015,-136 110 1,182-130 148,0 3 0,2 1 1,1 1-1,0 1 1,2 2-1,-27 48 1,37-56 163,1 1 0,1 0 0,1 1 0,1 1 0,1 0 0,1 0 0,1 1 0,0 0 0,2 0 0,-2 30 0,4-10 491,2 1 0,1-1 0,3 0 0,0-1 0,3 1 0,13 58 0,-2-37-85,1 0 0,3-2-1,40 88 1,-17-60-6726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57:24.990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2 1251 24575,'89'-25'0,"1"5"0,1 4 0,132-8 0,-54 8 0,1249-226-647,-539 77 7,1176-107-641,112-19 301,-1702 202 980,-406 77 0,111-40 0,-169 52 0,-1 0 0,1 0 0,0 0 0,-1 0 0,1 0 0,0 0 0,-1 0 0,1 0 0,-1 0 0,1-1 0,0 1 0,-1 0 0,1 0 0,-1-1 0,1 1 0,0 0 0,-1-1 0,1 1 0,-1 0 0,1-1 0,-1 1 0,0-1 0,1 1 0,-1-1 0,1 1 0,-1-1 0,0 1 0,1-1 0,-1 0 0,0 1 0,0-1 0,0 1 0,1-1 0,-1 0 0,0 1 0,0-1 0,0 0 0,0 1 0,0-1 0,0 1 0,0-1 0,0 0 0,0 0 0,-45-7 0,-70 9 0,0 5 0,-168 29 0,-245 76 0,380-77 0,-153 34 84,-1858 370 2441,1213-262-2076,742-138-252,93-19-99,2 4-1,-128 46 1,44-9-98,-4-7 0,-1-10 0,-223 21 0,-268 58 0,397-36 0,-89 19 0,277-91 0,99-14 0,1 1 0,0-1 0,0 0 0,-1-1 0,1 1 0,0-1 0,0 0 0,0 0 0,0 0 0,0-1 0,0 1 0,0-1 0,0 0 0,0 0 0,1 0 0,-1-1 0,1 1 0,-1-1 0,-3-4 0,6 6 0,1 0 0,-1 0 0,0-1 0,0 1 0,1-1 0,-1 1 0,1-1 0,-1 1 0,1-1 0,0 1 0,0-1 0,0 1 0,-1-1 0,1 1 0,1-1 0,-1 0 0,0 1 0,0-1 0,0 1 0,1-1 0,-1 1 0,1-1 0,0 1 0,-1 0 0,1-1 0,0 1 0,0-1 0,-1 1 0,1 0 0,0 0 0,0 0 0,1 0 0,-1-1 0,0 1 0,0 1 0,2-3 0,65-38 0,26-2 0,2 4 0,2 4 0,1 5 0,116-21 0,435-44 0,-363 59 0,1085-110 0,-1218 129 0,-1-6 0,-2-7 0,208-70 0,-306 83 0,497-152 0,-407 133 0,270-32 0,376-41 0,-736 93 51,-2-2 0,0-3 0,-1-1 0,-1-3 1,57-38-1,-39 22-887,112-48 0,-91 58-5990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2:08:21.817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2 1251 24575,'89'-25'0,"1"5"0,1 4 0,132-8 0,-54 8 0,1249-226-647,-539 77 7,1176-107-641,112-19 301,-1702 202 980,-406 77 0,111-40 0,-169 52 0,-1 0 0,1 0 0,0 0 0,-1 0 0,1 0 0,0 0 0,-1 0 0,1 0 0,-1 0 0,1-1 0,0 1 0,-1 0 0,1 0 0,-1-1 0,1 1 0,0 0 0,-1-1 0,1 1 0,-1 0 0,1-1 0,-1 1 0,0-1 0,1 1 0,-1-1 0,1 1 0,-1-1 0,0 1 0,1-1 0,-1 0 0,0 1 0,0-1 0,0 1 0,1-1 0,-1 0 0,0 1 0,0-1 0,0 0 0,0 1 0,0-1 0,0 1 0,0-1 0,0 0 0,0 0 0,-45-7 0,-70 9 0,0 5 0,-168 29 0,-245 76 0,380-77 0,-153 34 84,-1858 370 2441,1213-262-2076,742-138-252,93-19-99,2 4-1,-128 46 1,44-9-98,-4-7 0,-1-10 0,-223 21 0,-268 58 0,397-36 0,-89 19 0,277-91 0,99-14 0,1 1 0,0-1 0,0 0 0,-1-1 0,1 1 0,0-1 0,0 0 0,0 0 0,0 0 0,0-1 0,0 1 0,0-1 0,0 0 0,0 0 0,1 0 0,-1-1 0,1 1 0,-1-1 0,-3-4 0,6 6 0,1 0 0,-1 0 0,0-1 0,0 1 0,1-1 0,-1 1 0,1-1 0,-1 1 0,1-1 0,0 1 0,0-1 0,0 1 0,-1-1 0,1 1 0,1-1 0,-1 0 0,0 1 0,0-1 0,0 1 0,1-1 0,-1 1 0,1-1 0,0 1 0,-1 0 0,1-1 0,0 1 0,0-1 0,-1 1 0,1 0 0,0 0 0,0 0 0,1 0 0,-1-1 0,0 1 0,0 1 0,2-3 0,65-38 0,26-2 0,2 4 0,2 4 0,1 5 0,116-21 0,435-44 0,-363 59 0,1085-110 0,-1218 129 0,-1-6 0,-2-7 0,208-70 0,-306 83 0,497-152 0,-407 133 0,270-32 0,376-41 0,-736 93 51,-2-2 0,0-3 0,-1-1 0,-1-3 1,57-38-1,-39 22-887,112-48 0,-91 58-5990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2:08:30.705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0 1203 24575,'865'-20'-642,"-424"-11"-1928,98-23 1402,1209-216-1460,-1274 169 2383,-105 1-734,-107 13 717,-111 25 184,-134 54 133,0-1 1,-1-1-1,0 0 1,-1-1-1,21-19 1,-31 25 97,0 1 0,0-1 1,-1-1-1,0 1 0,0 0 1,-1-1-1,1 0 0,-1 0 0,-1 1 1,1-1-1,-2-1 0,1 1 0,-1 0 1,0 0-1,0 0 0,-1-1 0,0-6 1,-2 5 112,0 0 1,0 1 0,-1-1 0,0 1 0,-1-1-1,0 1 1,0 0 0,-1 0 0,0 1-1,0-1 1,-1 1 0,-13-11 0,8 8-76,-1-1 0,-1 2 0,0 0 0,0 0 0,-1 1 0,-1 0 0,1 1 0,-1 0 0,-19-5 1,-14 0-225,-85-12 1,-373-25-271,-6 30-498,-675 11-637,1103 10 1346,1 2 1,0 3-1,0 4 0,1 2 1,1 3-1,-100 33 0,66-9 92,3 4 0,-119 64 0,149-64 0,2 2 0,3 4 0,-81 68 0,129-94 240,2 0-1,0 2 1,3 0-1,-36 52 1,50-62-98,0 1 0,1 0-1,1 0 1,1 0 0,1 1 0,1 0 0,1 0-1,1 1 1,1 33 0,21 169 592,-18-214-734,1 0 0,-1 0 0,2-1 0,-1 1 0,1-1 0,1 0 0,-1 0 0,1 0 0,1 0 0,0 0 0,0-1 0,1 1 0,-1-1 0,2 0 0,-1-1 0,1 1 0,0-1 0,0 0 0,1 0 0,0-1 0,0 0 0,0 0 0,1-1 0,-1 1 0,13 2 0,16 4 0,0-2 0,72 10 0,91-1 0,811 0-1925,-9-77 0,-547 10 1811,-423 46 23,0-1 1,0-2-1,0 0 1,-1-2-1,0-1 1,-1 0 0,55-28-1,-31 6-3412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0:55:54.879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1078 24575,'398'0'-336,"2502"-17"-8888,-211-223 6680,-2311 167 2466,-92 1 280,-87 5 682,-170 55-620,49-31-1,-70 38-66,0-1-1,0 0 0,-1-1 0,1 1 0,-2-2 0,1 0 0,-1 0 0,1 0 0,5-13 0,-10 18-88,0-1-1,0 1 1,0-1 0,-1 0-1,1 1 1,-1-1 0,0 0-1,0 0 1,0 0 0,-1-1-1,1 1 1,-1 0-1,0 0 1,1 0 0,-2 0-1,1-1 1,0 1 0,-1 0-1,1 0 1,-1 0 0,0 0-1,0 0 1,0 0-1,0 0 1,-1 0 0,1 1-1,-4-6 1,-1-1 61,-1 0 0,0 1 0,0 0 1,-1 1-1,1 0 0,-1 1 0,-1 0 0,-12-9 0,-11-4-169,-65-29 0,-102-17 173,-98 11 516,-122 15-1126,-110 14-1999,-77 11 1139,-57 14-1451,-33 35 2061,39 51 687,79 40 0,101 38-278,112 16-830,299-140 1015,-121 99 1,161-116 148,2 2 0,0 1 1,1 1-1,1 1 1,1 2-1,-23 42 1,32-49 163,2 0 0,0 1 0,1 0 0,1 1 0,1 0 0,0 0 0,1 1 0,2 0 0,0 1 0,-1 26 0,3-9 491,2 0 0,1 0 0,2 0 0,1-1 0,2 1 0,12 52 0,-2-33-85,1-1 0,3-1-1,35 79 1,-15-54-6726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2:08:57.161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1597 24575,'174'0'0,"-6"0"0,78-2-611,84-10-1835,68-17 1369,1021-148-1247,-973 85 2324,-54-15 0,-66-6-221,-73 2-661,-217 93 816,-1-2 1,-1-2-1,-1 0 1,-1-2 0,41-40-1,-59 50 204,-1-1 0,0 0 0,-1-1-1,-1-1 1,-1 0 0,0 0 0,-1-1-1,-1 0 1,0 0 0,-2-1 0,0 0-1,5-28 1,-8 25 309,-1 0-1,0 0 1,-2 0 0,-1 0-1,0 0 1,-7-32 0,5 42-246,0 0 0,-1 0 1,0 0-1,0 0 0,-2 1 1,1 0-1,-2 0 0,1 0 0,-1 1 1,-1 0-1,0 0 0,-17-15 1,8 11-162,0 2 0,-1 0 1,-1 1-1,0 0 0,0 2 1,-1 0-1,0 2 0,-37-10 1,-10 3-171,-105-8 1,-83 7-737,-62 11 149,54 11-591,-365 58 1,439-32 1271,2 8 0,-302 109 0,266-54-769,170-69 700,2 2 0,-54 40 1,77-47 102,0 0 1,2 2-1,1 1 1,-37 47-1,47-50 17,0 0-1,1 1 1,2 0-1,0 1 1,2 1-1,0 0 1,-5 26-1,10-29 253,0 0 0,2 1 0,0-1 0,2 0 0,1 1 0,0-1 0,8 44-1,-5-48 17,2-1-1,0 1 0,1-1 0,0-1 0,1 1 0,1-1 0,1-1 0,1 1 0,0-1 0,17 19 0,-9-15-247,1-1-1,1-2 1,0 0 0,1-1-1,1 0 1,0-2 0,1-1-1,0-1 1,1-1 0,0 0-1,0-2 1,40 7 0,-9-5-123,1-2 0,0-4 0,1-1 0,105-10 1,141-40-1444,705-229-1902,-23-106 2117,-957 369 1235,210-99-1,-223 103 366,0-1 0,0 0 0,-1-1 1,-1 0-1,0-1 0,0-1 1,-1 0-1,-1-1 0,0 0 0,9-15 1,-11 11 100,0 1 1,-2-1-1,0 0 1,-1 0-1,-1-1 1,0 0 0,-2 0-1,3-35 1,-5 39-294,2-17-64,-2 0-1,-1 0 0,-1 0 0,-7-42 0,7 69-27,0 1 0,-1-1 0,1 1 0,-1-1 0,0 1 0,0 0 0,-1 0 0,1 0 0,-1 0 0,0 0 0,0 1 0,0-1 0,-1 1 0,-4-4 0,0 1 0,-1 1 0,0 0 0,0 1 0,0-1 0,-1 2 0,-13-5 0,-16-1 0,0 1 0,-44-3 0,-177-6-453,-93 9-1360,-502 21-513,624 3 1503,-388 78 0,326-14 677,222-55-147,-71 35 0,113-46 247,0 2 0,1 0 0,0 2 0,2 1 0,-26 25 0,42-35 177,0 1 0,1 1 0,0-1 0,1 2 0,0-1 0,1 1 0,0 0 0,1 1 0,0-1 0,1 1 0,0 1 0,1-1 0,-3 24 0,5-18 341,1 1 0,0 0 0,2-1-1,4 31 1,4-3-5610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0:56:08.918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4014 0 24575,'-468'62'0,"59"-12"0,-625 188 0,930-207 0,-156 25 0,21-26 0,-405 0 0,967-31 0,-120-1 0,212-24 0,-1-33 0,-110 13 0,-64 14 0,-178 25 0,-25 2 0,0-2 0,-1-1 0,41-15 0,-55 13 0,-18 3 0,-15 1 0,-9 2 0,-1 2 0,0 1 0,0 0 0,-27 3 0,24-1 0,-741 66 0,587-48 0,33 3 0,-193 54 0,303-67 0,-22 3 0,-100 9 0,-62-10 0,207-11 0,-946 5-681,1295-5 1163,-143-1-283,-82 0-540,-1-6 0,0-4-1,150-35 1,-203 31-6485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10:52.894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0 1203 24575,'865'-20'-642,"-424"-11"-1928,98-23 1402,1209-216-1460,-1274 169 2383,-105 1-734,-107 13 717,-111 25 184,-134 54 133,0-1 1,-1-1-1,0 0 1,-1-1-1,21-19 1,-31 25 97,0 1 0,0-1 1,-1-1-1,0 1 0,0 0 1,-1-1-1,1 0 0,-1 0 0,-1 1 1,1-1-1,-2-1 0,1 1 0,-1 0 1,0 0-1,0 0 0,-1-1 0,0-6 1,-2 5 112,0 0 1,0 1 0,-1-1 0,0 1 0,-1-1-1,0 1 1,0 0 0,-1 0 0,0 1-1,0-1 1,-1 1 0,-13-11 0,8 8-76,-1-1 0,-1 2 0,0 0 0,0 0 0,-1 1 0,-1 0 0,1 1 0,-1 0 0,-19-5 1,-14 0-225,-85-12 1,-373-25-271,-6 30-498,-675 11-637,1103 10 1346,1 2 1,0 3-1,0 4 0,1 2 1,1 3-1,-100 33 0,66-9 92,3 4 0,-119 64 0,149-64 0,2 2 0,3 4 0,-81 68 0,129-94 240,2 0-1,0 2 1,3 0-1,-36 52 1,50-62-98,0 1 0,1 0-1,1 0 1,1 0 0,1 1 0,1 0 0,1 0-1,1 1 1,1 33 0,21 169 592,-18-214-734,1 0 0,-1 0 0,2-1 0,-1 1 0,1-1 0,1 0 0,-1 0 0,1 0 0,1 0 0,0 0 0,0-1 0,1 1 0,-1-1 0,2 0 0,-1-1 0,1 1 0,0-1 0,0 0 0,1 0 0,0-1 0,0 0 0,0 0 0,1-1 0,-1 1 0,13 2 0,16 4 0,0-2 0,72 10 0,91-1 0,811 0-1925,-9-77 0,-547 10 1811,-423 46 23,0-1 1,0-2-1,0 0 1,-1-2-1,0-1 1,-1 0 0,55-28-1,-31 6-3412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10:55.576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1 793 24575,'0'-1'0,"0"0"0,0 1 0,0-1 0,0 1 0,0-1 0,1 0 0,-1 1 0,0-1 0,0 1 0,1-1 0,-1 1 0,0-1 0,0 1 0,1-1 0,-1 1 0,1-1 0,-1 1 0,0-1 0,1 1 0,-1 0 0,2-1 0,16-8 0,-17 9 0,46-16 0,91-16 0,37-1 0,61-12-471,-36 7-1016,559-118 238,119-70-640,-171 42 1176,-549 142 571,-372 90 142,-573 147 518,2 41 7,215-80 3173,509-139-3750,1 2 1,-61 30-1,87-34-6774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10:58.202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0 397 24575,'29'-7'0,"-1"0"0,1 2 0,42-2 0,-17 1 0,397-70-647,-172 23 7,374-33-641,36-7 301,-541 65 980,-129 24 0,35-12 0,-54 16 0,1 0 0,-1 0 0,0 0 0,0 0 0,0 0 0,1-1 0,-1 1 0,0 0 0,0 0 0,0 0 0,1 0 0,-1 0 0,0 0 0,0 0 0,0 0 0,0 0 0,1 0 0,-1 0 0,0-1 0,0 1 0,0 0 0,0 0 0,0 0 0,1 0 0,-1-1 0,0 1 0,0 0 0,0 0 0,0 0 0,0 0 0,0-1 0,0 1 0,0 0 0,0 0 0,0 0 0,0-1 0,1 1 0,-1 0 0,0 0 0,0 0 0,-1-1 0,1 1 0,0 0 0,-14-3 0,-22 4 0,-1 0 0,-53 11 0,-78 23 0,121-24 0,-48 10 84,-592 118 2441,386-83-2076,236-43-252,30-7-99,1 1-1,-42 15 1,15-3-98,-2-2 0,0-3 0,-71 6 0,-85 19 0,127-12 0,-30 6 0,89-28 0,32-5 0,-1 0 0,1 0 0,0 0 0,-1 0 0,1 0 0,0-1 0,-1 1 0,1 0 0,0-1 0,-1 1 0,1-1 0,0 1 0,0-1 0,0 1 0,-1-1 0,1 0 0,0 0 0,0 0 0,-1-1 0,2 2 0,-1 0 0,1-1 0,0 1 0,0-1 0,0 1 0,-1-1 0,1 1 0,0-1 0,0 1 0,0-1 0,0 1 0,0-1 0,0 1 0,0-1 0,0 1 0,0-1 0,0 1 0,0-1 0,0 1 0,0-1 0,0 1 0,1 0 0,-1-1 0,0 1 0,0-1 0,0 1 0,1-1 0,-1 1 0,0 0 0,1-1 0,-1 1 0,0-1 0,1 1 0,-1 0 0,0-1 0,2 1 0,19-13 0,9-1 0,1 2 0,0 1 0,0 1 0,37-6 0,139-15 0,-116 20 0,345-35 0,-387 40 0,0-1 0,-1-3 0,66-21 0,-97 25 0,158-47 0,-130 41 0,87-10 0,119-12 0,-235 29 51,1-1 0,-1-1 0,0 0 0,-1-1 1,19-12-1,-13 7-887,36-15 0,-29 18-5990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12:17.427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0 1127 24575,'150'0'-336,"941"-18"-8888,-80-232 6680,-869 173 2466,-35 2 280,-32 4 682,-64 59-620,19-33-1,-27 40-66,0-1-1,-1-1 0,1 0 0,0 0 0,-1 0 0,1-2 0,-1 1 0,1-1 0,2-12 0,-5 17-88,1 0-1,0 1 1,-1-1 0,1 0-1,-1 0 1,1 0 0,-1 0-1,1-1 1,-1 1 0,0 0-1,0 0 1,0-1-1,1 1 1,-1-1 0,0 1-1,-1 0 1,1-1 0,0 1-1,0 0 1,0-1 0,-1 1-1,1 0 1,-1 0-1,1 0 1,-1 0 0,1 0-1,-2-5 1,0-1 61,-1 0 0,1 0 0,-1 1 1,0 0-1,0 1 0,0 0 0,0 1 0,-5-9 0,-4-5-169,-24-30 0,-39-19 173,-37 13 516,-46 15-1126,-41 14-1999,-28 14 1139,-22 13-1451,-13 36 2061,15 53 687,29 43 0,39 39-278,42 18-830,112-147 1015,-46 103 1,62-121 148,0 1 0,0 3 1,0 0-1,1 2 1,0 0-1,-9 46 1,13-53 163,0 1 0,0 1 0,1 1 0,0-1 0,0 2 0,1-1 0,0 1 0,0 1 0,0-1 0,0 29 0,2-11 491,0 1 0,0 0 0,1 0 0,1 0 0,0-1 0,5 56 0,-1-35-85,0-2 0,2 0-1,12 82 1,-4-56-6726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23:01.977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2 1251 24575,'89'-25'0,"1"5"0,1 4 0,132-8 0,-54 8 0,1249-226-647,-539 77 7,1176-107-641,112-19 301,-1702 202 980,-406 77 0,111-40 0,-169 52 0,-1 0 0,1 0 0,0 0 0,-1 0 0,1 0 0,0 0 0,-1 0 0,1 0 0,-1 0 0,1-1 0,0 1 0,-1 0 0,1 0 0,-1-1 0,1 1 0,0 0 0,-1-1 0,1 1 0,-1 0 0,1-1 0,-1 1 0,0-1 0,1 1 0,-1-1 0,1 1 0,-1-1 0,0 1 0,1-1 0,-1 0 0,0 1 0,0-1 0,0 1 0,1-1 0,-1 0 0,0 1 0,0-1 0,0 0 0,0 1 0,0-1 0,0 1 0,0-1 0,0 0 0,0 0 0,-45-7 0,-70 9 0,0 5 0,-168 29 0,-245 76 0,380-77 0,-153 34 84,-1858 370 2441,1213-262-2076,742-138-252,93-19-99,2 4-1,-128 46 1,44-9-98,-4-7 0,-1-10 0,-223 21 0,-268 58 0,397-36 0,-89 19 0,277-91 0,99-14 0,1 1 0,0-1 0,0 0 0,-1-1 0,1 1 0,0-1 0,0 0 0,0 0 0,0 0 0,0-1 0,0 1 0,0-1 0,0 0 0,0 0 0,1 0 0,-1-1 0,1 1 0,-1-1 0,-3-4 0,6 6 0,1 0 0,-1 0 0,0-1 0,0 1 0,1-1 0,-1 1 0,1-1 0,-1 1 0,1-1 0,0 1 0,0-1 0,0 1 0,-1-1 0,1 1 0,1-1 0,-1 0 0,0 1 0,0-1 0,0 1 0,1-1 0,-1 1 0,1-1 0,0 1 0,-1 0 0,1-1 0,0 1 0,0-1 0,-1 1 0,1 0 0,0 0 0,0 0 0,1 0 0,-1-1 0,0 1 0,0 1 0,2-3 0,65-38 0,26-2 0,2 4 0,2 4 0,1 5 0,116-21 0,435-44 0,-363 59 0,1085-110 0,-1218 129 0,-1-6 0,-2-7 0,208-70 0,-306 83 0,497-152 0,-407 133 0,270-32 0,376-41 0,-736 93 51,-2-2 0,0-3 0,-1-1 0,-1-3 1,57-38-1,-39 22-887,112-48 0,-91 58-5990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2T01:24:48.968"/>
    </inkml:context>
    <inkml:brush xml:id="br0">
      <inkml:brushProperty name="width" value="0.08819" units="cm"/>
      <inkml:brushProperty name="height" value="0.08819" units="cm"/>
      <inkml:brushProperty name="color" value="#FFC114"/>
    </inkml:brush>
  </inkml:definitions>
  <inkml:trace contextRef="#ctx0" brushRef="#br0">1 1597 24575,'174'0'0,"-6"0"0,78-2-611,84-10-1835,68-17 1369,1021-148-1247,-973 85 2324,-54-15 0,-66-6-221,-73 2-661,-217 93 816,-1-2 1,-1-2-1,-1 0 1,-1-2 0,41-40-1,-59 50 204,-1-1 0,0 0 0,-1-1-1,-1-1 1,-1 0 0,0 0 0,-1-1-1,-1 0 1,0 0 0,-2-1 0,0 0-1,5-28 1,-8 25 309,-1 0-1,0 0 1,-2 0 0,-1 0-1,0 0 1,-7-32 0,5 42-246,0 0 0,-1 0 1,0 0-1,0 0 0,-2 1 1,1 0-1,-2 0 0,1 0 0,-1 1 1,-1 0-1,0 0 0,-17-15 1,8 11-162,0 2 0,-1 0 1,-1 1-1,0 0 0,0 2 1,-1 0-1,0 2 0,-37-10 1,-10 3-171,-105-8 1,-83 7-737,-62 11 149,54 11-591,-365 58 1,439-32 1271,2 8 0,-302 109 0,266-54-769,170-69 700,2 2 0,-54 40 1,77-47 102,0 0 1,2 2-1,1 1 1,-37 47-1,47-50 17,0 0-1,1 1 1,2 0-1,0 1 1,2 1-1,0 0 1,-5 26-1,10-29 253,0 0 0,2 1 0,0-1 0,2 0 0,1 1 0,0-1 0,8 44-1,-5-48 17,2-1-1,0 1 0,1-1 0,0-1 0,1 1 0,1-1 0,1-1 0,1 1 0,0-1 0,17 19 0,-9-15-247,1-1-1,1-2 1,0 0 0,1-1-1,1 0 1,0-2 0,1-1-1,0-1 1,1-1 0,0 0-1,0-2 1,40 7 0,-9-5-123,1-2 0,0-4 0,1-1 0,105-10 1,141-40-1444,705-229-1902,-23-106 2117,-957 369 1235,210-99-1,-223 103 366,0-1 0,0 0 0,-1-1 1,-1 0-1,0-1 0,0-1 1,-1 0-1,-1-1 0,0 0 0,9-15 1,-11 11 100,0 1 1,-2-1-1,0 0 1,-1 0-1,-1-1 1,0 0 0,-2 0-1,3-35 1,-5 39-294,2-17-64,-2 0-1,-1 0 0,-1 0 0,-7-42 0,7 69-27,0 1 0,-1-1 0,1 1 0,-1-1 0,0 1 0,0 0 0,-1 0 0,1 0 0,-1 0 0,0 0 0,0 1 0,0-1 0,-1 1 0,-4-4 0,0 1 0,-1 1 0,0 0 0,0 1 0,0-1 0,-1 2 0,-13-5 0,-16-1 0,0 1 0,-44-3 0,-177-6-453,-93 9-1360,-502 21-513,624 3 1503,-388 78 0,326-14 677,222-55-147,-71 35 0,113-46 247,0 2 0,1 0 0,0 2 0,2 1 0,-26 25 0,42-35 177,0 1 0,1 1 0,0-1 0,1 2 0,0-1 0,1 1 0,0 0 0,1 1 0,0-1 0,1 1 0,0 1 0,1-1 0,-3 24 0,5-18 341,1 1 0,0 0 0,2-1-1,4 31 1,4-3-5610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B663D-8F20-45C7-BD21-14B2C0ECDC4F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0EAE9-FE5D-4919-B729-7B27A7D02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650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 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0EAE9-FE5D-4919-B729-7B27A7D0240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75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35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631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7"/>
            <a:extLst>
              <a:ext uri="{FF2B5EF4-FFF2-40B4-BE49-F238E27FC236}">
                <a16:creationId xmlns:a16="http://schemas.microsoft.com/office/drawing/2014/main" id="{395C29ED-B5DD-479A-2093-EEA8FE4C44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94B2F83-88C8-5AF2-BA68-5AE821B0E30F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4" name="组合 3" descr="51PPT模板网 &#10;唯一官网网址：www.51pptmoban.com">
              <a:extLst>
                <a:ext uri="{FF2B5EF4-FFF2-40B4-BE49-F238E27FC236}">
                  <a16:creationId xmlns:a16="http://schemas.microsoft.com/office/drawing/2014/main" id="{4E78EED6-893F-BF02-85DF-1184255333D6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6" name="TextBox 56">
                <a:hlinkClick r:id="rId7"/>
                <a:extLst>
                  <a:ext uri="{FF2B5EF4-FFF2-40B4-BE49-F238E27FC236}">
                    <a16:creationId xmlns:a16="http://schemas.microsoft.com/office/drawing/2014/main" id="{ABE557A7-5ECD-FAAE-EBFF-60FBCF1709F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7" name="TextBox 35">
                <a:extLst>
                  <a:ext uri="{FF2B5EF4-FFF2-40B4-BE49-F238E27FC236}">
                    <a16:creationId xmlns:a16="http://schemas.microsoft.com/office/drawing/2014/main" id="{E1FB3884-EFB5-0BA2-5459-45D2C69064F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8" name="TextBox 59">
                <a:extLst>
                  <a:ext uri="{FF2B5EF4-FFF2-40B4-BE49-F238E27FC236}">
                    <a16:creationId xmlns:a16="http://schemas.microsoft.com/office/drawing/2014/main" id="{AE1F3CF9-C253-2B32-B0CD-5D1E16D18E9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9" name="TextBox 62">
                <a:extLst>
                  <a:ext uri="{FF2B5EF4-FFF2-40B4-BE49-F238E27FC236}">
                    <a16:creationId xmlns:a16="http://schemas.microsoft.com/office/drawing/2014/main" id="{F76734D3-8494-E313-F2A0-9AD38D939D1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66F69389-5F77-615F-475A-EE71F751884C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9836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693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0.png"/><Relationship Id="rId18" Type="http://schemas.openxmlformats.org/officeDocument/2006/relationships/image" Target="../media/image28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customXml" Target="../ink/ink19.xml"/><Relationship Id="rId17" Type="http://schemas.openxmlformats.org/officeDocument/2006/relationships/image" Target="../media/image27.png"/><Relationship Id="rId2" Type="http://schemas.openxmlformats.org/officeDocument/2006/relationships/image" Target="../media/image2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12.png"/><Relationship Id="rId5" Type="http://schemas.microsoft.com/office/2007/relationships/hdphoto" Target="../media/hdphoto8.wdp"/><Relationship Id="rId15" Type="http://schemas.openxmlformats.org/officeDocument/2006/relationships/image" Target="../media/image130.png"/><Relationship Id="rId10" Type="http://schemas.openxmlformats.org/officeDocument/2006/relationships/customXml" Target="../ink/ink18.xml"/><Relationship Id="rId4" Type="http://schemas.openxmlformats.org/officeDocument/2006/relationships/image" Target="../media/image23.png"/><Relationship Id="rId9" Type="http://schemas.microsoft.com/office/2007/relationships/hdphoto" Target="../media/hdphoto10.wdp"/><Relationship Id="rId14" Type="http://schemas.openxmlformats.org/officeDocument/2006/relationships/customXml" Target="../ink/ink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microsoft.com/office/2007/relationships/hdphoto" Target="../media/hdphoto2.wdp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60.png"/><Relationship Id="rId4" Type="http://schemas.openxmlformats.org/officeDocument/2006/relationships/customXml" Target="../ink/ink1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microsoft.com/office/2007/relationships/hdphoto" Target="../media/hdphoto3.wdp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.xml"/><Relationship Id="rId11" Type="http://schemas.openxmlformats.org/officeDocument/2006/relationships/image" Target="../media/image7.png"/><Relationship Id="rId5" Type="http://schemas.openxmlformats.org/officeDocument/2006/relationships/image" Target="../media/image10.png"/><Relationship Id="rId10" Type="http://schemas.openxmlformats.org/officeDocument/2006/relationships/customXml" Target="../ink/ink7.xml"/><Relationship Id="rId4" Type="http://schemas.openxmlformats.org/officeDocument/2006/relationships/customXml" Target="../ink/ink4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4.png"/><Relationship Id="rId7" Type="http://schemas.openxmlformats.org/officeDocument/2006/relationships/customXml" Target="../ink/ink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customXml" Target="../ink/ink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13" Type="http://schemas.openxmlformats.org/officeDocument/2006/relationships/image" Target="../media/image12.png"/><Relationship Id="rId3" Type="http://schemas.microsoft.com/office/2007/relationships/hdphoto" Target="../media/hdphoto5.wdp"/><Relationship Id="rId7" Type="http://schemas.openxmlformats.org/officeDocument/2006/relationships/image" Target="../media/image7.png"/><Relationship Id="rId12" Type="http://schemas.openxmlformats.org/officeDocument/2006/relationships/customXml" Target="../ink/ink13.xml"/><Relationship Id="rId17" Type="http://schemas.openxmlformats.org/officeDocument/2006/relationships/image" Target="../media/image20.png"/><Relationship Id="rId2" Type="http://schemas.openxmlformats.org/officeDocument/2006/relationships/image" Target="../media/image17.png"/><Relationship Id="rId16" Type="http://schemas.openxmlformats.org/officeDocument/2006/relationships/customXml" Target="../ink/ink1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11" Type="http://schemas.openxmlformats.org/officeDocument/2006/relationships/image" Target="../media/image60.png"/><Relationship Id="rId5" Type="http://schemas.openxmlformats.org/officeDocument/2006/relationships/image" Target="../media/image19.png"/><Relationship Id="rId15" Type="http://schemas.openxmlformats.org/officeDocument/2006/relationships/image" Target="../media/image130.png"/><Relationship Id="rId10" Type="http://schemas.openxmlformats.org/officeDocument/2006/relationships/customXml" Target="../ink/ink12.xml"/><Relationship Id="rId4" Type="http://schemas.openxmlformats.org/officeDocument/2006/relationships/image" Target="../media/image18.png"/><Relationship Id="rId9" Type="http://schemas.openxmlformats.org/officeDocument/2006/relationships/image" Target="../media/image8.png"/><Relationship Id="rId14" Type="http://schemas.openxmlformats.org/officeDocument/2006/relationships/customXml" Target="../ink/ink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.xml"/><Relationship Id="rId3" Type="http://schemas.microsoft.com/office/2007/relationships/hdphoto" Target="../media/hdphoto6.wdp"/><Relationship Id="rId7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6.xm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id="{6DEF4578-58F6-0335-CB14-6E5203405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9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DCD444E6-E9B9-B2A7-DD1A-130A4E2ECA54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EFE0A43-BF31-0A78-4A75-325F48193F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823270" y="-849606"/>
            <a:ext cx="3395136" cy="5094348"/>
          </a:xfrm>
          <a:prstGeom prst="rect">
            <a:avLst/>
          </a:prstGeom>
        </p:spPr>
      </p:pic>
      <p:pic>
        <p:nvPicPr>
          <p:cNvPr id="11" name="图片 10" descr="文本, 信件&#10;&#10;描述已自动生成">
            <a:extLst>
              <a:ext uri="{FF2B5EF4-FFF2-40B4-BE49-F238E27FC236}">
                <a16:creationId xmlns:a16="http://schemas.microsoft.com/office/drawing/2014/main" id="{274F0BB0-5E36-9D08-F471-146F2AE141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6973597" y="-849606"/>
            <a:ext cx="3395135" cy="5094348"/>
          </a:xfrm>
          <a:custGeom>
            <a:avLst/>
            <a:gdLst>
              <a:gd name="connsiteX0" fmla="*/ 0 w 3395135"/>
              <a:gd name="connsiteY0" fmla="*/ 5094348 h 5094348"/>
              <a:gd name="connsiteX1" fmla="*/ 0 w 3395135"/>
              <a:gd name="connsiteY1" fmla="*/ 0 h 5094348"/>
              <a:gd name="connsiteX2" fmla="*/ 3395135 w 3395135"/>
              <a:gd name="connsiteY2" fmla="*/ 0 h 5094348"/>
              <a:gd name="connsiteX3" fmla="*/ 3395135 w 3395135"/>
              <a:gd name="connsiteY3" fmla="*/ 5094348 h 5094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5135" h="5094348">
                <a:moveTo>
                  <a:pt x="0" y="5094348"/>
                </a:moveTo>
                <a:lnTo>
                  <a:pt x="0" y="0"/>
                </a:lnTo>
                <a:lnTo>
                  <a:pt x="3395135" y="0"/>
                </a:lnTo>
                <a:lnTo>
                  <a:pt x="3395135" y="5094348"/>
                </a:lnTo>
                <a:close/>
              </a:path>
            </a:pathLst>
          </a:custGeom>
        </p:spPr>
      </p:pic>
      <p:pic>
        <p:nvPicPr>
          <p:cNvPr id="15" name="图片 14" descr="一些文字和图案&#10;&#10;中度可信度描述已自动生成">
            <a:extLst>
              <a:ext uri="{FF2B5EF4-FFF2-40B4-BE49-F238E27FC236}">
                <a16:creationId xmlns:a16="http://schemas.microsoft.com/office/drawing/2014/main" id="{2489C8E6-10C7-6654-63B6-F0709069EB1D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6973599" y="2613260"/>
            <a:ext cx="3395134" cy="5094346"/>
          </a:xfrm>
          <a:custGeom>
            <a:avLst/>
            <a:gdLst>
              <a:gd name="connsiteX0" fmla="*/ 0 w 3395135"/>
              <a:gd name="connsiteY0" fmla="*/ 5094347 h 5094347"/>
              <a:gd name="connsiteX1" fmla="*/ 1 w 3395135"/>
              <a:gd name="connsiteY1" fmla="*/ 0 h 5094347"/>
              <a:gd name="connsiteX2" fmla="*/ 3395135 w 3395135"/>
              <a:gd name="connsiteY2" fmla="*/ 0 h 5094347"/>
              <a:gd name="connsiteX3" fmla="*/ 3395135 w 3395135"/>
              <a:gd name="connsiteY3" fmla="*/ 5094347 h 509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5135" h="5094347">
                <a:moveTo>
                  <a:pt x="0" y="5094347"/>
                </a:moveTo>
                <a:lnTo>
                  <a:pt x="1" y="0"/>
                </a:lnTo>
                <a:lnTo>
                  <a:pt x="3395135" y="0"/>
                </a:lnTo>
                <a:lnTo>
                  <a:pt x="3395135" y="5094347"/>
                </a:lnTo>
                <a:close/>
              </a:path>
            </a:pathLst>
          </a:custGeom>
        </p:spPr>
      </p:pic>
      <p:pic>
        <p:nvPicPr>
          <p:cNvPr id="21" name="图片 20" descr="图片包含 文本&#10;&#10;描述已自动生成">
            <a:extLst>
              <a:ext uri="{FF2B5EF4-FFF2-40B4-BE49-F238E27FC236}">
                <a16:creationId xmlns:a16="http://schemas.microsoft.com/office/drawing/2014/main" id="{D844D584-87C3-9CEA-163A-241CD3D6154C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H="1" flipV="1">
            <a:off x="1823270" y="2613259"/>
            <a:ext cx="3395135" cy="5094347"/>
          </a:xfrm>
          <a:custGeom>
            <a:avLst/>
            <a:gdLst>
              <a:gd name="connsiteX0" fmla="*/ 0 w 3395134"/>
              <a:gd name="connsiteY0" fmla="*/ 5094346 h 5094346"/>
              <a:gd name="connsiteX1" fmla="*/ 0 w 3395134"/>
              <a:gd name="connsiteY1" fmla="*/ 2681235 h 5094346"/>
              <a:gd name="connsiteX2" fmla="*/ 1 w 3395134"/>
              <a:gd name="connsiteY2" fmla="*/ 0 h 5094346"/>
              <a:gd name="connsiteX3" fmla="*/ 3395134 w 3395134"/>
              <a:gd name="connsiteY3" fmla="*/ 0 h 5094346"/>
              <a:gd name="connsiteX4" fmla="*/ 3395134 w 3395134"/>
              <a:gd name="connsiteY4" fmla="*/ 5094346 h 5094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5134" h="5094346">
                <a:moveTo>
                  <a:pt x="0" y="5094346"/>
                </a:moveTo>
                <a:lnTo>
                  <a:pt x="0" y="2681235"/>
                </a:lnTo>
                <a:lnTo>
                  <a:pt x="1" y="0"/>
                </a:lnTo>
                <a:lnTo>
                  <a:pt x="3395134" y="0"/>
                </a:lnTo>
                <a:lnTo>
                  <a:pt x="3395134" y="5094346"/>
                </a:lnTo>
                <a:close/>
              </a:path>
            </a:pathLst>
          </a:cu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2FF8372C-FE6A-4923-6692-EDD942C43907}"/>
              </a:ext>
            </a:extLst>
          </p:cNvPr>
          <p:cNvSpPr>
            <a:spLocks/>
          </p:cNvSpPr>
          <p:nvPr/>
        </p:nvSpPr>
        <p:spPr>
          <a:xfrm>
            <a:off x="973660" y="0"/>
            <a:ext cx="10244675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D7528E-BEF9-0C8B-4D20-45AF14708720}"/>
              </a:ext>
            </a:extLst>
          </p:cNvPr>
          <p:cNvSpPr txBox="1"/>
          <p:nvPr/>
        </p:nvSpPr>
        <p:spPr>
          <a:xfrm>
            <a:off x="3047999" y="772625"/>
            <a:ext cx="6096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36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11100C-C5CF-A4F8-C091-3D3DE3FAFD5E}"/>
              </a:ext>
            </a:extLst>
          </p:cNvPr>
          <p:cNvSpPr txBox="1"/>
          <p:nvPr/>
        </p:nvSpPr>
        <p:spPr>
          <a:xfrm rot="20915681">
            <a:off x="3355329" y="1650690"/>
            <a:ext cx="54813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Lorem Ipsum Dolor Sit Amet,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Consectetuer Adipiscing Elit. 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   Massa. Fusce Posuere, Magna Sed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Pulvinar Ultricies, Purus Lectus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Malesuada Libero, Sit Amet Commodo Magna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20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Fusce Est. Vivamus A Tellus. Pellentesque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Habitant Morbi Tristique Senectus Et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Netus Et Malesuada Fames Ac Turpis Egestas. Proin Pharetra Nonummy Pede.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6" name="墨迹 25">
                <a:extLst>
                  <a:ext uri="{FF2B5EF4-FFF2-40B4-BE49-F238E27FC236}">
                    <a16:creationId xmlns:a16="http://schemas.microsoft.com/office/drawing/2014/main" id="{816F1A3A-7B22-7923-0B3A-491C2CED9ED7}"/>
                  </a:ext>
                </a:extLst>
              </p14:cNvPr>
              <p14:cNvContentPartPr/>
              <p14:nvPr/>
            </p14:nvContentPartPr>
            <p14:xfrm rot="-60000">
              <a:off x="5641164" y="4619587"/>
              <a:ext cx="2842142" cy="565031"/>
            </p14:xfrm>
          </p:contentPart>
        </mc:Choice>
        <mc:Fallback xmlns="">
          <p:pic>
            <p:nvPicPr>
              <p:cNvPr id="26" name="墨迹 25">
                <a:extLst>
                  <a:ext uri="{FF2B5EF4-FFF2-40B4-BE49-F238E27FC236}">
                    <a16:creationId xmlns:a16="http://schemas.microsoft.com/office/drawing/2014/main" id="{816F1A3A-7B22-7923-0B3A-491C2CED9ED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 rot="-60000">
                <a:off x="5625320" y="4603711"/>
                <a:ext cx="2873469" cy="5967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7" name="墨迹 26">
                <a:extLst>
                  <a:ext uri="{FF2B5EF4-FFF2-40B4-BE49-F238E27FC236}">
                    <a16:creationId xmlns:a16="http://schemas.microsoft.com/office/drawing/2014/main" id="{988602C0-73BE-92EF-0C46-D76C59BA6A0F}"/>
                  </a:ext>
                </a:extLst>
              </p14:cNvPr>
              <p14:cNvContentPartPr/>
              <p14:nvPr/>
            </p14:nvContentPartPr>
            <p14:xfrm rot="21248189">
              <a:off x="3580535" y="1970974"/>
              <a:ext cx="1805722" cy="510480"/>
            </p14:xfrm>
          </p:contentPart>
        </mc:Choice>
        <mc:Fallback xmlns="">
          <p:pic>
            <p:nvPicPr>
              <p:cNvPr id="27" name="墨迹 26">
                <a:extLst>
                  <a:ext uri="{FF2B5EF4-FFF2-40B4-BE49-F238E27FC236}">
                    <a16:creationId xmlns:a16="http://schemas.microsoft.com/office/drawing/2014/main" id="{988602C0-73BE-92EF-0C46-D76C59BA6A0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 rot="21248189">
                <a:off x="3564692" y="1955134"/>
                <a:ext cx="1837408" cy="54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8" name="墨迹 27">
                <a:extLst>
                  <a:ext uri="{FF2B5EF4-FFF2-40B4-BE49-F238E27FC236}">
                    <a16:creationId xmlns:a16="http://schemas.microsoft.com/office/drawing/2014/main" id="{D7E8D160-CEE9-8232-FD50-F1CA5CBD1D42}"/>
                  </a:ext>
                </a:extLst>
              </p14:cNvPr>
              <p14:cNvContentPartPr/>
              <p14:nvPr/>
            </p14:nvContentPartPr>
            <p14:xfrm>
              <a:off x="7038924" y="2719252"/>
              <a:ext cx="1632240" cy="575280"/>
            </p14:xfrm>
          </p:contentPart>
        </mc:Choice>
        <mc:Fallback xmlns="">
          <p:pic>
            <p:nvPicPr>
              <p:cNvPr id="28" name="墨迹 27">
                <a:extLst>
                  <a:ext uri="{FF2B5EF4-FFF2-40B4-BE49-F238E27FC236}">
                    <a16:creationId xmlns:a16="http://schemas.microsoft.com/office/drawing/2014/main" id="{D7E8D160-CEE9-8232-FD50-F1CA5CBD1D4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023444" y="2703412"/>
                <a:ext cx="1663560" cy="606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组合 30">
            <a:extLst>
              <a:ext uri="{FF2B5EF4-FFF2-40B4-BE49-F238E27FC236}">
                <a16:creationId xmlns:a16="http://schemas.microsoft.com/office/drawing/2014/main" id="{AA1BCEC4-5BF3-A4F6-5319-43CBFD1BFEB7}"/>
              </a:ext>
            </a:extLst>
          </p:cNvPr>
          <p:cNvGrpSpPr/>
          <p:nvPr/>
        </p:nvGrpSpPr>
        <p:grpSpPr>
          <a:xfrm>
            <a:off x="2551860" y="2920566"/>
            <a:ext cx="1220040" cy="1276830"/>
            <a:chOff x="7383764" y="4849435"/>
            <a:chExt cx="1370769" cy="143457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6E0C026-6D91-F3B5-ACD7-803B2D6AD9AD}"/>
                </a:ext>
              </a:extLst>
            </p:cNvPr>
            <p:cNvSpPr/>
            <p:nvPr/>
          </p:nvSpPr>
          <p:spPr>
            <a:xfrm>
              <a:off x="7383764" y="4849435"/>
              <a:ext cx="1370769" cy="1434574"/>
            </a:xfrm>
            <a:custGeom>
              <a:avLst/>
              <a:gdLst/>
              <a:ahLst/>
              <a:cxnLst/>
              <a:rect l="0" t="0" r="0" b="0"/>
              <a:pathLst>
                <a:path w="1289734" h="1349766">
                  <a:moveTo>
                    <a:pt x="596172" y="34516"/>
                  </a:moveTo>
                  <a:cubicBezTo>
                    <a:pt x="552435" y="74546"/>
                    <a:pt x="516180" y="169939"/>
                    <a:pt x="526015" y="219113"/>
                  </a:cubicBezTo>
                  <a:cubicBezTo>
                    <a:pt x="532800" y="253039"/>
                    <a:pt x="527804" y="261103"/>
                    <a:pt x="479334" y="294451"/>
                  </a:cubicBezTo>
                  <a:cubicBezTo>
                    <a:pt x="383505" y="360383"/>
                    <a:pt x="274732" y="488202"/>
                    <a:pt x="239486" y="576297"/>
                  </a:cubicBezTo>
                  <a:cubicBezTo>
                    <a:pt x="214230" y="639422"/>
                    <a:pt x="200061" y="658818"/>
                    <a:pt x="174140" y="665750"/>
                  </a:cubicBezTo>
                  <a:cubicBezTo>
                    <a:pt x="66796" y="694459"/>
                    <a:pt x="0" y="784332"/>
                    <a:pt x="24710" y="866807"/>
                  </a:cubicBezTo>
                  <a:cubicBezTo>
                    <a:pt x="52455" y="959412"/>
                    <a:pt x="140369" y="1001588"/>
                    <a:pt x="139576" y="921913"/>
                  </a:cubicBezTo>
                  <a:cubicBezTo>
                    <a:pt x="139079" y="872060"/>
                    <a:pt x="162115" y="811424"/>
                    <a:pt x="191734" y="784619"/>
                  </a:cubicBezTo>
                  <a:cubicBezTo>
                    <a:pt x="216075" y="762591"/>
                    <a:pt x="216886" y="762753"/>
                    <a:pt x="216886" y="789648"/>
                  </a:cubicBezTo>
                  <a:cubicBezTo>
                    <a:pt x="216886" y="839117"/>
                    <a:pt x="277361" y="938521"/>
                    <a:pt x="343798" y="998253"/>
                  </a:cubicBezTo>
                  <a:cubicBezTo>
                    <a:pt x="432985" y="1078440"/>
                    <a:pt x="562676" y="1115545"/>
                    <a:pt x="712176" y="1103648"/>
                  </a:cubicBezTo>
                  <a:cubicBezTo>
                    <a:pt x="750588" y="1100592"/>
                    <a:pt x="783938" y="1100012"/>
                    <a:pt x="786286" y="1102361"/>
                  </a:cubicBezTo>
                  <a:cubicBezTo>
                    <a:pt x="800008" y="1116083"/>
                    <a:pt x="743114" y="1195680"/>
                    <a:pt x="704857" y="1216283"/>
                  </a:cubicBezTo>
                  <a:cubicBezTo>
                    <a:pt x="618369" y="1262860"/>
                    <a:pt x="625524" y="1314333"/>
                    <a:pt x="720975" y="1332239"/>
                  </a:cubicBezTo>
                  <a:cubicBezTo>
                    <a:pt x="814392" y="1349765"/>
                    <a:pt x="896271" y="1265782"/>
                    <a:pt x="885830" y="1163148"/>
                  </a:cubicBezTo>
                  <a:cubicBezTo>
                    <a:pt x="874978" y="1056480"/>
                    <a:pt x="876035" y="1051144"/>
                    <a:pt x="915505" y="1013330"/>
                  </a:cubicBezTo>
                  <a:cubicBezTo>
                    <a:pt x="936968" y="992767"/>
                    <a:pt x="967979" y="947233"/>
                    <a:pt x="984419" y="912144"/>
                  </a:cubicBezTo>
                  <a:cubicBezTo>
                    <a:pt x="1083856" y="699901"/>
                    <a:pt x="1078027" y="708220"/>
                    <a:pt x="1138646" y="692007"/>
                  </a:cubicBezTo>
                  <a:cubicBezTo>
                    <a:pt x="1169730" y="683693"/>
                    <a:pt x="1216509" y="657328"/>
                    <a:pt x="1242599" y="633418"/>
                  </a:cubicBezTo>
                  <a:cubicBezTo>
                    <a:pt x="1287770" y="592022"/>
                    <a:pt x="1289733" y="586911"/>
                    <a:pt x="1283686" y="526401"/>
                  </a:cubicBezTo>
                  <a:cubicBezTo>
                    <a:pt x="1277141" y="460904"/>
                    <a:pt x="1236601" y="389550"/>
                    <a:pt x="1207966" y="393128"/>
                  </a:cubicBezTo>
                  <a:cubicBezTo>
                    <a:pt x="1180483" y="396562"/>
                    <a:pt x="1170149" y="415404"/>
                    <a:pt x="1156620" y="486742"/>
                  </a:cubicBezTo>
                  <a:cubicBezTo>
                    <a:pt x="1149391" y="524860"/>
                    <a:pt x="1132161" y="567363"/>
                    <a:pt x="1118331" y="581193"/>
                  </a:cubicBezTo>
                  <a:cubicBezTo>
                    <a:pt x="1093271" y="606253"/>
                    <a:pt x="1093186" y="606156"/>
                    <a:pt x="1093186" y="552308"/>
                  </a:cubicBezTo>
                  <a:cubicBezTo>
                    <a:pt x="1093186" y="522592"/>
                    <a:pt x="1085141" y="479023"/>
                    <a:pt x="1075308" y="455490"/>
                  </a:cubicBezTo>
                  <a:cubicBezTo>
                    <a:pt x="1058131" y="414381"/>
                    <a:pt x="1058870" y="411320"/>
                    <a:pt x="1094132" y="377537"/>
                  </a:cubicBezTo>
                  <a:cubicBezTo>
                    <a:pt x="1114319" y="358197"/>
                    <a:pt x="1140246" y="317733"/>
                    <a:pt x="1151747" y="287616"/>
                  </a:cubicBezTo>
                  <a:cubicBezTo>
                    <a:pt x="1177033" y="221407"/>
                    <a:pt x="1161776" y="170591"/>
                    <a:pt x="1104329" y="129686"/>
                  </a:cubicBezTo>
                  <a:cubicBezTo>
                    <a:pt x="1029395" y="76327"/>
                    <a:pt x="893970" y="83417"/>
                    <a:pt x="838798" y="143586"/>
                  </a:cubicBezTo>
                  <a:cubicBezTo>
                    <a:pt x="809222" y="175841"/>
                    <a:pt x="799604" y="178500"/>
                    <a:pt x="718148" y="176940"/>
                  </a:cubicBezTo>
                  <a:lnTo>
                    <a:pt x="629636" y="175244"/>
                  </a:lnTo>
                  <a:lnTo>
                    <a:pt x="702661" y="132778"/>
                  </a:lnTo>
                  <a:cubicBezTo>
                    <a:pt x="781820" y="86744"/>
                    <a:pt x="791072" y="66811"/>
                    <a:pt x="747460" y="36264"/>
                  </a:cubicBezTo>
                  <a:cubicBezTo>
                    <a:pt x="696723" y="726"/>
                    <a:pt x="633885" y="0"/>
                    <a:pt x="596172" y="34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地图&#10;&#10;描述已自动生成">
              <a:extLst>
                <a:ext uri="{FF2B5EF4-FFF2-40B4-BE49-F238E27FC236}">
                  <a16:creationId xmlns:a16="http://schemas.microsoft.com/office/drawing/2014/main" id="{50BAE101-7D75-3E8C-38B5-50E60CE0B0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9867" y="4893733"/>
              <a:ext cx="1354666" cy="1380068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3F6310-4DA0-451B-E0B5-0D7D0C1D33ED}"/>
              </a:ext>
            </a:extLst>
          </p:cNvPr>
          <p:cNvGrpSpPr/>
          <p:nvPr/>
        </p:nvGrpSpPr>
        <p:grpSpPr>
          <a:xfrm>
            <a:off x="9037286" y="1629570"/>
            <a:ext cx="1205708" cy="1290996"/>
            <a:chOff x="3875190" y="88900"/>
            <a:chExt cx="1535010" cy="1643591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EA199BE-B31D-9F3C-2D63-E3ABFDC2F17A}"/>
                </a:ext>
              </a:extLst>
            </p:cNvPr>
            <p:cNvSpPr/>
            <p:nvPr/>
          </p:nvSpPr>
          <p:spPr>
            <a:xfrm>
              <a:off x="3899833" y="206313"/>
              <a:ext cx="1392196" cy="1526178"/>
            </a:xfrm>
            <a:custGeom>
              <a:avLst/>
              <a:gdLst/>
              <a:ahLst/>
              <a:cxnLst/>
              <a:rect l="0" t="0" r="0" b="0"/>
              <a:pathLst>
                <a:path w="1289081" h="1413139">
                  <a:moveTo>
                    <a:pt x="81902" y="47910"/>
                  </a:moveTo>
                  <a:cubicBezTo>
                    <a:pt x="59883" y="100608"/>
                    <a:pt x="58504" y="150847"/>
                    <a:pt x="77574" y="205551"/>
                  </a:cubicBezTo>
                  <a:cubicBezTo>
                    <a:pt x="90171" y="241685"/>
                    <a:pt x="86836" y="255082"/>
                    <a:pt x="45824" y="333129"/>
                  </a:cubicBezTo>
                  <a:cubicBezTo>
                    <a:pt x="20621" y="381091"/>
                    <a:pt x="0" y="429416"/>
                    <a:pt x="0" y="440517"/>
                  </a:cubicBezTo>
                  <a:cubicBezTo>
                    <a:pt x="0" y="459757"/>
                    <a:pt x="27516" y="474804"/>
                    <a:pt x="199629" y="549682"/>
                  </a:cubicBezTo>
                  <a:cubicBezTo>
                    <a:pt x="258160" y="575146"/>
                    <a:pt x="264375" y="581382"/>
                    <a:pt x="252790" y="603028"/>
                  </a:cubicBezTo>
                  <a:cubicBezTo>
                    <a:pt x="200306" y="701096"/>
                    <a:pt x="188878" y="741682"/>
                    <a:pt x="181905" y="854768"/>
                  </a:cubicBezTo>
                  <a:cubicBezTo>
                    <a:pt x="175036" y="966158"/>
                    <a:pt x="177417" y="984191"/>
                    <a:pt x="212932" y="1089718"/>
                  </a:cubicBezTo>
                  <a:cubicBezTo>
                    <a:pt x="234089" y="1152583"/>
                    <a:pt x="257024" y="1234254"/>
                    <a:pt x="263898" y="1271208"/>
                  </a:cubicBezTo>
                  <a:cubicBezTo>
                    <a:pt x="286408" y="1392220"/>
                    <a:pt x="336241" y="1413138"/>
                    <a:pt x="411782" y="1333284"/>
                  </a:cubicBezTo>
                  <a:cubicBezTo>
                    <a:pt x="430468" y="1313531"/>
                    <a:pt x="432199" y="1296827"/>
                    <a:pt x="423624" y="1218984"/>
                  </a:cubicBezTo>
                  <a:cubicBezTo>
                    <a:pt x="406912" y="1067269"/>
                    <a:pt x="442745" y="908741"/>
                    <a:pt x="462173" y="1048443"/>
                  </a:cubicBezTo>
                  <a:cubicBezTo>
                    <a:pt x="508514" y="1381684"/>
                    <a:pt x="510517" y="1388168"/>
                    <a:pt x="567104" y="1388168"/>
                  </a:cubicBezTo>
                  <a:cubicBezTo>
                    <a:pt x="583930" y="1388168"/>
                    <a:pt x="600987" y="1379595"/>
                    <a:pt x="605007" y="1369118"/>
                  </a:cubicBezTo>
                  <a:cubicBezTo>
                    <a:pt x="610630" y="1354466"/>
                    <a:pt x="634901" y="1350068"/>
                    <a:pt x="710131" y="1350068"/>
                  </a:cubicBezTo>
                  <a:cubicBezTo>
                    <a:pt x="829165" y="1350068"/>
                    <a:pt x="850455" y="1337188"/>
                    <a:pt x="857645" y="1260828"/>
                  </a:cubicBezTo>
                  <a:cubicBezTo>
                    <a:pt x="870714" y="1122021"/>
                    <a:pt x="867196" y="1127053"/>
                    <a:pt x="955675" y="1120636"/>
                  </a:cubicBezTo>
                  <a:cubicBezTo>
                    <a:pt x="1074770" y="1111998"/>
                    <a:pt x="1173349" y="1066057"/>
                    <a:pt x="1218252" y="998265"/>
                  </a:cubicBezTo>
                  <a:cubicBezTo>
                    <a:pt x="1277659" y="908576"/>
                    <a:pt x="1289080" y="835957"/>
                    <a:pt x="1269624" y="671612"/>
                  </a:cubicBezTo>
                  <a:cubicBezTo>
                    <a:pt x="1248205" y="490685"/>
                    <a:pt x="1248032" y="372006"/>
                    <a:pt x="1269146" y="343593"/>
                  </a:cubicBezTo>
                  <a:cubicBezTo>
                    <a:pt x="1282947" y="325021"/>
                    <a:pt x="1282601" y="321368"/>
                    <a:pt x="1267037" y="321368"/>
                  </a:cubicBezTo>
                  <a:cubicBezTo>
                    <a:pt x="1233611" y="321368"/>
                    <a:pt x="1142610" y="397300"/>
                    <a:pt x="1105042" y="456539"/>
                  </a:cubicBezTo>
                  <a:cubicBezTo>
                    <a:pt x="1069284" y="512924"/>
                    <a:pt x="1016000" y="701173"/>
                    <a:pt x="1016000" y="771121"/>
                  </a:cubicBezTo>
                  <a:cubicBezTo>
                    <a:pt x="1016000" y="843760"/>
                    <a:pt x="947648" y="930968"/>
                    <a:pt x="890714" y="930968"/>
                  </a:cubicBezTo>
                  <a:cubicBezTo>
                    <a:pt x="885582" y="930968"/>
                    <a:pt x="871569" y="895249"/>
                    <a:pt x="859575" y="851593"/>
                  </a:cubicBezTo>
                  <a:cubicBezTo>
                    <a:pt x="830162" y="744535"/>
                    <a:pt x="777826" y="653099"/>
                    <a:pt x="723303" y="613513"/>
                  </a:cubicBezTo>
                  <a:lnTo>
                    <a:pt x="678257" y="580807"/>
                  </a:lnTo>
                  <a:lnTo>
                    <a:pt x="744594" y="551531"/>
                  </a:lnTo>
                  <a:cubicBezTo>
                    <a:pt x="821701" y="517501"/>
                    <a:pt x="914400" y="442452"/>
                    <a:pt x="914400" y="414055"/>
                  </a:cubicBezTo>
                  <a:cubicBezTo>
                    <a:pt x="914400" y="403256"/>
                    <a:pt x="892328" y="361368"/>
                    <a:pt x="865351" y="320970"/>
                  </a:cubicBezTo>
                  <a:cubicBezTo>
                    <a:pt x="820819" y="254282"/>
                    <a:pt x="816869" y="241629"/>
                    <a:pt x="822449" y="183557"/>
                  </a:cubicBezTo>
                  <a:cubicBezTo>
                    <a:pt x="830730" y="97366"/>
                    <a:pt x="817010" y="32415"/>
                    <a:pt x="787144" y="16431"/>
                  </a:cubicBezTo>
                  <a:cubicBezTo>
                    <a:pt x="756442" y="0"/>
                    <a:pt x="684856" y="27240"/>
                    <a:pt x="658008" y="65570"/>
                  </a:cubicBezTo>
                  <a:lnTo>
                    <a:pt x="639597" y="91856"/>
                  </a:lnTo>
                  <a:lnTo>
                    <a:pt x="584043" y="64370"/>
                  </a:lnTo>
                  <a:cubicBezTo>
                    <a:pt x="553488" y="49252"/>
                    <a:pt x="493875" y="31759"/>
                    <a:pt x="451569" y="25495"/>
                  </a:cubicBezTo>
                  <a:cubicBezTo>
                    <a:pt x="382103" y="15211"/>
                    <a:pt x="369007" y="17108"/>
                    <a:pt x="316413" y="45074"/>
                  </a:cubicBezTo>
                  <a:lnTo>
                    <a:pt x="258175" y="76041"/>
                  </a:lnTo>
                  <a:lnTo>
                    <a:pt x="217787" y="39955"/>
                  </a:lnTo>
                  <a:cubicBezTo>
                    <a:pt x="192212" y="17103"/>
                    <a:pt x="163262" y="3868"/>
                    <a:pt x="138852" y="3868"/>
                  </a:cubicBezTo>
                  <a:cubicBezTo>
                    <a:pt x="106869" y="3868"/>
                    <a:pt x="97170" y="11369"/>
                    <a:pt x="81902" y="47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 descr="地图&#10;&#10;描述已自动生成">
              <a:extLst>
                <a:ext uri="{FF2B5EF4-FFF2-40B4-BE49-F238E27FC236}">
                  <a16:creationId xmlns:a16="http://schemas.microsoft.com/office/drawing/2014/main" id="{8BEE564E-5AEC-E611-BB0B-F35218923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75190" y="88900"/>
              <a:ext cx="1535010" cy="1643590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C9A477E-E977-A04D-7712-CB1D50ACF5DE}"/>
              </a:ext>
            </a:extLst>
          </p:cNvPr>
          <p:cNvGrpSpPr/>
          <p:nvPr/>
        </p:nvGrpSpPr>
        <p:grpSpPr>
          <a:xfrm>
            <a:off x="8084656" y="5618177"/>
            <a:ext cx="806730" cy="934396"/>
            <a:chOff x="8228652" y="3294532"/>
            <a:chExt cx="1261690" cy="146135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D250078-85F8-4BAD-EA87-0EE1B627FC09}"/>
                </a:ext>
              </a:extLst>
            </p:cNvPr>
            <p:cNvSpPr/>
            <p:nvPr/>
          </p:nvSpPr>
          <p:spPr>
            <a:xfrm>
              <a:off x="8267636" y="3431222"/>
              <a:ext cx="1222706" cy="1324664"/>
            </a:xfrm>
            <a:custGeom>
              <a:avLst/>
              <a:gdLst/>
              <a:ahLst/>
              <a:cxnLst/>
              <a:rect l="0" t="0" r="0" b="0"/>
              <a:pathLst>
                <a:path w="1109588" h="1202113">
                  <a:moveTo>
                    <a:pt x="778363" y="15814"/>
                  </a:moveTo>
                  <a:cubicBezTo>
                    <a:pt x="769202" y="21926"/>
                    <a:pt x="752081" y="36334"/>
                    <a:pt x="740317" y="47831"/>
                  </a:cubicBezTo>
                  <a:cubicBezTo>
                    <a:pt x="722626" y="65120"/>
                    <a:pt x="699566" y="67649"/>
                    <a:pt x="606967" y="62456"/>
                  </a:cubicBezTo>
                  <a:cubicBezTo>
                    <a:pt x="476601" y="55144"/>
                    <a:pt x="447233" y="65338"/>
                    <a:pt x="352003" y="150958"/>
                  </a:cubicBezTo>
                  <a:cubicBezTo>
                    <a:pt x="279768" y="215904"/>
                    <a:pt x="229323" y="316109"/>
                    <a:pt x="211433" y="430190"/>
                  </a:cubicBezTo>
                  <a:cubicBezTo>
                    <a:pt x="200873" y="497535"/>
                    <a:pt x="195011" y="508152"/>
                    <a:pt x="156805" y="529129"/>
                  </a:cubicBezTo>
                  <a:cubicBezTo>
                    <a:pt x="133266" y="542054"/>
                    <a:pt x="88290" y="571152"/>
                    <a:pt x="56857" y="593793"/>
                  </a:cubicBezTo>
                  <a:cubicBezTo>
                    <a:pt x="6258" y="630238"/>
                    <a:pt x="0" y="640064"/>
                    <a:pt x="2266" y="679520"/>
                  </a:cubicBezTo>
                  <a:cubicBezTo>
                    <a:pt x="5850" y="741942"/>
                    <a:pt x="41810" y="771978"/>
                    <a:pt x="96886" y="758551"/>
                  </a:cubicBezTo>
                  <a:cubicBezTo>
                    <a:pt x="133632" y="749593"/>
                    <a:pt x="176832" y="716856"/>
                    <a:pt x="177344" y="697579"/>
                  </a:cubicBezTo>
                  <a:cubicBezTo>
                    <a:pt x="177896" y="676776"/>
                    <a:pt x="210603" y="721179"/>
                    <a:pt x="243808" y="787809"/>
                  </a:cubicBezTo>
                  <a:cubicBezTo>
                    <a:pt x="289495" y="879489"/>
                    <a:pt x="355651" y="956361"/>
                    <a:pt x="417552" y="989697"/>
                  </a:cubicBezTo>
                  <a:cubicBezTo>
                    <a:pt x="454700" y="1009703"/>
                    <a:pt x="461629" y="1020029"/>
                    <a:pt x="459606" y="1052367"/>
                  </a:cubicBezTo>
                  <a:cubicBezTo>
                    <a:pt x="458274" y="1073662"/>
                    <a:pt x="446496" y="1109194"/>
                    <a:pt x="433433" y="1131328"/>
                  </a:cubicBezTo>
                  <a:cubicBezTo>
                    <a:pt x="420370" y="1153462"/>
                    <a:pt x="412732" y="1176505"/>
                    <a:pt x="416459" y="1182536"/>
                  </a:cubicBezTo>
                  <a:cubicBezTo>
                    <a:pt x="425817" y="1197677"/>
                    <a:pt x="561456" y="1202112"/>
                    <a:pt x="570443" y="1187570"/>
                  </a:cubicBezTo>
                  <a:cubicBezTo>
                    <a:pt x="574449" y="1181089"/>
                    <a:pt x="563401" y="1158761"/>
                    <a:pt x="545892" y="1137952"/>
                  </a:cubicBezTo>
                  <a:cubicBezTo>
                    <a:pt x="526867" y="1115343"/>
                    <a:pt x="514057" y="1084247"/>
                    <a:pt x="514057" y="1060677"/>
                  </a:cubicBezTo>
                  <a:cubicBezTo>
                    <a:pt x="514057" y="1019074"/>
                    <a:pt x="530050" y="1009729"/>
                    <a:pt x="606132" y="1006880"/>
                  </a:cubicBezTo>
                  <a:cubicBezTo>
                    <a:pt x="639209" y="1005642"/>
                    <a:pt x="641057" y="1008571"/>
                    <a:pt x="641057" y="1062235"/>
                  </a:cubicBezTo>
                  <a:cubicBezTo>
                    <a:pt x="641057" y="1102769"/>
                    <a:pt x="633827" y="1125441"/>
                    <a:pt x="615657" y="1141885"/>
                  </a:cubicBezTo>
                  <a:cubicBezTo>
                    <a:pt x="572275" y="1181145"/>
                    <a:pt x="584519" y="1194330"/>
                    <a:pt x="666457" y="1196588"/>
                  </a:cubicBezTo>
                  <a:cubicBezTo>
                    <a:pt x="750942" y="1198917"/>
                    <a:pt x="761364" y="1186391"/>
                    <a:pt x="717257" y="1135535"/>
                  </a:cubicBezTo>
                  <a:cubicBezTo>
                    <a:pt x="700458" y="1116166"/>
                    <a:pt x="691857" y="1088020"/>
                    <a:pt x="691857" y="1052419"/>
                  </a:cubicBezTo>
                  <a:cubicBezTo>
                    <a:pt x="691857" y="1006589"/>
                    <a:pt x="696269" y="997481"/>
                    <a:pt x="721543" y="991138"/>
                  </a:cubicBezTo>
                  <a:cubicBezTo>
                    <a:pt x="797020" y="972194"/>
                    <a:pt x="859940" y="885154"/>
                    <a:pt x="876111" y="777317"/>
                  </a:cubicBezTo>
                  <a:cubicBezTo>
                    <a:pt x="886481" y="708167"/>
                    <a:pt x="910246" y="692610"/>
                    <a:pt x="938841" y="736251"/>
                  </a:cubicBezTo>
                  <a:cubicBezTo>
                    <a:pt x="967835" y="780501"/>
                    <a:pt x="1050892" y="780482"/>
                    <a:pt x="1079894" y="736219"/>
                  </a:cubicBezTo>
                  <a:cubicBezTo>
                    <a:pt x="1109587" y="690902"/>
                    <a:pt x="1090094" y="642883"/>
                    <a:pt x="1022057" y="593741"/>
                  </a:cubicBezTo>
                  <a:cubicBezTo>
                    <a:pt x="897188" y="503552"/>
                    <a:pt x="897581" y="504040"/>
                    <a:pt x="882393" y="420652"/>
                  </a:cubicBezTo>
                  <a:cubicBezTo>
                    <a:pt x="874492" y="377275"/>
                    <a:pt x="860255" y="308157"/>
                    <a:pt x="850755" y="267055"/>
                  </a:cubicBezTo>
                  <a:cubicBezTo>
                    <a:pt x="839248" y="217272"/>
                    <a:pt x="837400" y="182020"/>
                    <a:pt x="845219" y="161454"/>
                  </a:cubicBezTo>
                  <a:cubicBezTo>
                    <a:pt x="862611" y="115711"/>
                    <a:pt x="859479" y="81435"/>
                    <a:pt x="837907" y="81435"/>
                  </a:cubicBezTo>
                  <a:cubicBezTo>
                    <a:pt x="826177" y="81435"/>
                    <a:pt x="818857" y="69524"/>
                    <a:pt x="818857" y="50435"/>
                  </a:cubicBezTo>
                  <a:cubicBezTo>
                    <a:pt x="818857" y="14357"/>
                    <a:pt x="802063" y="0"/>
                    <a:pt x="778363" y="158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 descr="地图&#10;&#10;描述已自动生成">
              <a:extLst>
                <a:ext uri="{FF2B5EF4-FFF2-40B4-BE49-F238E27FC236}">
                  <a16:creationId xmlns:a16="http://schemas.microsoft.com/office/drawing/2014/main" id="{4B443E44-43EE-F89E-55E6-23E51753C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8652" y="3294532"/>
              <a:ext cx="1205708" cy="1400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917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3AE78F61-B493-F9A0-B0AD-9A9CABB653E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7E7415-45EE-652C-BC22-154CBE0B6A4C}"/>
              </a:ext>
            </a:extLst>
          </p:cNvPr>
          <p:cNvSpPr txBox="1"/>
          <p:nvPr/>
        </p:nvSpPr>
        <p:spPr>
          <a:xfrm>
            <a:off x="3047999" y="2684553"/>
            <a:ext cx="6096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9E9B17-142C-6172-4448-9D9D1FFA5899}"/>
              </a:ext>
            </a:extLst>
          </p:cNvPr>
          <p:cNvSpPr txBox="1"/>
          <p:nvPr/>
        </p:nvSpPr>
        <p:spPr>
          <a:xfrm>
            <a:off x="4285199" y="2278263"/>
            <a:ext cx="362160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1">
                <a:latin typeface="+mn-ea"/>
                <a:cs typeface="..黑体UI-韩语" panose="02000000000000000000" pitchFamily="2" charset="-128"/>
              </a:rPr>
              <a:t>Your Corporate Name Goes Here</a:t>
            </a:r>
            <a:endParaRPr lang="zh-CN" altLang="en-US" sz="1500" b="1">
              <a:latin typeface="+mn-ea"/>
              <a:cs typeface="..黑体UI-韩语" panose="02000000000000000000" pitchFamily="2" charset="-128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401BA1-9DD2-3F54-1BA5-7F42D0071221}"/>
              </a:ext>
            </a:extLst>
          </p:cNvPr>
          <p:cNvGrpSpPr/>
          <p:nvPr/>
        </p:nvGrpSpPr>
        <p:grpSpPr>
          <a:xfrm>
            <a:off x="5256810" y="3997070"/>
            <a:ext cx="1678380" cy="1688428"/>
            <a:chOff x="5470766" y="5055200"/>
            <a:chExt cx="1863898" cy="187505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09E39A9-3264-2F86-01D4-37D84DC1F61C}"/>
                </a:ext>
              </a:extLst>
            </p:cNvPr>
            <p:cNvSpPr/>
            <p:nvPr/>
          </p:nvSpPr>
          <p:spPr>
            <a:xfrm>
              <a:off x="5470766" y="5055200"/>
              <a:ext cx="1772414" cy="1875056"/>
            </a:xfrm>
            <a:custGeom>
              <a:avLst/>
              <a:gdLst/>
              <a:ahLst/>
              <a:cxnLst/>
              <a:rect l="0" t="0" r="0" b="0"/>
              <a:pathLst>
                <a:path w="1666444" h="1762951">
                  <a:moveTo>
                    <a:pt x="452644" y="20509"/>
                  </a:moveTo>
                  <a:cubicBezTo>
                    <a:pt x="447846" y="29274"/>
                    <a:pt x="432333" y="63476"/>
                    <a:pt x="418171" y="96515"/>
                  </a:cubicBezTo>
                  <a:cubicBezTo>
                    <a:pt x="404009" y="129553"/>
                    <a:pt x="386272" y="156585"/>
                    <a:pt x="378756" y="156585"/>
                  </a:cubicBezTo>
                  <a:cubicBezTo>
                    <a:pt x="371240" y="156585"/>
                    <a:pt x="349314" y="144921"/>
                    <a:pt x="330032" y="130665"/>
                  </a:cubicBezTo>
                  <a:cubicBezTo>
                    <a:pt x="310750" y="116410"/>
                    <a:pt x="266690" y="100693"/>
                    <a:pt x="232122" y="95740"/>
                  </a:cubicBezTo>
                  <a:cubicBezTo>
                    <a:pt x="170578" y="86923"/>
                    <a:pt x="169340" y="87396"/>
                    <a:pt x="172675" y="118485"/>
                  </a:cubicBezTo>
                  <a:cubicBezTo>
                    <a:pt x="174549" y="135948"/>
                    <a:pt x="190658" y="169109"/>
                    <a:pt x="208474" y="192178"/>
                  </a:cubicBezTo>
                  <a:lnTo>
                    <a:pt x="240867" y="234121"/>
                  </a:lnTo>
                  <a:lnTo>
                    <a:pt x="81274" y="372529"/>
                  </a:lnTo>
                  <a:cubicBezTo>
                    <a:pt x="53065" y="397001"/>
                    <a:pt x="23096" y="437006"/>
                    <a:pt x="14675" y="461429"/>
                  </a:cubicBezTo>
                  <a:cubicBezTo>
                    <a:pt x="0" y="503991"/>
                    <a:pt x="1186" y="507549"/>
                    <a:pt x="43242" y="547110"/>
                  </a:cubicBezTo>
                  <a:cubicBezTo>
                    <a:pt x="104782" y="604999"/>
                    <a:pt x="175229" y="604131"/>
                    <a:pt x="300837" y="543935"/>
                  </a:cubicBezTo>
                  <a:cubicBezTo>
                    <a:pt x="351851" y="519488"/>
                    <a:pt x="395981" y="499485"/>
                    <a:pt x="398904" y="499485"/>
                  </a:cubicBezTo>
                  <a:cubicBezTo>
                    <a:pt x="401827" y="499485"/>
                    <a:pt x="404219" y="522026"/>
                    <a:pt x="404219" y="549575"/>
                  </a:cubicBezTo>
                  <a:cubicBezTo>
                    <a:pt x="404219" y="577125"/>
                    <a:pt x="415596" y="730002"/>
                    <a:pt x="429502" y="889301"/>
                  </a:cubicBezTo>
                  <a:cubicBezTo>
                    <a:pt x="443407" y="1048599"/>
                    <a:pt x="462982" y="1274037"/>
                    <a:pt x="473002" y="1390272"/>
                  </a:cubicBezTo>
                  <a:cubicBezTo>
                    <a:pt x="499477" y="1697408"/>
                    <a:pt x="532465" y="1762950"/>
                    <a:pt x="646730" y="1735444"/>
                  </a:cubicBezTo>
                  <a:lnTo>
                    <a:pt x="689969" y="1725035"/>
                  </a:lnTo>
                  <a:lnTo>
                    <a:pt x="685987" y="1598035"/>
                  </a:lnTo>
                  <a:cubicBezTo>
                    <a:pt x="681396" y="1451582"/>
                    <a:pt x="693973" y="1408915"/>
                    <a:pt x="747205" y="1390358"/>
                  </a:cubicBezTo>
                  <a:cubicBezTo>
                    <a:pt x="767804" y="1383177"/>
                    <a:pt x="786086" y="1381247"/>
                    <a:pt x="787831" y="1386068"/>
                  </a:cubicBezTo>
                  <a:cubicBezTo>
                    <a:pt x="789577" y="1390890"/>
                    <a:pt x="792138" y="1446871"/>
                    <a:pt x="793523" y="1510470"/>
                  </a:cubicBezTo>
                  <a:cubicBezTo>
                    <a:pt x="796493" y="1646901"/>
                    <a:pt x="819189" y="1713977"/>
                    <a:pt x="866387" y="1725823"/>
                  </a:cubicBezTo>
                  <a:cubicBezTo>
                    <a:pt x="885400" y="1730595"/>
                    <a:pt x="910270" y="1726490"/>
                    <a:pt x="927549" y="1715727"/>
                  </a:cubicBezTo>
                  <a:cubicBezTo>
                    <a:pt x="951743" y="1700658"/>
                    <a:pt x="958033" y="1682724"/>
                    <a:pt x="964731" y="1609712"/>
                  </a:cubicBezTo>
                  <a:cubicBezTo>
                    <a:pt x="973798" y="1510874"/>
                    <a:pt x="1001061" y="1438188"/>
                    <a:pt x="1045874" y="1393375"/>
                  </a:cubicBezTo>
                  <a:cubicBezTo>
                    <a:pt x="1069893" y="1369357"/>
                    <a:pt x="1089605" y="1363085"/>
                    <a:pt x="1141077" y="1363085"/>
                  </a:cubicBezTo>
                  <a:cubicBezTo>
                    <a:pt x="1249300" y="1363085"/>
                    <a:pt x="1251946" y="1366453"/>
                    <a:pt x="1299617" y="1564882"/>
                  </a:cubicBezTo>
                  <a:cubicBezTo>
                    <a:pt x="1326154" y="1675339"/>
                    <a:pt x="1357340" y="1715720"/>
                    <a:pt x="1399095" y="1693690"/>
                  </a:cubicBezTo>
                  <a:cubicBezTo>
                    <a:pt x="1459069" y="1662048"/>
                    <a:pt x="1461530" y="1649879"/>
                    <a:pt x="1453112" y="1426585"/>
                  </a:cubicBezTo>
                  <a:cubicBezTo>
                    <a:pt x="1448768" y="1311333"/>
                    <a:pt x="1437121" y="1151312"/>
                    <a:pt x="1427231" y="1070985"/>
                  </a:cubicBezTo>
                  <a:lnTo>
                    <a:pt x="1409249" y="924935"/>
                  </a:lnTo>
                  <a:lnTo>
                    <a:pt x="1475059" y="857252"/>
                  </a:lnTo>
                  <a:cubicBezTo>
                    <a:pt x="1515806" y="815346"/>
                    <a:pt x="1561203" y="782713"/>
                    <a:pt x="1594261" y="771566"/>
                  </a:cubicBezTo>
                  <a:cubicBezTo>
                    <a:pt x="1640181" y="756083"/>
                    <a:pt x="1648819" y="747350"/>
                    <a:pt x="1655982" y="709170"/>
                  </a:cubicBezTo>
                  <a:cubicBezTo>
                    <a:pt x="1666443" y="653404"/>
                    <a:pt x="1655147" y="621339"/>
                    <a:pt x="1628623" y="631517"/>
                  </a:cubicBezTo>
                  <a:cubicBezTo>
                    <a:pt x="1617633" y="635735"/>
                    <a:pt x="1598757" y="639185"/>
                    <a:pt x="1586675" y="639185"/>
                  </a:cubicBezTo>
                  <a:cubicBezTo>
                    <a:pt x="1554695" y="639185"/>
                    <a:pt x="1509119" y="686401"/>
                    <a:pt x="1509119" y="719532"/>
                  </a:cubicBezTo>
                  <a:cubicBezTo>
                    <a:pt x="1509119" y="736913"/>
                    <a:pt x="1484793" y="772050"/>
                    <a:pt x="1446963" y="809311"/>
                  </a:cubicBezTo>
                  <a:lnTo>
                    <a:pt x="1384807" y="870533"/>
                  </a:lnTo>
                  <a:lnTo>
                    <a:pt x="1346400" y="842137"/>
                  </a:lnTo>
                  <a:cubicBezTo>
                    <a:pt x="1320943" y="823316"/>
                    <a:pt x="1276599" y="809615"/>
                    <a:pt x="1214881" y="801502"/>
                  </a:cubicBezTo>
                  <a:cubicBezTo>
                    <a:pt x="1119240" y="788930"/>
                    <a:pt x="1065457" y="796382"/>
                    <a:pt x="854060" y="851496"/>
                  </a:cubicBezTo>
                  <a:cubicBezTo>
                    <a:pt x="748143" y="879110"/>
                    <a:pt x="713626" y="868558"/>
                    <a:pt x="696022" y="803183"/>
                  </a:cubicBezTo>
                  <a:cubicBezTo>
                    <a:pt x="671448" y="711922"/>
                    <a:pt x="634984" y="470293"/>
                    <a:pt x="632814" y="384336"/>
                  </a:cubicBezTo>
                  <a:lnTo>
                    <a:pt x="630708" y="300938"/>
                  </a:lnTo>
                  <a:lnTo>
                    <a:pt x="679703" y="286259"/>
                  </a:lnTo>
                  <a:cubicBezTo>
                    <a:pt x="706649" y="278185"/>
                    <a:pt x="750451" y="251654"/>
                    <a:pt x="777039" y="227300"/>
                  </a:cubicBezTo>
                  <a:cubicBezTo>
                    <a:pt x="817309" y="190415"/>
                    <a:pt x="823598" y="178163"/>
                    <a:pt x="814706" y="153928"/>
                  </a:cubicBezTo>
                  <a:cubicBezTo>
                    <a:pt x="805396" y="128555"/>
                    <a:pt x="796190" y="125151"/>
                    <a:pt x="742712" y="127308"/>
                  </a:cubicBezTo>
                  <a:cubicBezTo>
                    <a:pt x="708987" y="128668"/>
                    <a:pt x="658348" y="141793"/>
                    <a:pt x="630181" y="156474"/>
                  </a:cubicBezTo>
                  <a:cubicBezTo>
                    <a:pt x="570337" y="187667"/>
                    <a:pt x="557775" y="182445"/>
                    <a:pt x="586649" y="138378"/>
                  </a:cubicBezTo>
                  <a:cubicBezTo>
                    <a:pt x="612128" y="99492"/>
                    <a:pt x="613461" y="60021"/>
                    <a:pt x="589603" y="50866"/>
                  </a:cubicBezTo>
                  <a:cubicBezTo>
                    <a:pt x="556545" y="38180"/>
                    <a:pt x="521203" y="61057"/>
                    <a:pt x="494951" y="112135"/>
                  </a:cubicBezTo>
                  <a:cubicBezTo>
                    <a:pt x="480591" y="140075"/>
                    <a:pt x="471446" y="158843"/>
                    <a:pt x="474630" y="153841"/>
                  </a:cubicBezTo>
                  <a:cubicBezTo>
                    <a:pt x="500514" y="113178"/>
                    <a:pt x="520751" y="53721"/>
                    <a:pt x="514369" y="37089"/>
                  </a:cubicBezTo>
                  <a:cubicBezTo>
                    <a:pt x="504304" y="10860"/>
                    <a:pt x="463873" y="0"/>
                    <a:pt x="452644" y="20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地图&#10;&#10;描述已自动生成">
              <a:extLst>
                <a:ext uri="{FF2B5EF4-FFF2-40B4-BE49-F238E27FC236}">
                  <a16:creationId xmlns:a16="http://schemas.microsoft.com/office/drawing/2014/main" id="{1A2D038B-AFC6-52AE-B070-467EDAA1A1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1570" y="5127456"/>
              <a:ext cx="1813094" cy="1730543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DBFF92D-F92B-0EC4-4E51-3BD20A40CE1B}"/>
              </a:ext>
            </a:extLst>
          </p:cNvPr>
          <p:cNvSpPr txBox="1"/>
          <p:nvPr/>
        </p:nvSpPr>
        <p:spPr>
          <a:xfrm>
            <a:off x="1670462" y="615019"/>
            <a:ext cx="8851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+mn-ea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200"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ECC1004-8EB7-0CED-6432-CE8B17FA7BEC}"/>
              </a:ext>
            </a:extLst>
          </p:cNvPr>
          <p:cNvSpPr txBox="1"/>
          <p:nvPr/>
        </p:nvSpPr>
        <p:spPr>
          <a:xfrm>
            <a:off x="4285199" y="6228574"/>
            <a:ext cx="362160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1">
                <a:latin typeface="+mn-ea"/>
                <a:cs typeface="..黑体UI-韩语" panose="02000000000000000000" pitchFamily="2" charset="-128"/>
              </a:rPr>
              <a:t>2023/03/03</a:t>
            </a:r>
            <a:endParaRPr lang="zh-CN" altLang="en-US" sz="1500" b="1">
              <a:latin typeface="+mn-ea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6845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562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668135-023B-E3E2-14C1-95F95419933C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忘吃药的晓公子</a:t>
            </a:r>
            <a:r>
              <a:rPr lang="zh-CN" altLang="en-US" dirty="0">
                <a:solidFill>
                  <a:srgbClr val="FF0000"/>
                </a:solidFill>
              </a:rPr>
              <a:t>   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hlinkClick r:id="rId3"/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02981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53899421-8EF3-025F-B505-296C47FD35E8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7E7415-45EE-652C-BC22-154CBE0B6A4C}"/>
              </a:ext>
            </a:extLst>
          </p:cNvPr>
          <p:cNvSpPr txBox="1"/>
          <p:nvPr/>
        </p:nvSpPr>
        <p:spPr>
          <a:xfrm>
            <a:off x="3047999" y="2352051"/>
            <a:ext cx="6096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9E9B17-142C-6172-4448-9D9D1FFA5899}"/>
              </a:ext>
            </a:extLst>
          </p:cNvPr>
          <p:cNvSpPr txBox="1"/>
          <p:nvPr/>
        </p:nvSpPr>
        <p:spPr>
          <a:xfrm>
            <a:off x="4285199" y="3039808"/>
            <a:ext cx="3621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Your Corporate Name Goes Here</a:t>
            </a:r>
            <a:endParaRPr lang="zh-CN" altLang="en-US" sz="16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344FDCB-C41D-855A-4E13-A802455B5902}"/>
              </a:ext>
            </a:extLst>
          </p:cNvPr>
          <p:cNvGrpSpPr/>
          <p:nvPr/>
        </p:nvGrpSpPr>
        <p:grpSpPr>
          <a:xfrm>
            <a:off x="5321509" y="4021413"/>
            <a:ext cx="1548982" cy="1607492"/>
            <a:chOff x="8142258" y="1706702"/>
            <a:chExt cx="1401792" cy="145474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CAA4B51-A8D2-319E-BCCC-8DEF88D5455E}"/>
                </a:ext>
              </a:extLst>
            </p:cNvPr>
            <p:cNvSpPr/>
            <p:nvPr/>
          </p:nvSpPr>
          <p:spPr>
            <a:xfrm>
              <a:off x="8142258" y="1706702"/>
              <a:ext cx="1401792" cy="1454742"/>
            </a:xfrm>
            <a:custGeom>
              <a:avLst/>
              <a:gdLst/>
              <a:ahLst/>
              <a:cxnLst/>
              <a:rect l="0" t="0" r="0" b="0"/>
              <a:pathLst>
                <a:path w="1193060" h="1238125">
                  <a:moveTo>
                    <a:pt x="527050" y="21507"/>
                  </a:moveTo>
                  <a:cubicBezTo>
                    <a:pt x="513080" y="29487"/>
                    <a:pt x="497183" y="49111"/>
                    <a:pt x="491724" y="65115"/>
                  </a:cubicBezTo>
                  <a:cubicBezTo>
                    <a:pt x="483061" y="90510"/>
                    <a:pt x="477931" y="92452"/>
                    <a:pt x="451421" y="80373"/>
                  </a:cubicBezTo>
                  <a:cubicBezTo>
                    <a:pt x="400947" y="57376"/>
                    <a:pt x="335842" y="77823"/>
                    <a:pt x="292633" y="130243"/>
                  </a:cubicBezTo>
                  <a:cubicBezTo>
                    <a:pt x="271385" y="156021"/>
                    <a:pt x="254000" y="183667"/>
                    <a:pt x="254000" y="191680"/>
                  </a:cubicBezTo>
                  <a:cubicBezTo>
                    <a:pt x="254000" y="199693"/>
                    <a:pt x="237034" y="209642"/>
                    <a:pt x="216297" y="213790"/>
                  </a:cubicBezTo>
                  <a:cubicBezTo>
                    <a:pt x="167424" y="223564"/>
                    <a:pt x="127000" y="264597"/>
                    <a:pt x="127000" y="304432"/>
                  </a:cubicBezTo>
                  <a:cubicBezTo>
                    <a:pt x="127000" y="327459"/>
                    <a:pt x="118444" y="338088"/>
                    <a:pt x="95213" y="343918"/>
                  </a:cubicBezTo>
                  <a:cubicBezTo>
                    <a:pt x="77729" y="348306"/>
                    <a:pt x="49154" y="368856"/>
                    <a:pt x="31713" y="389585"/>
                  </a:cubicBezTo>
                  <a:cubicBezTo>
                    <a:pt x="5711" y="420486"/>
                    <a:pt x="0" y="440813"/>
                    <a:pt x="0" y="502462"/>
                  </a:cubicBezTo>
                  <a:cubicBezTo>
                    <a:pt x="0" y="571165"/>
                    <a:pt x="4005" y="582084"/>
                    <a:pt x="46432" y="629045"/>
                  </a:cubicBezTo>
                  <a:cubicBezTo>
                    <a:pt x="81565" y="667934"/>
                    <a:pt x="89291" y="684013"/>
                    <a:pt x="78182" y="695122"/>
                  </a:cubicBezTo>
                  <a:cubicBezTo>
                    <a:pt x="36756" y="736548"/>
                    <a:pt x="81073" y="846031"/>
                    <a:pt x="145849" y="862289"/>
                  </a:cubicBezTo>
                  <a:cubicBezTo>
                    <a:pt x="171149" y="868639"/>
                    <a:pt x="177800" y="878282"/>
                    <a:pt x="177800" y="908613"/>
                  </a:cubicBezTo>
                  <a:cubicBezTo>
                    <a:pt x="177800" y="959547"/>
                    <a:pt x="211932" y="1009162"/>
                    <a:pt x="261107" y="1029709"/>
                  </a:cubicBezTo>
                  <a:cubicBezTo>
                    <a:pt x="297704" y="1045000"/>
                    <a:pt x="301756" y="1052559"/>
                    <a:pt x="308529" y="1118187"/>
                  </a:cubicBezTo>
                  <a:cubicBezTo>
                    <a:pt x="316682" y="1197182"/>
                    <a:pt x="343767" y="1238124"/>
                    <a:pt x="387871" y="1238124"/>
                  </a:cubicBezTo>
                  <a:cubicBezTo>
                    <a:pt x="418635" y="1238124"/>
                    <a:pt x="462477" y="1166148"/>
                    <a:pt x="450928" y="1134605"/>
                  </a:cubicBezTo>
                  <a:cubicBezTo>
                    <a:pt x="446059" y="1121309"/>
                    <a:pt x="458801" y="1118545"/>
                    <a:pt x="507850" y="1122259"/>
                  </a:cubicBezTo>
                  <a:cubicBezTo>
                    <a:pt x="551479" y="1125562"/>
                    <a:pt x="580807" y="1120647"/>
                    <a:pt x="602576" y="1106384"/>
                  </a:cubicBezTo>
                  <a:cubicBezTo>
                    <a:pt x="647883" y="1076697"/>
                    <a:pt x="660400" y="1080609"/>
                    <a:pt x="660400" y="1124455"/>
                  </a:cubicBezTo>
                  <a:cubicBezTo>
                    <a:pt x="660400" y="1145757"/>
                    <a:pt x="669299" y="1180395"/>
                    <a:pt x="680176" y="1201428"/>
                  </a:cubicBezTo>
                  <a:cubicBezTo>
                    <a:pt x="696571" y="1233132"/>
                    <a:pt x="704714" y="1237910"/>
                    <a:pt x="727801" y="1229372"/>
                  </a:cubicBezTo>
                  <a:cubicBezTo>
                    <a:pt x="744540" y="1223183"/>
                    <a:pt x="762700" y="1198807"/>
                    <a:pt x="773322" y="1168274"/>
                  </a:cubicBezTo>
                  <a:cubicBezTo>
                    <a:pt x="784060" y="1137409"/>
                    <a:pt x="806486" y="1107494"/>
                    <a:pt x="830472" y="1092042"/>
                  </a:cubicBezTo>
                  <a:cubicBezTo>
                    <a:pt x="852185" y="1078055"/>
                    <a:pt x="880983" y="1050909"/>
                    <a:pt x="894467" y="1031717"/>
                  </a:cubicBezTo>
                  <a:cubicBezTo>
                    <a:pt x="908799" y="1011319"/>
                    <a:pt x="930816" y="996824"/>
                    <a:pt x="947468" y="996824"/>
                  </a:cubicBezTo>
                  <a:cubicBezTo>
                    <a:pt x="994345" y="996824"/>
                    <a:pt x="1053110" y="937641"/>
                    <a:pt x="1062108" y="881365"/>
                  </a:cubicBezTo>
                  <a:cubicBezTo>
                    <a:pt x="1067928" y="844974"/>
                    <a:pt x="1076147" y="831724"/>
                    <a:pt x="1092901" y="831724"/>
                  </a:cubicBezTo>
                  <a:cubicBezTo>
                    <a:pt x="1155045" y="831724"/>
                    <a:pt x="1193059" y="694781"/>
                    <a:pt x="1148553" y="631240"/>
                  </a:cubicBezTo>
                  <a:cubicBezTo>
                    <a:pt x="1130557" y="605547"/>
                    <a:pt x="1130557" y="601053"/>
                    <a:pt x="1148553" y="583057"/>
                  </a:cubicBezTo>
                  <a:cubicBezTo>
                    <a:pt x="1162463" y="569147"/>
                    <a:pt x="1168400" y="538606"/>
                    <a:pt x="1168400" y="480960"/>
                  </a:cubicBezTo>
                  <a:cubicBezTo>
                    <a:pt x="1168400" y="409541"/>
                    <a:pt x="1164219" y="394837"/>
                    <a:pt x="1136650" y="369286"/>
                  </a:cubicBezTo>
                  <a:cubicBezTo>
                    <a:pt x="1115937" y="350090"/>
                    <a:pt x="1104900" y="326173"/>
                    <a:pt x="1104900" y="300485"/>
                  </a:cubicBezTo>
                  <a:cubicBezTo>
                    <a:pt x="1104900" y="226143"/>
                    <a:pt x="983180" y="130075"/>
                    <a:pt x="919803" y="154395"/>
                  </a:cubicBezTo>
                  <a:cubicBezTo>
                    <a:pt x="909032" y="158528"/>
                    <a:pt x="901700" y="153533"/>
                    <a:pt x="901700" y="142062"/>
                  </a:cubicBezTo>
                  <a:cubicBezTo>
                    <a:pt x="901700" y="131458"/>
                    <a:pt x="883520" y="107485"/>
                    <a:pt x="861301" y="88788"/>
                  </a:cubicBezTo>
                  <a:cubicBezTo>
                    <a:pt x="831219" y="63476"/>
                    <a:pt x="806082" y="54477"/>
                    <a:pt x="762876" y="53550"/>
                  </a:cubicBezTo>
                  <a:cubicBezTo>
                    <a:pt x="730962" y="52866"/>
                    <a:pt x="687705" y="41959"/>
                    <a:pt x="666750" y="29313"/>
                  </a:cubicBezTo>
                  <a:cubicBezTo>
                    <a:pt x="623638" y="3294"/>
                    <a:pt x="564696" y="0"/>
                    <a:pt x="527050" y="215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地图&#10;&#10;描述已自动生成">
              <a:extLst>
                <a:ext uri="{FF2B5EF4-FFF2-40B4-BE49-F238E27FC236}">
                  <a16:creationId xmlns:a16="http://schemas.microsoft.com/office/drawing/2014/main" id="{DECAAA3C-21D5-182B-C88B-C51DFE7160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6548" y="1770434"/>
              <a:ext cx="1207812" cy="1290266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A65F45B-F06B-9CE3-A226-96F4D922E5AB}"/>
              </a:ext>
            </a:extLst>
          </p:cNvPr>
          <p:cNvSpPr txBox="1"/>
          <p:nvPr/>
        </p:nvSpPr>
        <p:spPr>
          <a:xfrm>
            <a:off x="4285199" y="309044"/>
            <a:ext cx="362160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b="1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2023/03/03</a:t>
            </a:r>
            <a:endParaRPr lang="zh-CN" altLang="en-US" sz="1500" b="1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95E85A-D4AA-1FD6-28CB-C10354C67E77}"/>
              </a:ext>
            </a:extLst>
          </p:cNvPr>
          <p:cNvSpPr txBox="1"/>
          <p:nvPr/>
        </p:nvSpPr>
        <p:spPr>
          <a:xfrm>
            <a:off x="1670462" y="6271957"/>
            <a:ext cx="8851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chemeClr val="bg1"/>
                </a:solidFill>
                <a:latin typeface="+mn-ea"/>
                <a:cs typeface="..黑体UI-韩语" panose="02000000000000000000" pitchFamily="2" charset="-128"/>
              </a:rPr>
              <a:t>habitant morbi tristique senectus et netus et malesuada fames ac turpis egestas</a:t>
            </a:r>
            <a:endParaRPr lang="zh-CN" altLang="en-US" sz="1200">
              <a:solidFill>
                <a:schemeClr val="bg1"/>
              </a:solidFill>
              <a:latin typeface="+mn-ea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8959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6A93A330-28B7-F17B-B394-97FD467B69E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8299FC8-1759-61B8-0EF2-705AB8EA8804}"/>
              </a:ext>
            </a:extLst>
          </p:cNvPr>
          <p:cNvSpPr/>
          <p:nvPr/>
        </p:nvSpPr>
        <p:spPr>
          <a:xfrm>
            <a:off x="6983808" y="1202377"/>
            <a:ext cx="3146961" cy="44532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114300" dir="4800000" algn="t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C27CC6-6E9D-3BFA-A1D0-F5891E186D69}"/>
              </a:ext>
            </a:extLst>
          </p:cNvPr>
          <p:cNvSpPr/>
          <p:nvPr/>
        </p:nvSpPr>
        <p:spPr>
          <a:xfrm>
            <a:off x="8509366" y="2008280"/>
            <a:ext cx="1269736" cy="1277008"/>
          </a:xfrm>
          <a:prstGeom prst="rect">
            <a:avLst/>
          </a:prstGeom>
          <a:solidFill>
            <a:srgbClr val="FFC655"/>
          </a:solidFill>
          <a:ln>
            <a:noFill/>
          </a:ln>
          <a:effectLst>
            <a:outerShdw blurRad="25400" dist="25400" dir="5400000" algn="t" rotWithShape="0">
              <a:srgbClr val="BE8F7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圆圈&#10;&#10;描述已自动生成">
            <a:extLst>
              <a:ext uri="{FF2B5EF4-FFF2-40B4-BE49-F238E27FC236}">
                <a16:creationId xmlns:a16="http://schemas.microsoft.com/office/drawing/2014/main" id="{AEC05198-7B0E-D9A4-35C9-964BE3306E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0000">
            <a:off x="8936822" y="1735487"/>
            <a:ext cx="806518" cy="545587"/>
          </a:xfrm>
          <a:prstGeom prst="rect">
            <a:avLst/>
          </a:prstGeom>
          <a:effectLst>
            <a:outerShdw blurRad="25400" dist="25400" dir="4800000" algn="t" rotWithShape="0">
              <a:srgbClr val="B05D00"/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609C56D-F296-18EA-1422-395AEB5AD915}"/>
              </a:ext>
            </a:extLst>
          </p:cNvPr>
          <p:cNvSpPr txBox="1"/>
          <p:nvPr/>
        </p:nvSpPr>
        <p:spPr>
          <a:xfrm>
            <a:off x="8595916" y="2323618"/>
            <a:ext cx="1096636" cy="859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700"/>
              <a:t>pellentesque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fr-FR" altLang="zh-CN" sz="700"/>
              <a:t>et netus et</a:t>
            </a:r>
            <a:endParaRPr lang="zh-CN" altLang="en-US" sz="70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43D300-4A7A-8982-6D04-1FB33A74B7A6}"/>
              </a:ext>
            </a:extLst>
          </p:cNvPr>
          <p:cNvSpPr txBox="1"/>
          <p:nvPr/>
        </p:nvSpPr>
        <p:spPr>
          <a:xfrm>
            <a:off x="7224797" y="3915560"/>
            <a:ext cx="165655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/>
              <a:t>Pellentesque Habitant Morbi Tristique Senectus Et Netus Et</a:t>
            </a:r>
            <a:endParaRPr lang="zh-CN" altLang="en-US" sz="1400" b="1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3FEF2F-6D48-75B6-4566-B30E0196604D}"/>
              </a:ext>
            </a:extLst>
          </p:cNvPr>
          <p:cNvSpPr txBox="1"/>
          <p:nvPr/>
        </p:nvSpPr>
        <p:spPr>
          <a:xfrm>
            <a:off x="7224797" y="5025351"/>
            <a:ext cx="1464252" cy="47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700">
                <a:solidFill>
                  <a:schemeClr val="tx1">
                    <a:lumMod val="50000"/>
                    <a:lumOff val="50000"/>
                  </a:schemeClr>
                </a:solidFill>
              </a:rPr>
              <a:t>senectus et netus et malesuada fames ac turpis egestas</a:t>
            </a:r>
          </a:p>
          <a:p>
            <a:pPr>
              <a:lnSpc>
                <a:spcPct val="120000"/>
              </a:lnSpc>
            </a:pPr>
            <a:r>
              <a:rPr lang="fr-FR" altLang="zh-CN" sz="700">
                <a:solidFill>
                  <a:schemeClr val="tx1">
                    <a:lumMod val="50000"/>
                    <a:lumOff val="50000"/>
                  </a:schemeClr>
                </a:solidFill>
              </a:rPr>
              <a:t>et netus et</a:t>
            </a:r>
            <a:endParaRPr lang="zh-CN" altLang="en-US" sz="7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98F4D5-AC39-0A2C-E40B-ACCB506AE9CF}"/>
              </a:ext>
            </a:extLst>
          </p:cNvPr>
          <p:cNvSpPr txBox="1"/>
          <p:nvPr/>
        </p:nvSpPr>
        <p:spPr>
          <a:xfrm>
            <a:off x="9218315" y="1882280"/>
            <a:ext cx="252000" cy="252000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4949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6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600" b="1">
              <a:solidFill>
                <a:srgbClr val="FFC655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D188CB-B4CB-431F-9CBF-8B49CB09D6F2}"/>
              </a:ext>
            </a:extLst>
          </p:cNvPr>
          <p:cNvSpPr txBox="1"/>
          <p:nvPr/>
        </p:nvSpPr>
        <p:spPr>
          <a:xfrm>
            <a:off x="7224797" y="2292841"/>
            <a:ext cx="10735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latin typeface="Copperplate Gothic Light" panose="020E0507020206020404" pitchFamily="34" charset="0"/>
              </a:rPr>
              <a:t>Note</a:t>
            </a:r>
          </a:p>
          <a:p>
            <a:r>
              <a:rPr lang="fr-FR" altLang="zh-CN" sz="2000" b="1">
                <a:latin typeface="Copperplate Gothic Light" panose="020E0507020206020404" pitchFamily="34" charset="0"/>
              </a:rPr>
              <a:t>Book</a:t>
            </a:r>
            <a:endParaRPr lang="zh-CN" altLang="en-US" sz="2000" b="1">
              <a:latin typeface="Copperplate Gothic Light" panose="020E05070202060204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2E7F1E-5340-9D72-EF40-97558D04051C}"/>
              </a:ext>
            </a:extLst>
          </p:cNvPr>
          <p:cNvSpPr/>
          <p:nvPr/>
        </p:nvSpPr>
        <p:spPr>
          <a:xfrm>
            <a:off x="2061232" y="1202377"/>
            <a:ext cx="3146961" cy="44532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dist="114300" dir="4800000" algn="t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1301BE8-7BE3-07EA-07D2-81E2FB085E9F}"/>
              </a:ext>
            </a:extLst>
          </p:cNvPr>
          <p:cNvSpPr/>
          <p:nvPr/>
        </p:nvSpPr>
        <p:spPr>
          <a:xfrm>
            <a:off x="3586790" y="2008280"/>
            <a:ext cx="1269736" cy="1277008"/>
          </a:xfrm>
          <a:prstGeom prst="rect">
            <a:avLst/>
          </a:prstGeom>
          <a:solidFill>
            <a:srgbClr val="FFC655"/>
          </a:solidFill>
          <a:ln>
            <a:noFill/>
          </a:ln>
          <a:effectLst>
            <a:outerShdw blurRad="25400" dist="25400" dir="5400000" algn="t" rotWithShape="0">
              <a:srgbClr val="BE8F7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片包含 圆圈&#10;&#10;描述已自动生成">
            <a:extLst>
              <a:ext uri="{FF2B5EF4-FFF2-40B4-BE49-F238E27FC236}">
                <a16:creationId xmlns:a16="http://schemas.microsoft.com/office/drawing/2014/main" id="{349A8259-DE19-5487-656E-1B62FBF4AC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0000">
            <a:off x="4014246" y="1735487"/>
            <a:ext cx="806518" cy="545587"/>
          </a:xfrm>
          <a:prstGeom prst="rect">
            <a:avLst/>
          </a:prstGeom>
          <a:effectLst>
            <a:outerShdw blurRad="25400" dist="25400" dir="4800000" algn="t" rotWithShape="0">
              <a:srgbClr val="B05D00"/>
            </a:outerShdw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06C31037-9ABC-CB57-F4EC-3EA87D5A51D0}"/>
              </a:ext>
            </a:extLst>
          </p:cNvPr>
          <p:cNvSpPr txBox="1"/>
          <p:nvPr/>
        </p:nvSpPr>
        <p:spPr>
          <a:xfrm>
            <a:off x="3673340" y="2323618"/>
            <a:ext cx="1096636" cy="859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700"/>
              <a:t>pellentesque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fr-FR" altLang="zh-CN" sz="700"/>
              <a:t>et netus et</a:t>
            </a:r>
            <a:endParaRPr lang="zh-CN" altLang="en-US" sz="7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BDF1D0D-5FF7-F8CF-8FEA-4DD7A7E99C1A}"/>
              </a:ext>
            </a:extLst>
          </p:cNvPr>
          <p:cNvSpPr txBox="1"/>
          <p:nvPr/>
        </p:nvSpPr>
        <p:spPr>
          <a:xfrm>
            <a:off x="2302221" y="3915560"/>
            <a:ext cx="165655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/>
              <a:t>Pellentesque Habitant Morbi Tristique Senectus Et Netus Et</a:t>
            </a:r>
            <a:endParaRPr lang="zh-CN" altLang="en-US" sz="1400" b="1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0F08BD2-40C4-1010-0C18-6574C1CA1A97}"/>
              </a:ext>
            </a:extLst>
          </p:cNvPr>
          <p:cNvSpPr txBox="1"/>
          <p:nvPr/>
        </p:nvSpPr>
        <p:spPr>
          <a:xfrm>
            <a:off x="2302221" y="5025351"/>
            <a:ext cx="1464252" cy="47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700">
                <a:solidFill>
                  <a:schemeClr val="tx1">
                    <a:lumMod val="50000"/>
                    <a:lumOff val="50000"/>
                  </a:schemeClr>
                </a:solidFill>
              </a:rPr>
              <a:t>senectus et netus et malesuada fames ac turpis egestas</a:t>
            </a:r>
          </a:p>
          <a:p>
            <a:pPr>
              <a:lnSpc>
                <a:spcPct val="120000"/>
              </a:lnSpc>
            </a:pPr>
            <a:r>
              <a:rPr lang="fr-FR" altLang="zh-CN" sz="700">
                <a:solidFill>
                  <a:schemeClr val="tx1">
                    <a:lumMod val="50000"/>
                    <a:lumOff val="50000"/>
                  </a:schemeClr>
                </a:solidFill>
              </a:rPr>
              <a:t>et netus et</a:t>
            </a:r>
            <a:endParaRPr lang="zh-CN" altLang="en-US" sz="7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510B72-772A-EE07-5D24-6E904462F5FB}"/>
              </a:ext>
            </a:extLst>
          </p:cNvPr>
          <p:cNvSpPr txBox="1"/>
          <p:nvPr/>
        </p:nvSpPr>
        <p:spPr>
          <a:xfrm>
            <a:off x="4295739" y="1882280"/>
            <a:ext cx="252000" cy="252000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4949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6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 TEMPLET</a:t>
            </a:r>
            <a:endParaRPr lang="zh-CN" altLang="en-US" sz="600" b="1">
              <a:solidFill>
                <a:srgbClr val="FFC655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4F2B093-504F-3826-BF2E-9691FBF254ED}"/>
              </a:ext>
            </a:extLst>
          </p:cNvPr>
          <p:cNvSpPr txBox="1"/>
          <p:nvPr/>
        </p:nvSpPr>
        <p:spPr>
          <a:xfrm>
            <a:off x="2302221" y="2292841"/>
            <a:ext cx="10735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000" b="1">
                <a:latin typeface="Copperplate Gothic Light" panose="020E0507020206020404" pitchFamily="34" charset="0"/>
              </a:rPr>
              <a:t>Note</a:t>
            </a:r>
          </a:p>
          <a:p>
            <a:r>
              <a:rPr lang="fr-FR" altLang="zh-CN" sz="2000" b="1">
                <a:latin typeface="Copperplate Gothic Light" panose="020E0507020206020404" pitchFamily="34" charset="0"/>
              </a:rPr>
              <a:t>Book</a:t>
            </a:r>
            <a:endParaRPr lang="zh-CN" altLang="en-US" sz="2000" b="1"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068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D6133A6B-C652-21E4-E7E8-85046D81CB8F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103F453-3143-FC13-6A6E-AF044C1B8FBF}"/>
              </a:ext>
            </a:extLst>
          </p:cNvPr>
          <p:cNvSpPr/>
          <p:nvPr/>
        </p:nvSpPr>
        <p:spPr>
          <a:xfrm>
            <a:off x="6096000" y="923925"/>
            <a:ext cx="5054600" cy="5010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1642E8B-D820-A3D9-7220-D3E705FFDE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1399" y="923925"/>
            <a:ext cx="5054600" cy="5010150"/>
          </a:xfrm>
          <a:custGeom>
            <a:avLst/>
            <a:gdLst>
              <a:gd name="connsiteX0" fmla="*/ 0 w 5054600"/>
              <a:gd name="connsiteY0" fmla="*/ 0 h 5010150"/>
              <a:gd name="connsiteX1" fmla="*/ 5054600 w 5054600"/>
              <a:gd name="connsiteY1" fmla="*/ 0 h 5010150"/>
              <a:gd name="connsiteX2" fmla="*/ 5054600 w 5054600"/>
              <a:gd name="connsiteY2" fmla="*/ 5010150 h 5010150"/>
              <a:gd name="connsiteX3" fmla="*/ 0 w 5054600"/>
              <a:gd name="connsiteY3" fmla="*/ 501015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4600" h="5010150">
                <a:moveTo>
                  <a:pt x="0" y="0"/>
                </a:moveTo>
                <a:lnTo>
                  <a:pt x="5054600" y="0"/>
                </a:lnTo>
                <a:lnTo>
                  <a:pt x="5054600" y="5010150"/>
                </a:lnTo>
                <a:lnTo>
                  <a:pt x="0" y="5010150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46F7766-C8CF-A3A4-43CD-C314553CBAE6}"/>
              </a:ext>
            </a:extLst>
          </p:cNvPr>
          <p:cNvSpPr txBox="1"/>
          <p:nvPr/>
        </p:nvSpPr>
        <p:spPr>
          <a:xfrm rot="20915681">
            <a:off x="6954011" y="1905506"/>
            <a:ext cx="33385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Vivamus a tellus. Pellentesque habitant   </a:t>
            </a:r>
          </a:p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morbi   </a:t>
            </a:r>
          </a:p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tristique senectus et     </a:t>
            </a:r>
          </a:p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netus et malesuada fames ac turpis egestas. </a:t>
            </a:r>
          </a:p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Proin pharetra   </a:t>
            </a:r>
          </a:p>
          <a:p>
            <a:r>
              <a:rPr lang="en-US" altLang="zh-CN" sz="24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nonummy pede. </a:t>
            </a:r>
            <a:endParaRPr lang="zh-CN" altLang="en-US" sz="24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1" name="墨迹 20">
                <a:extLst>
                  <a:ext uri="{FF2B5EF4-FFF2-40B4-BE49-F238E27FC236}">
                    <a16:creationId xmlns:a16="http://schemas.microsoft.com/office/drawing/2014/main" id="{C5C00D6A-8B78-C278-BB0D-D03AB88D7BF0}"/>
                  </a:ext>
                </a:extLst>
              </p14:cNvPr>
              <p14:cNvContentPartPr/>
              <p14:nvPr/>
            </p14:nvContentPartPr>
            <p14:xfrm>
              <a:off x="8616740" y="2426440"/>
              <a:ext cx="976680" cy="336960"/>
            </p14:xfrm>
          </p:contentPart>
        </mc:Choice>
        <mc:Fallback xmlns="">
          <p:pic>
            <p:nvPicPr>
              <p:cNvPr id="21" name="墨迹 20">
                <a:extLst>
                  <a:ext uri="{FF2B5EF4-FFF2-40B4-BE49-F238E27FC236}">
                    <a16:creationId xmlns:a16="http://schemas.microsoft.com/office/drawing/2014/main" id="{C5C00D6A-8B78-C278-BB0D-D03AB88D7B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00900" y="2410600"/>
                <a:ext cx="1008000" cy="36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2" name="墨迹 21">
                <a:extLst>
                  <a:ext uri="{FF2B5EF4-FFF2-40B4-BE49-F238E27FC236}">
                    <a16:creationId xmlns:a16="http://schemas.microsoft.com/office/drawing/2014/main" id="{5D6AAB2B-4B82-336B-AC3F-24F49AC0FD59}"/>
                  </a:ext>
                </a:extLst>
              </p14:cNvPr>
              <p14:cNvContentPartPr/>
              <p14:nvPr/>
            </p14:nvContentPartPr>
            <p14:xfrm rot="21025847">
              <a:off x="7978905" y="3256312"/>
              <a:ext cx="2538720" cy="733073"/>
            </p14:xfrm>
          </p:contentPart>
        </mc:Choice>
        <mc:Fallback xmlns="">
          <p:pic>
            <p:nvPicPr>
              <p:cNvPr id="22" name="墨迹 21">
                <a:extLst>
                  <a:ext uri="{FF2B5EF4-FFF2-40B4-BE49-F238E27FC236}">
                    <a16:creationId xmlns:a16="http://schemas.microsoft.com/office/drawing/2014/main" id="{5D6AAB2B-4B82-336B-AC3F-24F49AC0FD5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rot="21025847">
                <a:off x="7963425" y="3240470"/>
                <a:ext cx="2570040" cy="7647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0" name="墨迹 29">
                <a:extLst>
                  <a:ext uri="{FF2B5EF4-FFF2-40B4-BE49-F238E27FC236}">
                    <a16:creationId xmlns:a16="http://schemas.microsoft.com/office/drawing/2014/main" id="{95289E20-B38C-BFA7-C1D1-8862E0DED21B}"/>
                  </a:ext>
                </a:extLst>
              </p14:cNvPr>
              <p14:cNvContentPartPr/>
              <p14:nvPr/>
            </p14:nvContentPartPr>
            <p14:xfrm>
              <a:off x="7494952" y="4907907"/>
              <a:ext cx="1445400" cy="179280"/>
            </p14:xfrm>
          </p:contentPart>
        </mc:Choice>
        <mc:Fallback xmlns="">
          <p:pic>
            <p:nvPicPr>
              <p:cNvPr id="30" name="墨迹 29">
                <a:extLst>
                  <a:ext uri="{FF2B5EF4-FFF2-40B4-BE49-F238E27FC236}">
                    <a16:creationId xmlns:a16="http://schemas.microsoft.com/office/drawing/2014/main" id="{95289E20-B38C-BFA7-C1D1-8862E0DED21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79112" y="4892067"/>
                <a:ext cx="1476720" cy="21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9503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69FA0EDD-24DB-0C23-7724-CE175BA1FC78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D100E26-83FF-D1F6-30EF-545BF996027E}"/>
              </a:ext>
            </a:extLst>
          </p:cNvPr>
          <p:cNvSpPr>
            <a:spLocks/>
          </p:cNvSpPr>
          <p:nvPr/>
        </p:nvSpPr>
        <p:spPr>
          <a:xfrm>
            <a:off x="1041399" y="923925"/>
            <a:ext cx="5054600" cy="5010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6711479-4627-C860-6A27-254028DF13C5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923925"/>
            <a:ext cx="5054600" cy="5010150"/>
          </a:xfrm>
          <a:custGeom>
            <a:avLst/>
            <a:gdLst>
              <a:gd name="connsiteX0" fmla="*/ 0 w 5054600"/>
              <a:gd name="connsiteY0" fmla="*/ 0 h 5010150"/>
              <a:gd name="connsiteX1" fmla="*/ 5054600 w 5054600"/>
              <a:gd name="connsiteY1" fmla="*/ 0 h 5010150"/>
              <a:gd name="connsiteX2" fmla="*/ 5054600 w 5054600"/>
              <a:gd name="connsiteY2" fmla="*/ 5010150 h 5010150"/>
              <a:gd name="connsiteX3" fmla="*/ 0 w 5054600"/>
              <a:gd name="connsiteY3" fmla="*/ 501015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4600" h="5010150">
                <a:moveTo>
                  <a:pt x="0" y="0"/>
                </a:moveTo>
                <a:lnTo>
                  <a:pt x="5054600" y="0"/>
                </a:lnTo>
                <a:lnTo>
                  <a:pt x="5054600" y="5010150"/>
                </a:lnTo>
                <a:lnTo>
                  <a:pt x="0" y="5010150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580E663-92F7-5F17-6A92-D47F1BD1D0D5}"/>
              </a:ext>
            </a:extLst>
          </p:cNvPr>
          <p:cNvSpPr txBox="1"/>
          <p:nvPr/>
        </p:nvSpPr>
        <p:spPr>
          <a:xfrm rot="20915681">
            <a:off x="1615929" y="1536174"/>
            <a:ext cx="39055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dolor sit amet, consectetuer adipiscing elit.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Maecenas porttitor 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congue massa. Fusce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posuere, magna sed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pulvinar ultricies,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purus lectus malesuada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libero, sit amet commodo magna eros quis urna. Nunc viverra imperdiet enim.</a:t>
            </a:r>
            <a:endParaRPr lang="zh-CN" altLang="en-US" sz="20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2" name="墨迹 21">
                <a:extLst>
                  <a:ext uri="{FF2B5EF4-FFF2-40B4-BE49-F238E27FC236}">
                    <a16:creationId xmlns:a16="http://schemas.microsoft.com/office/drawing/2014/main" id="{BE2EF252-6E73-0FF6-B635-71C8F2E16F40}"/>
                  </a:ext>
                </a:extLst>
              </p14:cNvPr>
              <p14:cNvContentPartPr/>
              <p14:nvPr/>
            </p14:nvContentPartPr>
            <p14:xfrm>
              <a:off x="3247092" y="1432429"/>
              <a:ext cx="1805722" cy="510480"/>
            </p14:xfrm>
          </p:contentPart>
        </mc:Choice>
        <mc:Fallback xmlns="">
          <p:pic>
            <p:nvPicPr>
              <p:cNvPr id="22" name="墨迹 21">
                <a:extLst>
                  <a:ext uri="{FF2B5EF4-FFF2-40B4-BE49-F238E27FC236}">
                    <a16:creationId xmlns:a16="http://schemas.microsoft.com/office/drawing/2014/main" id="{BE2EF252-6E73-0FF6-B635-71C8F2E16F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31249" y="1416589"/>
                <a:ext cx="1837408" cy="54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墨迹 22">
                <a:extLst>
                  <a:ext uri="{FF2B5EF4-FFF2-40B4-BE49-F238E27FC236}">
                    <a16:creationId xmlns:a16="http://schemas.microsoft.com/office/drawing/2014/main" id="{997E2050-0D79-8F4E-9A47-1A699EE8A78D}"/>
                  </a:ext>
                </a:extLst>
              </p14:cNvPr>
              <p14:cNvContentPartPr/>
              <p14:nvPr/>
            </p14:nvContentPartPr>
            <p14:xfrm>
              <a:off x="2970198" y="2529039"/>
              <a:ext cx="1197000" cy="285480"/>
            </p14:xfrm>
          </p:contentPart>
        </mc:Choice>
        <mc:Fallback xmlns="">
          <p:pic>
            <p:nvPicPr>
              <p:cNvPr id="23" name="墨迹 22">
                <a:extLst>
                  <a:ext uri="{FF2B5EF4-FFF2-40B4-BE49-F238E27FC236}">
                    <a16:creationId xmlns:a16="http://schemas.microsoft.com/office/drawing/2014/main" id="{997E2050-0D79-8F4E-9A47-1A699EE8A78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54718" y="2513199"/>
                <a:ext cx="1228320" cy="31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5" name="墨迹 24">
                <a:extLst>
                  <a:ext uri="{FF2B5EF4-FFF2-40B4-BE49-F238E27FC236}">
                    <a16:creationId xmlns:a16="http://schemas.microsoft.com/office/drawing/2014/main" id="{B1124F38-85C9-1675-F8A4-F148399242BB}"/>
                  </a:ext>
                </a:extLst>
              </p14:cNvPr>
              <p14:cNvContentPartPr/>
              <p14:nvPr/>
            </p14:nvContentPartPr>
            <p14:xfrm>
              <a:off x="1878139" y="3578239"/>
              <a:ext cx="903600" cy="179640"/>
            </p14:xfrm>
          </p:contentPart>
        </mc:Choice>
        <mc:Fallback xmlns="">
          <p:pic>
            <p:nvPicPr>
              <p:cNvPr id="25" name="墨迹 24">
                <a:extLst>
                  <a:ext uri="{FF2B5EF4-FFF2-40B4-BE49-F238E27FC236}">
                    <a16:creationId xmlns:a16="http://schemas.microsoft.com/office/drawing/2014/main" id="{B1124F38-85C9-1675-F8A4-F148399242B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62299" y="3562399"/>
                <a:ext cx="934920" cy="2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1" name="墨迹 40">
                <a:extLst>
                  <a:ext uri="{FF2B5EF4-FFF2-40B4-BE49-F238E27FC236}">
                    <a16:creationId xmlns:a16="http://schemas.microsoft.com/office/drawing/2014/main" id="{9D52B773-BF42-6C0C-8AEB-276CA688964B}"/>
                  </a:ext>
                </a:extLst>
              </p14:cNvPr>
              <p14:cNvContentPartPr/>
              <p14:nvPr/>
            </p14:nvContentPartPr>
            <p14:xfrm rot="21025847">
              <a:off x="3625747" y="4801140"/>
              <a:ext cx="954634" cy="766242"/>
            </p14:xfrm>
          </p:contentPart>
        </mc:Choice>
        <mc:Fallback xmlns="">
          <p:pic>
            <p:nvPicPr>
              <p:cNvPr id="41" name="墨迹 40">
                <a:extLst>
                  <a:ext uri="{FF2B5EF4-FFF2-40B4-BE49-F238E27FC236}">
                    <a16:creationId xmlns:a16="http://schemas.microsoft.com/office/drawing/2014/main" id="{9D52B773-BF42-6C0C-8AEB-276CA688964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 rot="21025847">
                <a:off x="3609908" y="4785297"/>
                <a:ext cx="985951" cy="79792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6156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>
            <a:extLst>
              <a:ext uri="{FF2B5EF4-FFF2-40B4-BE49-F238E27FC236}">
                <a16:creationId xmlns:a16="http://schemas.microsoft.com/office/drawing/2014/main" id="{3D98AEED-F9DA-A1A0-D0B2-14FE768BF742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9ECDFD-0430-5978-9F10-D42F0E562730}"/>
              </a:ext>
            </a:extLst>
          </p:cNvPr>
          <p:cNvSpPr txBox="1"/>
          <p:nvPr/>
        </p:nvSpPr>
        <p:spPr>
          <a:xfrm rot="20915681">
            <a:off x="3355329" y="982177"/>
            <a:ext cx="548134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Lorem Ipsum Dolor Sit Amet,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Consectetuer Adipiscing Elit.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      Maecenas Porttitor Congue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   Massa. Fusce Posuere, Magna Sed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Pulvinar Ultricies, Purus Lectus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Malesuada Libero, Sit Amet Commodo Magna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20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Fusce Est. Vivamus A Tellus. Pellentesque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Habitant Morbi Tristique Senectus Et 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Netus Et Malesuada Fames Ac Turpis Egestas. Proin Pharetra Nonummy Pede.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8569B5B-27C7-CF48-2E3B-BD78F6901E91}"/>
              </a:ext>
            </a:extLst>
          </p:cNvPr>
          <p:cNvGrpSpPr/>
          <p:nvPr/>
        </p:nvGrpSpPr>
        <p:grpSpPr>
          <a:xfrm>
            <a:off x="3074081" y="2238420"/>
            <a:ext cx="1207812" cy="1190580"/>
            <a:chOff x="2701755" y="1642914"/>
            <a:chExt cx="1529886" cy="1508059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17BCDB6-6C66-57A1-1E1C-0472D94D2DC0}"/>
                </a:ext>
              </a:extLst>
            </p:cNvPr>
            <p:cNvSpPr/>
            <p:nvPr/>
          </p:nvSpPr>
          <p:spPr>
            <a:xfrm>
              <a:off x="2701755" y="1642914"/>
              <a:ext cx="1529886" cy="1452644"/>
            </a:xfrm>
            <a:custGeom>
              <a:avLst/>
              <a:gdLst/>
              <a:ahLst/>
              <a:cxnLst/>
              <a:rect l="0" t="0" r="0" b="0"/>
              <a:pathLst>
                <a:path w="1418115" h="1346518">
                  <a:moveTo>
                    <a:pt x="750795" y="17652"/>
                  </a:moveTo>
                  <a:cubicBezTo>
                    <a:pt x="522029" y="117122"/>
                    <a:pt x="422636" y="218046"/>
                    <a:pt x="337319" y="437498"/>
                  </a:cubicBezTo>
                  <a:cubicBezTo>
                    <a:pt x="310520" y="506429"/>
                    <a:pt x="327349" y="682482"/>
                    <a:pt x="367740" y="755731"/>
                  </a:cubicBezTo>
                  <a:cubicBezTo>
                    <a:pt x="381746" y="781132"/>
                    <a:pt x="378608" y="785197"/>
                    <a:pt x="327572" y="807773"/>
                  </a:cubicBezTo>
                  <a:cubicBezTo>
                    <a:pt x="297123" y="821242"/>
                    <a:pt x="256824" y="850548"/>
                    <a:pt x="238019" y="872897"/>
                  </a:cubicBezTo>
                  <a:cubicBezTo>
                    <a:pt x="197384" y="921189"/>
                    <a:pt x="165100" y="1021933"/>
                    <a:pt x="165100" y="1100445"/>
                  </a:cubicBezTo>
                  <a:lnTo>
                    <a:pt x="165100" y="1156951"/>
                  </a:lnTo>
                  <a:lnTo>
                    <a:pt x="119517" y="1149554"/>
                  </a:lnTo>
                  <a:cubicBezTo>
                    <a:pt x="58321" y="1139624"/>
                    <a:pt x="38100" y="1120315"/>
                    <a:pt x="38100" y="1071809"/>
                  </a:cubicBezTo>
                  <a:cubicBezTo>
                    <a:pt x="38100" y="1039755"/>
                    <a:pt x="50139" y="1020382"/>
                    <a:pt x="95250" y="979847"/>
                  </a:cubicBezTo>
                  <a:cubicBezTo>
                    <a:pt x="126683" y="951602"/>
                    <a:pt x="152400" y="922130"/>
                    <a:pt x="152400" y="914353"/>
                  </a:cubicBezTo>
                  <a:cubicBezTo>
                    <a:pt x="152400" y="906576"/>
                    <a:pt x="138084" y="890833"/>
                    <a:pt x="120586" y="879368"/>
                  </a:cubicBezTo>
                  <a:cubicBezTo>
                    <a:pt x="94949" y="862570"/>
                    <a:pt x="85087" y="861583"/>
                    <a:pt x="69786" y="874281"/>
                  </a:cubicBezTo>
                  <a:cubicBezTo>
                    <a:pt x="59344" y="882947"/>
                    <a:pt x="50800" y="901296"/>
                    <a:pt x="50800" y="915055"/>
                  </a:cubicBezTo>
                  <a:cubicBezTo>
                    <a:pt x="50800" y="928814"/>
                    <a:pt x="39370" y="954603"/>
                    <a:pt x="25400" y="972363"/>
                  </a:cubicBezTo>
                  <a:cubicBezTo>
                    <a:pt x="7997" y="994487"/>
                    <a:pt x="0" y="1023884"/>
                    <a:pt x="0" y="1065732"/>
                  </a:cubicBezTo>
                  <a:cubicBezTo>
                    <a:pt x="0" y="1146523"/>
                    <a:pt x="36250" y="1190490"/>
                    <a:pt x="111145" y="1200536"/>
                  </a:cubicBezTo>
                  <a:cubicBezTo>
                    <a:pt x="153349" y="1206196"/>
                    <a:pt x="165100" y="1213078"/>
                    <a:pt x="165100" y="1232131"/>
                  </a:cubicBezTo>
                  <a:cubicBezTo>
                    <a:pt x="165100" y="1266668"/>
                    <a:pt x="198497" y="1326906"/>
                    <a:pt x="222819" y="1336239"/>
                  </a:cubicBezTo>
                  <a:cubicBezTo>
                    <a:pt x="249248" y="1346381"/>
                    <a:pt x="410798" y="1346517"/>
                    <a:pt x="437111" y="1336419"/>
                  </a:cubicBezTo>
                  <a:cubicBezTo>
                    <a:pt x="468113" y="1324523"/>
                    <a:pt x="461033" y="1285877"/>
                    <a:pt x="419100" y="1238118"/>
                  </a:cubicBezTo>
                  <a:cubicBezTo>
                    <a:pt x="361628" y="1172661"/>
                    <a:pt x="372808" y="1101305"/>
                    <a:pt x="443836" y="1080241"/>
                  </a:cubicBezTo>
                  <a:cubicBezTo>
                    <a:pt x="489214" y="1066783"/>
                    <a:pt x="509081" y="1112726"/>
                    <a:pt x="507076" y="1226484"/>
                  </a:cubicBezTo>
                  <a:cubicBezTo>
                    <a:pt x="505508" y="1315464"/>
                    <a:pt x="506557" y="1318808"/>
                    <a:pt x="540045" y="1331540"/>
                  </a:cubicBezTo>
                  <a:cubicBezTo>
                    <a:pt x="559069" y="1338773"/>
                    <a:pt x="593710" y="1341112"/>
                    <a:pt x="617025" y="1336738"/>
                  </a:cubicBezTo>
                  <a:lnTo>
                    <a:pt x="659415" y="1328786"/>
                  </a:lnTo>
                  <a:lnTo>
                    <a:pt x="656733" y="1218982"/>
                  </a:lnTo>
                  <a:cubicBezTo>
                    <a:pt x="654526" y="1128653"/>
                    <a:pt x="657429" y="1109178"/>
                    <a:pt x="673100" y="1109178"/>
                  </a:cubicBezTo>
                  <a:cubicBezTo>
                    <a:pt x="687746" y="1109178"/>
                    <a:pt x="692901" y="1128261"/>
                    <a:pt x="695398" y="1191728"/>
                  </a:cubicBezTo>
                  <a:cubicBezTo>
                    <a:pt x="700195" y="1313629"/>
                    <a:pt x="714635" y="1344128"/>
                    <a:pt x="767553" y="1344128"/>
                  </a:cubicBezTo>
                  <a:cubicBezTo>
                    <a:pt x="850717" y="1344128"/>
                    <a:pt x="851561" y="1342551"/>
                    <a:pt x="844744" y="1199894"/>
                  </a:cubicBezTo>
                  <a:cubicBezTo>
                    <a:pt x="841359" y="1129045"/>
                    <a:pt x="842788" y="1064813"/>
                    <a:pt x="847919" y="1057156"/>
                  </a:cubicBezTo>
                  <a:cubicBezTo>
                    <a:pt x="853051" y="1049499"/>
                    <a:pt x="885825" y="1039445"/>
                    <a:pt x="920750" y="1034815"/>
                  </a:cubicBezTo>
                  <a:cubicBezTo>
                    <a:pt x="1083377" y="1013252"/>
                    <a:pt x="1208549" y="944149"/>
                    <a:pt x="1280703" y="836097"/>
                  </a:cubicBezTo>
                  <a:cubicBezTo>
                    <a:pt x="1415439" y="634328"/>
                    <a:pt x="1418114" y="427250"/>
                    <a:pt x="1288987" y="194778"/>
                  </a:cubicBezTo>
                  <a:cubicBezTo>
                    <a:pt x="1205053" y="43670"/>
                    <a:pt x="1139713" y="8384"/>
                    <a:pt x="933450" y="2774"/>
                  </a:cubicBezTo>
                  <a:cubicBezTo>
                    <a:pt x="831457" y="0"/>
                    <a:pt x="782156" y="4016"/>
                    <a:pt x="750795" y="176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 descr="地图&#10;&#10;描述已自动生成">
              <a:extLst>
                <a:ext uri="{FF2B5EF4-FFF2-40B4-BE49-F238E27FC236}">
                  <a16:creationId xmlns:a16="http://schemas.microsoft.com/office/drawing/2014/main" id="{216D8644-8D5B-7F12-C4F1-7D2D875587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7640" y="1655805"/>
              <a:ext cx="1431301" cy="1495168"/>
            </a:xfrm>
            <a:prstGeom prst="rect">
              <a:avLst/>
            </a:prstGeom>
          </p:spPr>
        </p:pic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97680258-4E0D-F4AA-6A39-CD2427FFFDFC}"/>
              </a:ext>
            </a:extLst>
          </p:cNvPr>
          <p:cNvGrpSpPr/>
          <p:nvPr/>
        </p:nvGrpSpPr>
        <p:grpSpPr>
          <a:xfrm>
            <a:off x="7943820" y="2913623"/>
            <a:ext cx="993236" cy="1030754"/>
            <a:chOff x="8142258" y="1706702"/>
            <a:chExt cx="1401792" cy="1454742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19E73AF-74A2-A5B6-2BB6-DA64EF6E9A9B}"/>
                </a:ext>
              </a:extLst>
            </p:cNvPr>
            <p:cNvSpPr/>
            <p:nvPr/>
          </p:nvSpPr>
          <p:spPr>
            <a:xfrm>
              <a:off x="8142258" y="1706702"/>
              <a:ext cx="1401792" cy="1454742"/>
            </a:xfrm>
            <a:custGeom>
              <a:avLst/>
              <a:gdLst/>
              <a:ahLst/>
              <a:cxnLst/>
              <a:rect l="0" t="0" r="0" b="0"/>
              <a:pathLst>
                <a:path w="1193060" h="1238125">
                  <a:moveTo>
                    <a:pt x="527050" y="21507"/>
                  </a:moveTo>
                  <a:cubicBezTo>
                    <a:pt x="513080" y="29487"/>
                    <a:pt x="497183" y="49111"/>
                    <a:pt x="491724" y="65115"/>
                  </a:cubicBezTo>
                  <a:cubicBezTo>
                    <a:pt x="483061" y="90510"/>
                    <a:pt x="477931" y="92452"/>
                    <a:pt x="451421" y="80373"/>
                  </a:cubicBezTo>
                  <a:cubicBezTo>
                    <a:pt x="400947" y="57376"/>
                    <a:pt x="335842" y="77823"/>
                    <a:pt x="292633" y="130243"/>
                  </a:cubicBezTo>
                  <a:cubicBezTo>
                    <a:pt x="271385" y="156021"/>
                    <a:pt x="254000" y="183667"/>
                    <a:pt x="254000" y="191680"/>
                  </a:cubicBezTo>
                  <a:cubicBezTo>
                    <a:pt x="254000" y="199693"/>
                    <a:pt x="237034" y="209642"/>
                    <a:pt x="216297" y="213790"/>
                  </a:cubicBezTo>
                  <a:cubicBezTo>
                    <a:pt x="167424" y="223564"/>
                    <a:pt x="127000" y="264597"/>
                    <a:pt x="127000" y="304432"/>
                  </a:cubicBezTo>
                  <a:cubicBezTo>
                    <a:pt x="127000" y="327459"/>
                    <a:pt x="118444" y="338088"/>
                    <a:pt x="95213" y="343918"/>
                  </a:cubicBezTo>
                  <a:cubicBezTo>
                    <a:pt x="77729" y="348306"/>
                    <a:pt x="49154" y="368856"/>
                    <a:pt x="31713" y="389585"/>
                  </a:cubicBezTo>
                  <a:cubicBezTo>
                    <a:pt x="5711" y="420486"/>
                    <a:pt x="0" y="440813"/>
                    <a:pt x="0" y="502462"/>
                  </a:cubicBezTo>
                  <a:cubicBezTo>
                    <a:pt x="0" y="571165"/>
                    <a:pt x="4005" y="582084"/>
                    <a:pt x="46432" y="629045"/>
                  </a:cubicBezTo>
                  <a:cubicBezTo>
                    <a:pt x="81565" y="667934"/>
                    <a:pt x="89291" y="684013"/>
                    <a:pt x="78182" y="695122"/>
                  </a:cubicBezTo>
                  <a:cubicBezTo>
                    <a:pt x="36756" y="736548"/>
                    <a:pt x="81073" y="846031"/>
                    <a:pt x="145849" y="862289"/>
                  </a:cubicBezTo>
                  <a:cubicBezTo>
                    <a:pt x="171149" y="868639"/>
                    <a:pt x="177800" y="878282"/>
                    <a:pt x="177800" y="908613"/>
                  </a:cubicBezTo>
                  <a:cubicBezTo>
                    <a:pt x="177800" y="959547"/>
                    <a:pt x="211932" y="1009162"/>
                    <a:pt x="261107" y="1029709"/>
                  </a:cubicBezTo>
                  <a:cubicBezTo>
                    <a:pt x="297704" y="1045000"/>
                    <a:pt x="301756" y="1052559"/>
                    <a:pt x="308529" y="1118187"/>
                  </a:cubicBezTo>
                  <a:cubicBezTo>
                    <a:pt x="316682" y="1197182"/>
                    <a:pt x="343767" y="1238124"/>
                    <a:pt x="387871" y="1238124"/>
                  </a:cubicBezTo>
                  <a:cubicBezTo>
                    <a:pt x="418635" y="1238124"/>
                    <a:pt x="462477" y="1166148"/>
                    <a:pt x="450928" y="1134605"/>
                  </a:cubicBezTo>
                  <a:cubicBezTo>
                    <a:pt x="446059" y="1121309"/>
                    <a:pt x="458801" y="1118545"/>
                    <a:pt x="507850" y="1122259"/>
                  </a:cubicBezTo>
                  <a:cubicBezTo>
                    <a:pt x="551479" y="1125562"/>
                    <a:pt x="580807" y="1120647"/>
                    <a:pt x="602576" y="1106384"/>
                  </a:cubicBezTo>
                  <a:cubicBezTo>
                    <a:pt x="647883" y="1076697"/>
                    <a:pt x="660400" y="1080609"/>
                    <a:pt x="660400" y="1124455"/>
                  </a:cubicBezTo>
                  <a:cubicBezTo>
                    <a:pt x="660400" y="1145757"/>
                    <a:pt x="669299" y="1180395"/>
                    <a:pt x="680176" y="1201428"/>
                  </a:cubicBezTo>
                  <a:cubicBezTo>
                    <a:pt x="696571" y="1233132"/>
                    <a:pt x="704714" y="1237910"/>
                    <a:pt x="727801" y="1229372"/>
                  </a:cubicBezTo>
                  <a:cubicBezTo>
                    <a:pt x="744540" y="1223183"/>
                    <a:pt x="762700" y="1198807"/>
                    <a:pt x="773322" y="1168274"/>
                  </a:cubicBezTo>
                  <a:cubicBezTo>
                    <a:pt x="784060" y="1137409"/>
                    <a:pt x="806486" y="1107494"/>
                    <a:pt x="830472" y="1092042"/>
                  </a:cubicBezTo>
                  <a:cubicBezTo>
                    <a:pt x="852185" y="1078055"/>
                    <a:pt x="880983" y="1050909"/>
                    <a:pt x="894467" y="1031717"/>
                  </a:cubicBezTo>
                  <a:cubicBezTo>
                    <a:pt x="908799" y="1011319"/>
                    <a:pt x="930816" y="996824"/>
                    <a:pt x="947468" y="996824"/>
                  </a:cubicBezTo>
                  <a:cubicBezTo>
                    <a:pt x="994345" y="996824"/>
                    <a:pt x="1053110" y="937641"/>
                    <a:pt x="1062108" y="881365"/>
                  </a:cubicBezTo>
                  <a:cubicBezTo>
                    <a:pt x="1067928" y="844974"/>
                    <a:pt x="1076147" y="831724"/>
                    <a:pt x="1092901" y="831724"/>
                  </a:cubicBezTo>
                  <a:cubicBezTo>
                    <a:pt x="1155045" y="831724"/>
                    <a:pt x="1193059" y="694781"/>
                    <a:pt x="1148553" y="631240"/>
                  </a:cubicBezTo>
                  <a:cubicBezTo>
                    <a:pt x="1130557" y="605547"/>
                    <a:pt x="1130557" y="601053"/>
                    <a:pt x="1148553" y="583057"/>
                  </a:cubicBezTo>
                  <a:cubicBezTo>
                    <a:pt x="1162463" y="569147"/>
                    <a:pt x="1168400" y="538606"/>
                    <a:pt x="1168400" y="480960"/>
                  </a:cubicBezTo>
                  <a:cubicBezTo>
                    <a:pt x="1168400" y="409541"/>
                    <a:pt x="1164219" y="394837"/>
                    <a:pt x="1136650" y="369286"/>
                  </a:cubicBezTo>
                  <a:cubicBezTo>
                    <a:pt x="1115937" y="350090"/>
                    <a:pt x="1104900" y="326173"/>
                    <a:pt x="1104900" y="300485"/>
                  </a:cubicBezTo>
                  <a:cubicBezTo>
                    <a:pt x="1104900" y="226143"/>
                    <a:pt x="983180" y="130075"/>
                    <a:pt x="919803" y="154395"/>
                  </a:cubicBezTo>
                  <a:cubicBezTo>
                    <a:pt x="909032" y="158528"/>
                    <a:pt x="901700" y="153533"/>
                    <a:pt x="901700" y="142062"/>
                  </a:cubicBezTo>
                  <a:cubicBezTo>
                    <a:pt x="901700" y="131458"/>
                    <a:pt x="883520" y="107485"/>
                    <a:pt x="861301" y="88788"/>
                  </a:cubicBezTo>
                  <a:cubicBezTo>
                    <a:pt x="831219" y="63476"/>
                    <a:pt x="806082" y="54477"/>
                    <a:pt x="762876" y="53550"/>
                  </a:cubicBezTo>
                  <a:cubicBezTo>
                    <a:pt x="730962" y="52866"/>
                    <a:pt x="687705" y="41959"/>
                    <a:pt x="666750" y="29313"/>
                  </a:cubicBezTo>
                  <a:cubicBezTo>
                    <a:pt x="623638" y="3294"/>
                    <a:pt x="564696" y="0"/>
                    <a:pt x="527050" y="215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3" name="图片 82" descr="地图&#10;&#10;描述已自动生成">
              <a:extLst>
                <a:ext uri="{FF2B5EF4-FFF2-40B4-BE49-F238E27FC236}">
                  <a16:creationId xmlns:a16="http://schemas.microsoft.com/office/drawing/2014/main" id="{4098F765-BB60-3374-570E-344E9ED7C3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6548" y="1770434"/>
              <a:ext cx="1207812" cy="1290266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7" name="墨迹 86">
                <a:extLst>
                  <a:ext uri="{FF2B5EF4-FFF2-40B4-BE49-F238E27FC236}">
                    <a16:creationId xmlns:a16="http://schemas.microsoft.com/office/drawing/2014/main" id="{A3B1BAF9-0647-0932-23AB-163AFECD8209}"/>
                  </a:ext>
                </a:extLst>
              </p14:cNvPr>
              <p14:cNvContentPartPr/>
              <p14:nvPr/>
            </p14:nvContentPartPr>
            <p14:xfrm rot="-60000">
              <a:off x="5010622" y="3352008"/>
              <a:ext cx="2842142" cy="565031"/>
            </p14:xfrm>
          </p:contentPart>
        </mc:Choice>
        <mc:Fallback xmlns="">
          <p:pic>
            <p:nvPicPr>
              <p:cNvPr id="87" name="墨迹 86">
                <a:extLst>
                  <a:ext uri="{FF2B5EF4-FFF2-40B4-BE49-F238E27FC236}">
                    <a16:creationId xmlns:a16="http://schemas.microsoft.com/office/drawing/2014/main" id="{A3B1BAF9-0647-0932-23AB-163AFECD820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 rot="-60000">
                <a:off x="4994778" y="3336132"/>
                <a:ext cx="2873469" cy="596782"/>
              </a:xfrm>
              <a:prstGeom prst="rect">
                <a:avLst/>
              </a:prstGeom>
            </p:spPr>
          </p:pic>
        </mc:Fallback>
      </mc:AlternateContent>
      <p:grpSp>
        <p:nvGrpSpPr>
          <p:cNvPr id="93" name="组合 92">
            <a:extLst>
              <a:ext uri="{FF2B5EF4-FFF2-40B4-BE49-F238E27FC236}">
                <a16:creationId xmlns:a16="http://schemas.microsoft.com/office/drawing/2014/main" id="{E7335301-77A4-8005-64F3-511FADB3CBF7}"/>
              </a:ext>
            </a:extLst>
          </p:cNvPr>
          <p:cNvGrpSpPr/>
          <p:nvPr/>
        </p:nvGrpSpPr>
        <p:grpSpPr>
          <a:xfrm>
            <a:off x="3305251" y="5258857"/>
            <a:ext cx="745471" cy="780172"/>
            <a:chOff x="7383764" y="4849435"/>
            <a:chExt cx="1370769" cy="1434574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F06654C-E879-4C27-EC20-7617874B512F}"/>
                </a:ext>
              </a:extLst>
            </p:cNvPr>
            <p:cNvSpPr/>
            <p:nvPr/>
          </p:nvSpPr>
          <p:spPr>
            <a:xfrm>
              <a:off x="7383764" y="4849435"/>
              <a:ext cx="1370769" cy="1434574"/>
            </a:xfrm>
            <a:custGeom>
              <a:avLst/>
              <a:gdLst/>
              <a:ahLst/>
              <a:cxnLst/>
              <a:rect l="0" t="0" r="0" b="0"/>
              <a:pathLst>
                <a:path w="1289734" h="1349766">
                  <a:moveTo>
                    <a:pt x="596172" y="34516"/>
                  </a:moveTo>
                  <a:cubicBezTo>
                    <a:pt x="552435" y="74546"/>
                    <a:pt x="516180" y="169939"/>
                    <a:pt x="526015" y="219113"/>
                  </a:cubicBezTo>
                  <a:cubicBezTo>
                    <a:pt x="532800" y="253039"/>
                    <a:pt x="527804" y="261103"/>
                    <a:pt x="479334" y="294451"/>
                  </a:cubicBezTo>
                  <a:cubicBezTo>
                    <a:pt x="383505" y="360383"/>
                    <a:pt x="274732" y="488202"/>
                    <a:pt x="239486" y="576297"/>
                  </a:cubicBezTo>
                  <a:cubicBezTo>
                    <a:pt x="214230" y="639422"/>
                    <a:pt x="200061" y="658818"/>
                    <a:pt x="174140" y="665750"/>
                  </a:cubicBezTo>
                  <a:cubicBezTo>
                    <a:pt x="66796" y="694459"/>
                    <a:pt x="0" y="784332"/>
                    <a:pt x="24710" y="866807"/>
                  </a:cubicBezTo>
                  <a:cubicBezTo>
                    <a:pt x="52455" y="959412"/>
                    <a:pt x="140369" y="1001588"/>
                    <a:pt x="139576" y="921913"/>
                  </a:cubicBezTo>
                  <a:cubicBezTo>
                    <a:pt x="139079" y="872060"/>
                    <a:pt x="162115" y="811424"/>
                    <a:pt x="191734" y="784619"/>
                  </a:cubicBezTo>
                  <a:cubicBezTo>
                    <a:pt x="216075" y="762591"/>
                    <a:pt x="216886" y="762753"/>
                    <a:pt x="216886" y="789648"/>
                  </a:cubicBezTo>
                  <a:cubicBezTo>
                    <a:pt x="216886" y="839117"/>
                    <a:pt x="277361" y="938521"/>
                    <a:pt x="343798" y="998253"/>
                  </a:cubicBezTo>
                  <a:cubicBezTo>
                    <a:pt x="432985" y="1078440"/>
                    <a:pt x="562676" y="1115545"/>
                    <a:pt x="712176" y="1103648"/>
                  </a:cubicBezTo>
                  <a:cubicBezTo>
                    <a:pt x="750588" y="1100592"/>
                    <a:pt x="783938" y="1100012"/>
                    <a:pt x="786286" y="1102361"/>
                  </a:cubicBezTo>
                  <a:cubicBezTo>
                    <a:pt x="800008" y="1116083"/>
                    <a:pt x="743114" y="1195680"/>
                    <a:pt x="704857" y="1216283"/>
                  </a:cubicBezTo>
                  <a:cubicBezTo>
                    <a:pt x="618369" y="1262860"/>
                    <a:pt x="625524" y="1314333"/>
                    <a:pt x="720975" y="1332239"/>
                  </a:cubicBezTo>
                  <a:cubicBezTo>
                    <a:pt x="814392" y="1349765"/>
                    <a:pt x="896271" y="1265782"/>
                    <a:pt x="885830" y="1163148"/>
                  </a:cubicBezTo>
                  <a:cubicBezTo>
                    <a:pt x="874978" y="1056480"/>
                    <a:pt x="876035" y="1051144"/>
                    <a:pt x="915505" y="1013330"/>
                  </a:cubicBezTo>
                  <a:cubicBezTo>
                    <a:pt x="936968" y="992767"/>
                    <a:pt x="967979" y="947233"/>
                    <a:pt x="984419" y="912144"/>
                  </a:cubicBezTo>
                  <a:cubicBezTo>
                    <a:pt x="1083856" y="699901"/>
                    <a:pt x="1078027" y="708220"/>
                    <a:pt x="1138646" y="692007"/>
                  </a:cubicBezTo>
                  <a:cubicBezTo>
                    <a:pt x="1169730" y="683693"/>
                    <a:pt x="1216509" y="657328"/>
                    <a:pt x="1242599" y="633418"/>
                  </a:cubicBezTo>
                  <a:cubicBezTo>
                    <a:pt x="1287770" y="592022"/>
                    <a:pt x="1289733" y="586911"/>
                    <a:pt x="1283686" y="526401"/>
                  </a:cubicBezTo>
                  <a:cubicBezTo>
                    <a:pt x="1277141" y="460904"/>
                    <a:pt x="1236601" y="389550"/>
                    <a:pt x="1207966" y="393128"/>
                  </a:cubicBezTo>
                  <a:cubicBezTo>
                    <a:pt x="1180483" y="396562"/>
                    <a:pt x="1170149" y="415404"/>
                    <a:pt x="1156620" y="486742"/>
                  </a:cubicBezTo>
                  <a:cubicBezTo>
                    <a:pt x="1149391" y="524860"/>
                    <a:pt x="1132161" y="567363"/>
                    <a:pt x="1118331" y="581193"/>
                  </a:cubicBezTo>
                  <a:cubicBezTo>
                    <a:pt x="1093271" y="606253"/>
                    <a:pt x="1093186" y="606156"/>
                    <a:pt x="1093186" y="552308"/>
                  </a:cubicBezTo>
                  <a:cubicBezTo>
                    <a:pt x="1093186" y="522592"/>
                    <a:pt x="1085141" y="479023"/>
                    <a:pt x="1075308" y="455490"/>
                  </a:cubicBezTo>
                  <a:cubicBezTo>
                    <a:pt x="1058131" y="414381"/>
                    <a:pt x="1058870" y="411320"/>
                    <a:pt x="1094132" y="377537"/>
                  </a:cubicBezTo>
                  <a:cubicBezTo>
                    <a:pt x="1114319" y="358197"/>
                    <a:pt x="1140246" y="317733"/>
                    <a:pt x="1151747" y="287616"/>
                  </a:cubicBezTo>
                  <a:cubicBezTo>
                    <a:pt x="1177033" y="221407"/>
                    <a:pt x="1161776" y="170591"/>
                    <a:pt x="1104329" y="129686"/>
                  </a:cubicBezTo>
                  <a:cubicBezTo>
                    <a:pt x="1029395" y="76327"/>
                    <a:pt x="893970" y="83417"/>
                    <a:pt x="838798" y="143586"/>
                  </a:cubicBezTo>
                  <a:cubicBezTo>
                    <a:pt x="809222" y="175841"/>
                    <a:pt x="799604" y="178500"/>
                    <a:pt x="718148" y="176940"/>
                  </a:cubicBezTo>
                  <a:lnTo>
                    <a:pt x="629636" y="175244"/>
                  </a:lnTo>
                  <a:lnTo>
                    <a:pt x="702661" y="132778"/>
                  </a:lnTo>
                  <a:cubicBezTo>
                    <a:pt x="781820" y="86744"/>
                    <a:pt x="791072" y="66811"/>
                    <a:pt x="747460" y="36264"/>
                  </a:cubicBezTo>
                  <a:cubicBezTo>
                    <a:pt x="696723" y="726"/>
                    <a:pt x="633885" y="0"/>
                    <a:pt x="596172" y="34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0" name="图片 89" descr="地图&#10;&#10;描述已自动生成">
              <a:extLst>
                <a:ext uri="{FF2B5EF4-FFF2-40B4-BE49-F238E27FC236}">
                  <a16:creationId xmlns:a16="http://schemas.microsoft.com/office/drawing/2014/main" id="{C76B67DD-858B-F037-55D4-44D7D1B17E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9867" y="4893733"/>
              <a:ext cx="1354666" cy="1380068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8" name="墨迹 97">
                <a:extLst>
                  <a:ext uri="{FF2B5EF4-FFF2-40B4-BE49-F238E27FC236}">
                    <a16:creationId xmlns:a16="http://schemas.microsoft.com/office/drawing/2014/main" id="{C33B23B3-F600-A898-E2B9-81BA64ABBBCE}"/>
                  </a:ext>
                </a:extLst>
              </p14:cNvPr>
              <p14:cNvContentPartPr/>
              <p14:nvPr/>
            </p14:nvContentPartPr>
            <p14:xfrm>
              <a:off x="6666980" y="5082180"/>
              <a:ext cx="1632240" cy="575280"/>
            </p14:xfrm>
          </p:contentPart>
        </mc:Choice>
        <mc:Fallback xmlns="">
          <p:pic>
            <p:nvPicPr>
              <p:cNvPr id="98" name="墨迹 97">
                <a:extLst>
                  <a:ext uri="{FF2B5EF4-FFF2-40B4-BE49-F238E27FC236}">
                    <a16:creationId xmlns:a16="http://schemas.microsoft.com/office/drawing/2014/main" id="{C33B23B3-F600-A898-E2B9-81BA64ABBBC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51500" y="5066340"/>
                <a:ext cx="1663560" cy="60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9019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6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687CD147-C097-C738-F08C-0F3161F763A9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1938A8-E554-952F-E367-B145FD358A60}"/>
              </a:ext>
            </a:extLst>
          </p:cNvPr>
          <p:cNvSpPr/>
          <p:nvPr/>
        </p:nvSpPr>
        <p:spPr>
          <a:xfrm>
            <a:off x="875001" y="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7C2299-C8FF-95AF-A54E-5EB19D6C5AA0}"/>
              </a:ext>
            </a:extLst>
          </p:cNvPr>
          <p:cNvSpPr/>
          <p:nvPr/>
        </p:nvSpPr>
        <p:spPr>
          <a:xfrm>
            <a:off x="4422000" y="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B53258-D562-5DD7-D68B-D4FE37D06D58}"/>
              </a:ext>
            </a:extLst>
          </p:cNvPr>
          <p:cNvSpPr/>
          <p:nvPr/>
        </p:nvSpPr>
        <p:spPr>
          <a:xfrm>
            <a:off x="7968999" y="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7F0CC56-2624-FFEC-010A-F77B64D3CB23}"/>
              </a:ext>
            </a:extLst>
          </p:cNvPr>
          <p:cNvSpPr/>
          <p:nvPr/>
        </p:nvSpPr>
        <p:spPr>
          <a:xfrm>
            <a:off x="875001" y="351000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1686AD6-16A2-A742-4B38-D8A3CEF9FD61}"/>
              </a:ext>
            </a:extLst>
          </p:cNvPr>
          <p:cNvSpPr/>
          <p:nvPr/>
        </p:nvSpPr>
        <p:spPr>
          <a:xfrm>
            <a:off x="4422000" y="351000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746BFEA-41CD-788C-0D6E-C150B7C3A09A}"/>
              </a:ext>
            </a:extLst>
          </p:cNvPr>
          <p:cNvSpPr/>
          <p:nvPr/>
        </p:nvSpPr>
        <p:spPr>
          <a:xfrm>
            <a:off x="7968999" y="3510000"/>
            <a:ext cx="3348000" cy="33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8900000" algn="bl" rotWithShape="0">
              <a:srgbClr val="B05D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3900CEC-F9C1-92DC-81E8-2ADF547B2259}"/>
              </a:ext>
            </a:extLst>
          </p:cNvPr>
          <p:cNvGrpSpPr/>
          <p:nvPr/>
        </p:nvGrpSpPr>
        <p:grpSpPr>
          <a:xfrm rot="472969">
            <a:off x="1727855" y="482325"/>
            <a:ext cx="1729076" cy="2110457"/>
            <a:chOff x="3189480" y="483134"/>
            <a:chExt cx="1621280" cy="197888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608F08D-47E8-61E4-9748-0C5EED9DD340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图片包含 圆圈&#10;&#10;描述已自动生成">
              <a:extLst>
                <a:ext uri="{FF2B5EF4-FFF2-40B4-BE49-F238E27FC236}">
                  <a16:creationId xmlns:a16="http://schemas.microsoft.com/office/drawing/2014/main" id="{FB77924D-9907-2AFF-56BF-C449B8B8C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B228A6-3368-17E7-DE3A-CE8B50852127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DEC754A-B79C-5C2B-7564-B197718CBEB3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62F0822-642B-A9BB-18C6-590A9E395575}"/>
              </a:ext>
            </a:extLst>
          </p:cNvPr>
          <p:cNvGrpSpPr/>
          <p:nvPr/>
        </p:nvGrpSpPr>
        <p:grpSpPr>
          <a:xfrm rot="20722020">
            <a:off x="5231461" y="512575"/>
            <a:ext cx="1729076" cy="2110457"/>
            <a:chOff x="3189480" y="483134"/>
            <a:chExt cx="1621280" cy="197888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3D9C079-ACD4-ACBA-0DA1-C1FF9F83FED2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 descr="图片包含 圆圈&#10;&#10;描述已自动生成">
              <a:extLst>
                <a:ext uri="{FF2B5EF4-FFF2-40B4-BE49-F238E27FC236}">
                  <a16:creationId xmlns:a16="http://schemas.microsoft.com/office/drawing/2014/main" id="{218E0A28-4142-06DA-60C8-C8A72A3A5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43ADBB-C798-8841-F4E7-19244A02635F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91FD54A-FD2E-E88A-69DB-6D1FD0FBC38F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0CCE314-F86B-E3ED-A906-4AAA8A2D11DD}"/>
              </a:ext>
            </a:extLst>
          </p:cNvPr>
          <p:cNvGrpSpPr/>
          <p:nvPr/>
        </p:nvGrpSpPr>
        <p:grpSpPr>
          <a:xfrm rot="159219">
            <a:off x="8789318" y="552030"/>
            <a:ext cx="1729076" cy="2110457"/>
            <a:chOff x="3189480" y="483134"/>
            <a:chExt cx="1621280" cy="197888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53E92A6-634F-9A87-F036-46AC3FCFB26C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图片包含 圆圈&#10;&#10;描述已自动生成">
              <a:extLst>
                <a:ext uri="{FF2B5EF4-FFF2-40B4-BE49-F238E27FC236}">
                  <a16:creationId xmlns:a16="http://schemas.microsoft.com/office/drawing/2014/main" id="{1A2E08E3-FB68-D2F6-322C-9F8343C59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5DB2667-90FF-66A9-4DB5-7C2B8D82CD68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0F91B9-DDA1-3C72-599A-8E92BC32BB1B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4BC9E22-30BB-6DEC-D13A-DB8557A722B4}"/>
              </a:ext>
            </a:extLst>
          </p:cNvPr>
          <p:cNvGrpSpPr/>
          <p:nvPr/>
        </p:nvGrpSpPr>
        <p:grpSpPr>
          <a:xfrm rot="21196784">
            <a:off x="8768020" y="3952166"/>
            <a:ext cx="1729076" cy="2110457"/>
            <a:chOff x="3189480" y="483134"/>
            <a:chExt cx="1621280" cy="197888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E3E3062-26ED-CCE8-6542-DAC60EABA4AE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 descr="图片包含 圆圈&#10;&#10;描述已自动生成">
              <a:extLst>
                <a:ext uri="{FF2B5EF4-FFF2-40B4-BE49-F238E27FC236}">
                  <a16:creationId xmlns:a16="http://schemas.microsoft.com/office/drawing/2014/main" id="{B57F6D98-46CB-E83E-708E-D76F99F33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9D06638-8998-0CFB-8386-078A010BAED2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56AAB2-9F2E-350C-C972-7B6C1BFC12BC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359EDE-E8BD-2A94-C64F-3FAF43737636}"/>
              </a:ext>
            </a:extLst>
          </p:cNvPr>
          <p:cNvGrpSpPr/>
          <p:nvPr/>
        </p:nvGrpSpPr>
        <p:grpSpPr>
          <a:xfrm rot="21449646">
            <a:off x="5231461" y="4009298"/>
            <a:ext cx="1729076" cy="2110457"/>
            <a:chOff x="3189480" y="483134"/>
            <a:chExt cx="1621280" cy="197888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3C400E2-54C5-007A-C499-AF9A9EF52A07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 descr="图片包含 圆圈&#10;&#10;描述已自动生成">
              <a:extLst>
                <a:ext uri="{FF2B5EF4-FFF2-40B4-BE49-F238E27FC236}">
                  <a16:creationId xmlns:a16="http://schemas.microsoft.com/office/drawing/2014/main" id="{AB1596D9-E561-448F-E65A-AD0899308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A1C1EED-FA17-9120-9594-AA783F6A32C2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50F2EBF-807D-7B0E-EAB0-8EC1270F042B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9963EBC-BF6A-C463-ABFB-2B9954D908CB}"/>
              </a:ext>
            </a:extLst>
          </p:cNvPr>
          <p:cNvGrpSpPr/>
          <p:nvPr/>
        </p:nvGrpSpPr>
        <p:grpSpPr>
          <a:xfrm rot="379925">
            <a:off x="1717555" y="4002654"/>
            <a:ext cx="1729076" cy="2110457"/>
            <a:chOff x="3189480" y="483134"/>
            <a:chExt cx="1621280" cy="197888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D518F3B-08DA-0A98-81CD-221119813152}"/>
                </a:ext>
              </a:extLst>
            </p:cNvPr>
            <p:cNvSpPr/>
            <p:nvPr/>
          </p:nvSpPr>
          <p:spPr>
            <a:xfrm>
              <a:off x="3189480" y="831454"/>
              <a:ext cx="1621280" cy="1630565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sx="101000" sy="101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 descr="图片包含 圆圈&#10;&#10;描述已自动生成">
              <a:extLst>
                <a:ext uri="{FF2B5EF4-FFF2-40B4-BE49-F238E27FC236}">
                  <a16:creationId xmlns:a16="http://schemas.microsoft.com/office/drawing/2014/main" id="{2D237FA1-54D8-A623-445E-EFD886A7C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3735283" y="483134"/>
              <a:ext cx="1029814" cy="696640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27D4468-C4BF-42AB-F7E7-89B91308FEA3}"/>
                </a:ext>
              </a:extLst>
            </p:cNvPr>
            <p:cNvSpPr txBox="1"/>
            <p:nvPr/>
          </p:nvSpPr>
          <p:spPr>
            <a:xfrm>
              <a:off x="3299993" y="1236639"/>
              <a:ext cx="1400255" cy="1114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1000" b="1"/>
                <a:t>et netus et</a:t>
              </a:r>
              <a:endParaRPr lang="zh-CN" altLang="en-US" sz="1000" b="1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8B6CB3-2AB4-1F2B-3DAE-EED8CBE04748}"/>
                </a:ext>
              </a:extLst>
            </p:cNvPr>
            <p:cNvSpPr txBox="1"/>
            <p:nvPr/>
          </p:nvSpPr>
          <p:spPr>
            <a:xfrm>
              <a:off x="4094711" y="670569"/>
              <a:ext cx="321770" cy="32177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8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8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468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B68E5995-A4B5-730D-F7F6-BD5C94BB72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619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9CF6C9C-AC0A-AE7A-7F40-4D3DD63A11F7}"/>
              </a:ext>
            </a:extLst>
          </p:cNvPr>
          <p:cNvSpPr txBox="1"/>
          <p:nvPr/>
        </p:nvSpPr>
        <p:spPr>
          <a:xfrm rot="20915681">
            <a:off x="574529" y="1802874"/>
            <a:ext cx="39055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dolor sit amet, consectetuer adipiscing elit.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Maecenas porttitor 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congue massa. Fusce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posuere, magna sed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pulvinar ultricies,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purus lectus malesuada </a:t>
            </a:r>
          </a:p>
          <a:p>
            <a:pPr>
              <a:lnSpc>
                <a:spcPct val="120000"/>
              </a:lnSpc>
            </a:pPr>
            <a:r>
              <a:rPr lang="en-US" altLang="zh-CN" sz="2000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libero, sit amet commodo magna eros quis urna. Nunc viverra imperdiet enim.</a:t>
            </a:r>
            <a:endParaRPr lang="zh-CN" altLang="en-US" sz="2000" b="1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C36434-6C19-9757-372D-6D6138F42DE4}"/>
              </a:ext>
            </a:extLst>
          </p:cNvPr>
          <p:cNvSpPr txBox="1"/>
          <p:nvPr/>
        </p:nvSpPr>
        <p:spPr>
          <a:xfrm rot="20915681">
            <a:off x="8585116" y="2238016"/>
            <a:ext cx="33385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Vivamus a tellus. Pellentesque habitant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morbi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tristique senectus et  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netus et malesuada fames ac turpis egestas.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Proin pharetra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nonummy pede. </a:t>
            </a:r>
            <a:endParaRPr lang="zh-CN" altLang="en-US" sz="24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87D35A-FE76-6113-4643-86A2FDCCA4A1}"/>
              </a:ext>
            </a:extLst>
          </p:cNvPr>
          <p:cNvGrpSpPr/>
          <p:nvPr/>
        </p:nvGrpSpPr>
        <p:grpSpPr>
          <a:xfrm>
            <a:off x="9933806" y="786031"/>
            <a:ext cx="1325721" cy="1278970"/>
            <a:chOff x="5488904" y="-87258"/>
            <a:chExt cx="1597696" cy="154135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2D99F02-B6F6-2A2E-FEA1-0F720C7020CD}"/>
                </a:ext>
              </a:extLst>
            </p:cNvPr>
            <p:cNvSpPr/>
            <p:nvPr/>
          </p:nvSpPr>
          <p:spPr>
            <a:xfrm>
              <a:off x="5488904" y="-87258"/>
              <a:ext cx="1570302" cy="1541354"/>
            </a:xfrm>
            <a:custGeom>
              <a:avLst/>
              <a:gdLst/>
              <a:ahLst/>
              <a:cxnLst/>
              <a:rect l="0" t="0" r="0" b="0"/>
              <a:pathLst>
                <a:path w="1406616" h="1380685">
                  <a:moveTo>
                    <a:pt x="93139" y="46425"/>
                  </a:moveTo>
                  <a:cubicBezTo>
                    <a:pt x="75079" y="93927"/>
                    <a:pt x="69302" y="155315"/>
                    <a:pt x="79473" y="191648"/>
                  </a:cubicBezTo>
                  <a:cubicBezTo>
                    <a:pt x="85909" y="214635"/>
                    <a:pt x="76168" y="249375"/>
                    <a:pt x="44181" y="317517"/>
                  </a:cubicBezTo>
                  <a:lnTo>
                    <a:pt x="0" y="411636"/>
                  </a:lnTo>
                  <a:lnTo>
                    <a:pt x="49436" y="453140"/>
                  </a:lnTo>
                  <a:cubicBezTo>
                    <a:pt x="76626" y="475968"/>
                    <a:pt x="124799" y="504826"/>
                    <a:pt x="156488" y="517270"/>
                  </a:cubicBezTo>
                  <a:cubicBezTo>
                    <a:pt x="235622" y="548345"/>
                    <a:pt x="236080" y="549120"/>
                    <a:pt x="208758" y="605669"/>
                  </a:cubicBezTo>
                  <a:cubicBezTo>
                    <a:pt x="114343" y="801085"/>
                    <a:pt x="101625" y="949420"/>
                    <a:pt x="166399" y="1099698"/>
                  </a:cubicBezTo>
                  <a:cubicBezTo>
                    <a:pt x="187474" y="1148593"/>
                    <a:pt x="211528" y="1219014"/>
                    <a:pt x="219851" y="1256188"/>
                  </a:cubicBezTo>
                  <a:cubicBezTo>
                    <a:pt x="239685" y="1344776"/>
                    <a:pt x="273956" y="1380684"/>
                    <a:pt x="320201" y="1361333"/>
                  </a:cubicBezTo>
                  <a:cubicBezTo>
                    <a:pt x="338682" y="1353599"/>
                    <a:pt x="367247" y="1337361"/>
                    <a:pt x="383678" y="1325248"/>
                  </a:cubicBezTo>
                  <a:cubicBezTo>
                    <a:pt x="410939" y="1305150"/>
                    <a:pt x="412841" y="1296935"/>
                    <a:pt x="405417" y="1231321"/>
                  </a:cubicBezTo>
                  <a:cubicBezTo>
                    <a:pt x="396193" y="1149789"/>
                    <a:pt x="409085" y="991748"/>
                    <a:pt x="424960" y="991748"/>
                  </a:cubicBezTo>
                  <a:cubicBezTo>
                    <a:pt x="447150" y="991748"/>
                    <a:pt x="463100" y="1047327"/>
                    <a:pt x="479763" y="1182713"/>
                  </a:cubicBezTo>
                  <a:cubicBezTo>
                    <a:pt x="497528" y="1327054"/>
                    <a:pt x="517628" y="1372748"/>
                    <a:pt x="563353" y="1372748"/>
                  </a:cubicBezTo>
                  <a:cubicBezTo>
                    <a:pt x="575158" y="1372748"/>
                    <a:pt x="595327" y="1361134"/>
                    <a:pt x="608173" y="1346939"/>
                  </a:cubicBezTo>
                  <a:cubicBezTo>
                    <a:pt x="628878" y="1324060"/>
                    <a:pt x="645187" y="1321415"/>
                    <a:pt x="751835" y="1323638"/>
                  </a:cubicBezTo>
                  <a:cubicBezTo>
                    <a:pt x="863243" y="1325960"/>
                    <a:pt x="873872" y="1324007"/>
                    <a:pt x="895547" y="1297240"/>
                  </a:cubicBezTo>
                  <a:cubicBezTo>
                    <a:pt x="911443" y="1277608"/>
                    <a:pt x="916960" y="1255543"/>
                    <a:pt x="912743" y="1228466"/>
                  </a:cubicBezTo>
                  <a:cubicBezTo>
                    <a:pt x="909327" y="1206539"/>
                    <a:pt x="912739" y="1171217"/>
                    <a:pt x="920324" y="1149974"/>
                  </a:cubicBezTo>
                  <a:cubicBezTo>
                    <a:pt x="934001" y="1111673"/>
                    <a:pt x="934780" y="1111393"/>
                    <a:pt x="1013803" y="1116425"/>
                  </a:cubicBezTo>
                  <a:cubicBezTo>
                    <a:pt x="1119278" y="1123141"/>
                    <a:pt x="1216086" y="1094168"/>
                    <a:pt x="1284857" y="1035303"/>
                  </a:cubicBezTo>
                  <a:cubicBezTo>
                    <a:pt x="1370947" y="961612"/>
                    <a:pt x="1396824" y="844113"/>
                    <a:pt x="1381391" y="596974"/>
                  </a:cubicBezTo>
                  <a:cubicBezTo>
                    <a:pt x="1375043" y="495321"/>
                    <a:pt x="1376791" y="436691"/>
                    <a:pt x="1387045" y="407276"/>
                  </a:cubicBezTo>
                  <a:cubicBezTo>
                    <a:pt x="1406615" y="351136"/>
                    <a:pt x="1391526" y="337948"/>
                    <a:pt x="1329987" y="357407"/>
                  </a:cubicBezTo>
                  <a:cubicBezTo>
                    <a:pt x="1272271" y="375658"/>
                    <a:pt x="1215665" y="432266"/>
                    <a:pt x="1155139" y="532263"/>
                  </a:cubicBezTo>
                  <a:cubicBezTo>
                    <a:pt x="1114570" y="599289"/>
                    <a:pt x="1098433" y="657463"/>
                    <a:pt x="1076237" y="816707"/>
                  </a:cubicBezTo>
                  <a:cubicBezTo>
                    <a:pt x="1068654" y="871118"/>
                    <a:pt x="1010824" y="928248"/>
                    <a:pt x="963330" y="928248"/>
                  </a:cubicBezTo>
                  <a:cubicBezTo>
                    <a:pt x="937970" y="928248"/>
                    <a:pt x="930321" y="917465"/>
                    <a:pt x="912711" y="856888"/>
                  </a:cubicBezTo>
                  <a:cubicBezTo>
                    <a:pt x="878031" y="737594"/>
                    <a:pt x="805268" y="646897"/>
                    <a:pt x="707130" y="600637"/>
                  </a:cubicBezTo>
                  <a:lnTo>
                    <a:pt x="654057" y="575619"/>
                  </a:lnTo>
                  <a:lnTo>
                    <a:pt x="745489" y="530431"/>
                  </a:lnTo>
                  <a:cubicBezTo>
                    <a:pt x="795777" y="505577"/>
                    <a:pt x="850362" y="470935"/>
                    <a:pt x="866790" y="453448"/>
                  </a:cubicBezTo>
                  <a:cubicBezTo>
                    <a:pt x="901081" y="416948"/>
                    <a:pt x="896233" y="394057"/>
                    <a:pt x="832670" y="292331"/>
                  </a:cubicBezTo>
                  <a:cubicBezTo>
                    <a:pt x="797187" y="235543"/>
                    <a:pt x="795291" y="221553"/>
                    <a:pt x="810110" y="125800"/>
                  </a:cubicBezTo>
                  <a:cubicBezTo>
                    <a:pt x="814094" y="100061"/>
                    <a:pt x="811779" y="64342"/>
                    <a:pt x="804967" y="46425"/>
                  </a:cubicBezTo>
                  <a:cubicBezTo>
                    <a:pt x="787469" y="402"/>
                    <a:pt x="707665" y="0"/>
                    <a:pt x="661960" y="45705"/>
                  </a:cubicBezTo>
                  <a:lnTo>
                    <a:pt x="630103" y="77561"/>
                  </a:lnTo>
                  <a:lnTo>
                    <a:pt x="568153" y="45984"/>
                  </a:lnTo>
                  <a:cubicBezTo>
                    <a:pt x="483359" y="2762"/>
                    <a:pt x="372648" y="2003"/>
                    <a:pt x="308529" y="44203"/>
                  </a:cubicBezTo>
                  <a:lnTo>
                    <a:pt x="263255" y="74001"/>
                  </a:lnTo>
                  <a:lnTo>
                    <a:pt x="236465" y="43925"/>
                  </a:lnTo>
                  <a:cubicBezTo>
                    <a:pt x="216522" y="21535"/>
                    <a:pt x="196366" y="13848"/>
                    <a:pt x="157600" y="13848"/>
                  </a:cubicBezTo>
                  <a:cubicBezTo>
                    <a:pt x="113386" y="13848"/>
                    <a:pt x="103655" y="18766"/>
                    <a:pt x="93139" y="464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地图&#10;&#10;描述已自动生成">
              <a:extLst>
                <a:ext uri="{FF2B5EF4-FFF2-40B4-BE49-F238E27FC236}">
                  <a16:creationId xmlns:a16="http://schemas.microsoft.com/office/drawing/2014/main" id="{74FC0733-71DB-1818-F0F5-E5383BA967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99100" y="0"/>
              <a:ext cx="1587500" cy="1454095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59A2F3-6E1E-4A41-A761-FF0CB5BA3C97}"/>
              </a:ext>
            </a:extLst>
          </p:cNvPr>
          <p:cNvGrpSpPr/>
          <p:nvPr/>
        </p:nvGrpSpPr>
        <p:grpSpPr>
          <a:xfrm rot="1555377">
            <a:off x="11063765" y="5212191"/>
            <a:ext cx="953115" cy="1020535"/>
            <a:chOff x="3875190" y="88900"/>
            <a:chExt cx="1535010" cy="1643591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A707821-DA29-3BC5-4DEF-D9CACA16C816}"/>
                </a:ext>
              </a:extLst>
            </p:cNvPr>
            <p:cNvSpPr/>
            <p:nvPr/>
          </p:nvSpPr>
          <p:spPr>
            <a:xfrm>
              <a:off x="3899833" y="206313"/>
              <a:ext cx="1392196" cy="1526178"/>
            </a:xfrm>
            <a:custGeom>
              <a:avLst/>
              <a:gdLst/>
              <a:ahLst/>
              <a:cxnLst/>
              <a:rect l="0" t="0" r="0" b="0"/>
              <a:pathLst>
                <a:path w="1289081" h="1413139">
                  <a:moveTo>
                    <a:pt x="81902" y="47910"/>
                  </a:moveTo>
                  <a:cubicBezTo>
                    <a:pt x="59883" y="100608"/>
                    <a:pt x="58504" y="150847"/>
                    <a:pt x="77574" y="205551"/>
                  </a:cubicBezTo>
                  <a:cubicBezTo>
                    <a:pt x="90171" y="241685"/>
                    <a:pt x="86836" y="255082"/>
                    <a:pt x="45824" y="333129"/>
                  </a:cubicBezTo>
                  <a:cubicBezTo>
                    <a:pt x="20621" y="381091"/>
                    <a:pt x="0" y="429416"/>
                    <a:pt x="0" y="440517"/>
                  </a:cubicBezTo>
                  <a:cubicBezTo>
                    <a:pt x="0" y="459757"/>
                    <a:pt x="27516" y="474804"/>
                    <a:pt x="199629" y="549682"/>
                  </a:cubicBezTo>
                  <a:cubicBezTo>
                    <a:pt x="258160" y="575146"/>
                    <a:pt x="264375" y="581382"/>
                    <a:pt x="252790" y="603028"/>
                  </a:cubicBezTo>
                  <a:cubicBezTo>
                    <a:pt x="200306" y="701096"/>
                    <a:pt x="188878" y="741682"/>
                    <a:pt x="181905" y="854768"/>
                  </a:cubicBezTo>
                  <a:cubicBezTo>
                    <a:pt x="175036" y="966158"/>
                    <a:pt x="177417" y="984191"/>
                    <a:pt x="212932" y="1089718"/>
                  </a:cubicBezTo>
                  <a:cubicBezTo>
                    <a:pt x="234089" y="1152583"/>
                    <a:pt x="257024" y="1234254"/>
                    <a:pt x="263898" y="1271208"/>
                  </a:cubicBezTo>
                  <a:cubicBezTo>
                    <a:pt x="286408" y="1392220"/>
                    <a:pt x="336241" y="1413138"/>
                    <a:pt x="411782" y="1333284"/>
                  </a:cubicBezTo>
                  <a:cubicBezTo>
                    <a:pt x="430468" y="1313531"/>
                    <a:pt x="432199" y="1296827"/>
                    <a:pt x="423624" y="1218984"/>
                  </a:cubicBezTo>
                  <a:cubicBezTo>
                    <a:pt x="406912" y="1067269"/>
                    <a:pt x="442745" y="908741"/>
                    <a:pt x="462173" y="1048443"/>
                  </a:cubicBezTo>
                  <a:cubicBezTo>
                    <a:pt x="508514" y="1381684"/>
                    <a:pt x="510517" y="1388168"/>
                    <a:pt x="567104" y="1388168"/>
                  </a:cubicBezTo>
                  <a:cubicBezTo>
                    <a:pt x="583930" y="1388168"/>
                    <a:pt x="600987" y="1379595"/>
                    <a:pt x="605007" y="1369118"/>
                  </a:cubicBezTo>
                  <a:cubicBezTo>
                    <a:pt x="610630" y="1354466"/>
                    <a:pt x="634901" y="1350068"/>
                    <a:pt x="710131" y="1350068"/>
                  </a:cubicBezTo>
                  <a:cubicBezTo>
                    <a:pt x="829165" y="1350068"/>
                    <a:pt x="850455" y="1337188"/>
                    <a:pt x="857645" y="1260828"/>
                  </a:cubicBezTo>
                  <a:cubicBezTo>
                    <a:pt x="870714" y="1122021"/>
                    <a:pt x="867196" y="1127053"/>
                    <a:pt x="955675" y="1120636"/>
                  </a:cubicBezTo>
                  <a:cubicBezTo>
                    <a:pt x="1074770" y="1111998"/>
                    <a:pt x="1173349" y="1066057"/>
                    <a:pt x="1218252" y="998265"/>
                  </a:cubicBezTo>
                  <a:cubicBezTo>
                    <a:pt x="1277659" y="908576"/>
                    <a:pt x="1289080" y="835957"/>
                    <a:pt x="1269624" y="671612"/>
                  </a:cubicBezTo>
                  <a:cubicBezTo>
                    <a:pt x="1248205" y="490685"/>
                    <a:pt x="1248032" y="372006"/>
                    <a:pt x="1269146" y="343593"/>
                  </a:cubicBezTo>
                  <a:cubicBezTo>
                    <a:pt x="1282947" y="325021"/>
                    <a:pt x="1282601" y="321368"/>
                    <a:pt x="1267037" y="321368"/>
                  </a:cubicBezTo>
                  <a:cubicBezTo>
                    <a:pt x="1233611" y="321368"/>
                    <a:pt x="1142610" y="397300"/>
                    <a:pt x="1105042" y="456539"/>
                  </a:cubicBezTo>
                  <a:cubicBezTo>
                    <a:pt x="1069284" y="512924"/>
                    <a:pt x="1016000" y="701173"/>
                    <a:pt x="1016000" y="771121"/>
                  </a:cubicBezTo>
                  <a:cubicBezTo>
                    <a:pt x="1016000" y="843760"/>
                    <a:pt x="947648" y="930968"/>
                    <a:pt x="890714" y="930968"/>
                  </a:cubicBezTo>
                  <a:cubicBezTo>
                    <a:pt x="885582" y="930968"/>
                    <a:pt x="871569" y="895249"/>
                    <a:pt x="859575" y="851593"/>
                  </a:cubicBezTo>
                  <a:cubicBezTo>
                    <a:pt x="830162" y="744535"/>
                    <a:pt x="777826" y="653099"/>
                    <a:pt x="723303" y="613513"/>
                  </a:cubicBezTo>
                  <a:lnTo>
                    <a:pt x="678257" y="580807"/>
                  </a:lnTo>
                  <a:lnTo>
                    <a:pt x="744594" y="551531"/>
                  </a:lnTo>
                  <a:cubicBezTo>
                    <a:pt x="821701" y="517501"/>
                    <a:pt x="914400" y="442452"/>
                    <a:pt x="914400" y="414055"/>
                  </a:cubicBezTo>
                  <a:cubicBezTo>
                    <a:pt x="914400" y="403256"/>
                    <a:pt x="892328" y="361368"/>
                    <a:pt x="865351" y="320970"/>
                  </a:cubicBezTo>
                  <a:cubicBezTo>
                    <a:pt x="820819" y="254282"/>
                    <a:pt x="816869" y="241629"/>
                    <a:pt x="822449" y="183557"/>
                  </a:cubicBezTo>
                  <a:cubicBezTo>
                    <a:pt x="830730" y="97366"/>
                    <a:pt x="817010" y="32415"/>
                    <a:pt x="787144" y="16431"/>
                  </a:cubicBezTo>
                  <a:cubicBezTo>
                    <a:pt x="756442" y="0"/>
                    <a:pt x="684856" y="27240"/>
                    <a:pt x="658008" y="65570"/>
                  </a:cubicBezTo>
                  <a:lnTo>
                    <a:pt x="639597" y="91856"/>
                  </a:lnTo>
                  <a:lnTo>
                    <a:pt x="584043" y="64370"/>
                  </a:lnTo>
                  <a:cubicBezTo>
                    <a:pt x="553488" y="49252"/>
                    <a:pt x="493875" y="31759"/>
                    <a:pt x="451569" y="25495"/>
                  </a:cubicBezTo>
                  <a:cubicBezTo>
                    <a:pt x="382103" y="15211"/>
                    <a:pt x="369007" y="17108"/>
                    <a:pt x="316413" y="45074"/>
                  </a:cubicBezTo>
                  <a:lnTo>
                    <a:pt x="258175" y="76041"/>
                  </a:lnTo>
                  <a:lnTo>
                    <a:pt x="217787" y="39955"/>
                  </a:lnTo>
                  <a:cubicBezTo>
                    <a:pt x="192212" y="17103"/>
                    <a:pt x="163262" y="3868"/>
                    <a:pt x="138852" y="3868"/>
                  </a:cubicBezTo>
                  <a:cubicBezTo>
                    <a:pt x="106869" y="3868"/>
                    <a:pt x="97170" y="11369"/>
                    <a:pt x="81902" y="479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地图&#10;&#10;描述已自动生成">
              <a:extLst>
                <a:ext uri="{FF2B5EF4-FFF2-40B4-BE49-F238E27FC236}">
                  <a16:creationId xmlns:a16="http://schemas.microsoft.com/office/drawing/2014/main" id="{C8290EBB-489D-3BBC-AB41-33D0B50527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75190" y="88900"/>
              <a:ext cx="1535010" cy="1643590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墨迹 22">
                <a:extLst>
                  <a:ext uri="{FF2B5EF4-FFF2-40B4-BE49-F238E27FC236}">
                    <a16:creationId xmlns:a16="http://schemas.microsoft.com/office/drawing/2014/main" id="{7BACEFB6-5571-BD09-8232-5B4A16BE6119}"/>
                  </a:ext>
                </a:extLst>
              </p14:cNvPr>
              <p14:cNvContentPartPr/>
              <p14:nvPr/>
            </p14:nvContentPartPr>
            <p14:xfrm rot="21025847">
              <a:off x="8162114" y="2310209"/>
              <a:ext cx="3023155" cy="872957"/>
            </p14:xfrm>
          </p:contentPart>
        </mc:Choice>
        <mc:Fallback xmlns="">
          <p:pic>
            <p:nvPicPr>
              <p:cNvPr id="23" name="墨迹 22">
                <a:extLst>
                  <a:ext uri="{FF2B5EF4-FFF2-40B4-BE49-F238E27FC236}">
                    <a16:creationId xmlns:a16="http://schemas.microsoft.com/office/drawing/2014/main" id="{7BACEFB6-5571-BD09-8232-5B4A16BE611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rot="21025847">
                <a:off x="8146273" y="2294370"/>
                <a:ext cx="3054477" cy="9042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4" name="墨迹 23">
                <a:extLst>
                  <a:ext uri="{FF2B5EF4-FFF2-40B4-BE49-F238E27FC236}">
                    <a16:creationId xmlns:a16="http://schemas.microsoft.com/office/drawing/2014/main" id="{12C12CD4-B903-C8A9-C8E5-90DF6C1B6D38}"/>
                  </a:ext>
                </a:extLst>
              </p14:cNvPr>
              <p14:cNvContentPartPr/>
              <p14:nvPr/>
            </p14:nvContentPartPr>
            <p14:xfrm rot="21300000">
              <a:off x="1740368" y="3216369"/>
              <a:ext cx="1445400" cy="179280"/>
            </p14:xfrm>
          </p:contentPart>
        </mc:Choice>
        <mc:Fallback xmlns="">
          <p:pic>
            <p:nvPicPr>
              <p:cNvPr id="24" name="墨迹 23">
                <a:extLst>
                  <a:ext uri="{FF2B5EF4-FFF2-40B4-BE49-F238E27FC236}">
                    <a16:creationId xmlns:a16="http://schemas.microsoft.com/office/drawing/2014/main" id="{12C12CD4-B903-C8A9-C8E5-90DF6C1B6D3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 rot="21300000">
                <a:off x="1724528" y="3200529"/>
                <a:ext cx="1476720" cy="21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5" name="墨迹 24">
                <a:extLst>
                  <a:ext uri="{FF2B5EF4-FFF2-40B4-BE49-F238E27FC236}">
                    <a16:creationId xmlns:a16="http://schemas.microsoft.com/office/drawing/2014/main" id="{4AB50EF3-472F-48F6-67B7-C93BC53051DC}"/>
                  </a:ext>
                </a:extLst>
              </p14:cNvPr>
              <p14:cNvContentPartPr/>
              <p14:nvPr/>
            </p14:nvContentPartPr>
            <p14:xfrm>
              <a:off x="1068835" y="2628320"/>
              <a:ext cx="976680" cy="336960"/>
            </p14:xfrm>
          </p:contentPart>
        </mc:Choice>
        <mc:Fallback xmlns="">
          <p:pic>
            <p:nvPicPr>
              <p:cNvPr id="25" name="墨迹 24">
                <a:extLst>
                  <a:ext uri="{FF2B5EF4-FFF2-40B4-BE49-F238E27FC236}">
                    <a16:creationId xmlns:a16="http://schemas.microsoft.com/office/drawing/2014/main" id="{4AB50EF3-472F-48F6-67B7-C93BC53051D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52995" y="2612480"/>
                <a:ext cx="1008000" cy="36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6" name="墨迹 25">
                <a:extLst>
                  <a:ext uri="{FF2B5EF4-FFF2-40B4-BE49-F238E27FC236}">
                    <a16:creationId xmlns:a16="http://schemas.microsoft.com/office/drawing/2014/main" id="{FA08EC4A-BB05-678F-C24D-4839CD03559F}"/>
                  </a:ext>
                </a:extLst>
              </p14:cNvPr>
              <p14:cNvContentPartPr/>
              <p14:nvPr/>
            </p14:nvContentPartPr>
            <p14:xfrm rot="-60000">
              <a:off x="949261" y="5414707"/>
              <a:ext cx="2842142" cy="565031"/>
            </p14:xfrm>
          </p:contentPart>
        </mc:Choice>
        <mc:Fallback xmlns="">
          <p:pic>
            <p:nvPicPr>
              <p:cNvPr id="26" name="墨迹 25">
                <a:extLst>
                  <a:ext uri="{FF2B5EF4-FFF2-40B4-BE49-F238E27FC236}">
                    <a16:creationId xmlns:a16="http://schemas.microsoft.com/office/drawing/2014/main" id="{FA08EC4A-BB05-678F-C24D-4839CD03559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 rot="-60000">
                <a:off x="933417" y="5398831"/>
                <a:ext cx="2873469" cy="5967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7" name="墨迹 26">
                <a:extLst>
                  <a:ext uri="{FF2B5EF4-FFF2-40B4-BE49-F238E27FC236}">
                    <a16:creationId xmlns:a16="http://schemas.microsoft.com/office/drawing/2014/main" id="{FAABD6EC-1CAD-83FF-66C4-3DAD97D7D8C5}"/>
                  </a:ext>
                </a:extLst>
              </p14:cNvPr>
              <p14:cNvContentPartPr/>
              <p14:nvPr/>
            </p14:nvContentPartPr>
            <p14:xfrm>
              <a:off x="8381018" y="4220302"/>
              <a:ext cx="1632240" cy="575280"/>
            </p14:xfrm>
          </p:contentPart>
        </mc:Choice>
        <mc:Fallback xmlns="">
          <p:pic>
            <p:nvPicPr>
              <p:cNvPr id="27" name="墨迹 26">
                <a:extLst>
                  <a:ext uri="{FF2B5EF4-FFF2-40B4-BE49-F238E27FC236}">
                    <a16:creationId xmlns:a16="http://schemas.microsoft.com/office/drawing/2014/main" id="{FAABD6EC-1CAD-83FF-66C4-3DAD97D7D8C5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365538" y="4204462"/>
                <a:ext cx="1663560" cy="60660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文本框 27">
            <a:extLst>
              <a:ext uri="{FF2B5EF4-FFF2-40B4-BE49-F238E27FC236}">
                <a16:creationId xmlns:a16="http://schemas.microsoft.com/office/drawing/2014/main" id="{752D8CB9-2BE8-C834-6844-304740362AD2}"/>
              </a:ext>
            </a:extLst>
          </p:cNvPr>
          <p:cNvSpPr txBox="1"/>
          <p:nvPr/>
        </p:nvSpPr>
        <p:spPr>
          <a:xfrm rot="20915681">
            <a:off x="6351589" y="703714"/>
            <a:ext cx="2709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netus et malesuada fames ac turpis egestas. </a:t>
            </a:r>
          </a:p>
          <a:p>
            <a:r>
              <a:rPr lang="en-US" altLang="zh-CN" b="1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Proin pharetra 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9" name="墨迹 28">
                <a:extLst>
                  <a:ext uri="{FF2B5EF4-FFF2-40B4-BE49-F238E27FC236}">
                    <a16:creationId xmlns:a16="http://schemas.microsoft.com/office/drawing/2014/main" id="{178ACF9F-16C7-7518-68DC-B29F0D718277}"/>
                  </a:ext>
                </a:extLst>
              </p14:cNvPr>
              <p14:cNvContentPartPr/>
              <p14:nvPr/>
            </p14:nvContentPartPr>
            <p14:xfrm>
              <a:off x="8075002" y="789361"/>
              <a:ext cx="903600" cy="179640"/>
            </p14:xfrm>
          </p:contentPart>
        </mc:Choice>
        <mc:Fallback xmlns="">
          <p:pic>
            <p:nvPicPr>
              <p:cNvPr id="29" name="墨迹 28">
                <a:extLst>
                  <a:ext uri="{FF2B5EF4-FFF2-40B4-BE49-F238E27FC236}">
                    <a16:creationId xmlns:a16="http://schemas.microsoft.com/office/drawing/2014/main" id="{178ACF9F-16C7-7518-68DC-B29F0D71827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059162" y="773521"/>
                <a:ext cx="934920" cy="21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组合 33">
            <a:extLst>
              <a:ext uri="{FF2B5EF4-FFF2-40B4-BE49-F238E27FC236}">
                <a16:creationId xmlns:a16="http://schemas.microsoft.com/office/drawing/2014/main" id="{5E1259B0-D2BE-5DFD-2E52-29C387CCAE65}"/>
              </a:ext>
            </a:extLst>
          </p:cNvPr>
          <p:cNvGrpSpPr/>
          <p:nvPr/>
        </p:nvGrpSpPr>
        <p:grpSpPr>
          <a:xfrm>
            <a:off x="8110587" y="5127457"/>
            <a:ext cx="1432258" cy="1440832"/>
            <a:chOff x="5470766" y="5055200"/>
            <a:chExt cx="1863898" cy="187505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7C076EB-EA6D-F315-916D-C9A1D690994F}"/>
                </a:ext>
              </a:extLst>
            </p:cNvPr>
            <p:cNvSpPr/>
            <p:nvPr/>
          </p:nvSpPr>
          <p:spPr>
            <a:xfrm>
              <a:off x="5470766" y="5055200"/>
              <a:ext cx="1772414" cy="1875056"/>
            </a:xfrm>
            <a:custGeom>
              <a:avLst/>
              <a:gdLst/>
              <a:ahLst/>
              <a:cxnLst/>
              <a:rect l="0" t="0" r="0" b="0"/>
              <a:pathLst>
                <a:path w="1666444" h="1762951">
                  <a:moveTo>
                    <a:pt x="452644" y="20509"/>
                  </a:moveTo>
                  <a:cubicBezTo>
                    <a:pt x="447846" y="29274"/>
                    <a:pt x="432333" y="63476"/>
                    <a:pt x="418171" y="96515"/>
                  </a:cubicBezTo>
                  <a:cubicBezTo>
                    <a:pt x="404009" y="129553"/>
                    <a:pt x="386272" y="156585"/>
                    <a:pt x="378756" y="156585"/>
                  </a:cubicBezTo>
                  <a:cubicBezTo>
                    <a:pt x="371240" y="156585"/>
                    <a:pt x="349314" y="144921"/>
                    <a:pt x="330032" y="130665"/>
                  </a:cubicBezTo>
                  <a:cubicBezTo>
                    <a:pt x="310750" y="116410"/>
                    <a:pt x="266690" y="100693"/>
                    <a:pt x="232122" y="95740"/>
                  </a:cubicBezTo>
                  <a:cubicBezTo>
                    <a:pt x="170578" y="86923"/>
                    <a:pt x="169340" y="87396"/>
                    <a:pt x="172675" y="118485"/>
                  </a:cubicBezTo>
                  <a:cubicBezTo>
                    <a:pt x="174549" y="135948"/>
                    <a:pt x="190658" y="169109"/>
                    <a:pt x="208474" y="192178"/>
                  </a:cubicBezTo>
                  <a:lnTo>
                    <a:pt x="240867" y="234121"/>
                  </a:lnTo>
                  <a:lnTo>
                    <a:pt x="81274" y="372529"/>
                  </a:lnTo>
                  <a:cubicBezTo>
                    <a:pt x="53065" y="397001"/>
                    <a:pt x="23096" y="437006"/>
                    <a:pt x="14675" y="461429"/>
                  </a:cubicBezTo>
                  <a:cubicBezTo>
                    <a:pt x="0" y="503991"/>
                    <a:pt x="1186" y="507549"/>
                    <a:pt x="43242" y="547110"/>
                  </a:cubicBezTo>
                  <a:cubicBezTo>
                    <a:pt x="104782" y="604999"/>
                    <a:pt x="175229" y="604131"/>
                    <a:pt x="300837" y="543935"/>
                  </a:cubicBezTo>
                  <a:cubicBezTo>
                    <a:pt x="351851" y="519488"/>
                    <a:pt x="395981" y="499485"/>
                    <a:pt x="398904" y="499485"/>
                  </a:cubicBezTo>
                  <a:cubicBezTo>
                    <a:pt x="401827" y="499485"/>
                    <a:pt x="404219" y="522026"/>
                    <a:pt x="404219" y="549575"/>
                  </a:cubicBezTo>
                  <a:cubicBezTo>
                    <a:pt x="404219" y="577125"/>
                    <a:pt x="415596" y="730002"/>
                    <a:pt x="429502" y="889301"/>
                  </a:cubicBezTo>
                  <a:cubicBezTo>
                    <a:pt x="443407" y="1048599"/>
                    <a:pt x="462982" y="1274037"/>
                    <a:pt x="473002" y="1390272"/>
                  </a:cubicBezTo>
                  <a:cubicBezTo>
                    <a:pt x="499477" y="1697408"/>
                    <a:pt x="532465" y="1762950"/>
                    <a:pt x="646730" y="1735444"/>
                  </a:cubicBezTo>
                  <a:lnTo>
                    <a:pt x="689969" y="1725035"/>
                  </a:lnTo>
                  <a:lnTo>
                    <a:pt x="685987" y="1598035"/>
                  </a:lnTo>
                  <a:cubicBezTo>
                    <a:pt x="681396" y="1451582"/>
                    <a:pt x="693973" y="1408915"/>
                    <a:pt x="747205" y="1390358"/>
                  </a:cubicBezTo>
                  <a:cubicBezTo>
                    <a:pt x="767804" y="1383177"/>
                    <a:pt x="786086" y="1381247"/>
                    <a:pt x="787831" y="1386068"/>
                  </a:cubicBezTo>
                  <a:cubicBezTo>
                    <a:pt x="789577" y="1390890"/>
                    <a:pt x="792138" y="1446871"/>
                    <a:pt x="793523" y="1510470"/>
                  </a:cubicBezTo>
                  <a:cubicBezTo>
                    <a:pt x="796493" y="1646901"/>
                    <a:pt x="819189" y="1713977"/>
                    <a:pt x="866387" y="1725823"/>
                  </a:cubicBezTo>
                  <a:cubicBezTo>
                    <a:pt x="885400" y="1730595"/>
                    <a:pt x="910270" y="1726490"/>
                    <a:pt x="927549" y="1715727"/>
                  </a:cubicBezTo>
                  <a:cubicBezTo>
                    <a:pt x="951743" y="1700658"/>
                    <a:pt x="958033" y="1682724"/>
                    <a:pt x="964731" y="1609712"/>
                  </a:cubicBezTo>
                  <a:cubicBezTo>
                    <a:pt x="973798" y="1510874"/>
                    <a:pt x="1001061" y="1438188"/>
                    <a:pt x="1045874" y="1393375"/>
                  </a:cubicBezTo>
                  <a:cubicBezTo>
                    <a:pt x="1069893" y="1369357"/>
                    <a:pt x="1089605" y="1363085"/>
                    <a:pt x="1141077" y="1363085"/>
                  </a:cubicBezTo>
                  <a:cubicBezTo>
                    <a:pt x="1249300" y="1363085"/>
                    <a:pt x="1251946" y="1366453"/>
                    <a:pt x="1299617" y="1564882"/>
                  </a:cubicBezTo>
                  <a:cubicBezTo>
                    <a:pt x="1326154" y="1675339"/>
                    <a:pt x="1357340" y="1715720"/>
                    <a:pt x="1399095" y="1693690"/>
                  </a:cubicBezTo>
                  <a:cubicBezTo>
                    <a:pt x="1459069" y="1662048"/>
                    <a:pt x="1461530" y="1649879"/>
                    <a:pt x="1453112" y="1426585"/>
                  </a:cubicBezTo>
                  <a:cubicBezTo>
                    <a:pt x="1448768" y="1311333"/>
                    <a:pt x="1437121" y="1151312"/>
                    <a:pt x="1427231" y="1070985"/>
                  </a:cubicBezTo>
                  <a:lnTo>
                    <a:pt x="1409249" y="924935"/>
                  </a:lnTo>
                  <a:lnTo>
                    <a:pt x="1475059" y="857252"/>
                  </a:lnTo>
                  <a:cubicBezTo>
                    <a:pt x="1515806" y="815346"/>
                    <a:pt x="1561203" y="782713"/>
                    <a:pt x="1594261" y="771566"/>
                  </a:cubicBezTo>
                  <a:cubicBezTo>
                    <a:pt x="1640181" y="756083"/>
                    <a:pt x="1648819" y="747350"/>
                    <a:pt x="1655982" y="709170"/>
                  </a:cubicBezTo>
                  <a:cubicBezTo>
                    <a:pt x="1666443" y="653404"/>
                    <a:pt x="1655147" y="621339"/>
                    <a:pt x="1628623" y="631517"/>
                  </a:cubicBezTo>
                  <a:cubicBezTo>
                    <a:pt x="1617633" y="635735"/>
                    <a:pt x="1598757" y="639185"/>
                    <a:pt x="1586675" y="639185"/>
                  </a:cubicBezTo>
                  <a:cubicBezTo>
                    <a:pt x="1554695" y="639185"/>
                    <a:pt x="1509119" y="686401"/>
                    <a:pt x="1509119" y="719532"/>
                  </a:cubicBezTo>
                  <a:cubicBezTo>
                    <a:pt x="1509119" y="736913"/>
                    <a:pt x="1484793" y="772050"/>
                    <a:pt x="1446963" y="809311"/>
                  </a:cubicBezTo>
                  <a:lnTo>
                    <a:pt x="1384807" y="870533"/>
                  </a:lnTo>
                  <a:lnTo>
                    <a:pt x="1346400" y="842137"/>
                  </a:lnTo>
                  <a:cubicBezTo>
                    <a:pt x="1320943" y="823316"/>
                    <a:pt x="1276599" y="809615"/>
                    <a:pt x="1214881" y="801502"/>
                  </a:cubicBezTo>
                  <a:cubicBezTo>
                    <a:pt x="1119240" y="788930"/>
                    <a:pt x="1065457" y="796382"/>
                    <a:pt x="854060" y="851496"/>
                  </a:cubicBezTo>
                  <a:cubicBezTo>
                    <a:pt x="748143" y="879110"/>
                    <a:pt x="713626" y="868558"/>
                    <a:pt x="696022" y="803183"/>
                  </a:cubicBezTo>
                  <a:cubicBezTo>
                    <a:pt x="671448" y="711922"/>
                    <a:pt x="634984" y="470293"/>
                    <a:pt x="632814" y="384336"/>
                  </a:cubicBezTo>
                  <a:lnTo>
                    <a:pt x="630708" y="300938"/>
                  </a:lnTo>
                  <a:lnTo>
                    <a:pt x="679703" y="286259"/>
                  </a:lnTo>
                  <a:cubicBezTo>
                    <a:pt x="706649" y="278185"/>
                    <a:pt x="750451" y="251654"/>
                    <a:pt x="777039" y="227300"/>
                  </a:cubicBezTo>
                  <a:cubicBezTo>
                    <a:pt x="817309" y="190415"/>
                    <a:pt x="823598" y="178163"/>
                    <a:pt x="814706" y="153928"/>
                  </a:cubicBezTo>
                  <a:cubicBezTo>
                    <a:pt x="805396" y="128555"/>
                    <a:pt x="796190" y="125151"/>
                    <a:pt x="742712" y="127308"/>
                  </a:cubicBezTo>
                  <a:cubicBezTo>
                    <a:pt x="708987" y="128668"/>
                    <a:pt x="658348" y="141793"/>
                    <a:pt x="630181" y="156474"/>
                  </a:cubicBezTo>
                  <a:cubicBezTo>
                    <a:pt x="570337" y="187667"/>
                    <a:pt x="557775" y="182445"/>
                    <a:pt x="586649" y="138378"/>
                  </a:cubicBezTo>
                  <a:cubicBezTo>
                    <a:pt x="612128" y="99492"/>
                    <a:pt x="613461" y="60021"/>
                    <a:pt x="589603" y="50866"/>
                  </a:cubicBezTo>
                  <a:cubicBezTo>
                    <a:pt x="556545" y="38180"/>
                    <a:pt x="521203" y="61057"/>
                    <a:pt x="494951" y="112135"/>
                  </a:cubicBezTo>
                  <a:cubicBezTo>
                    <a:pt x="480591" y="140075"/>
                    <a:pt x="471446" y="158843"/>
                    <a:pt x="474630" y="153841"/>
                  </a:cubicBezTo>
                  <a:cubicBezTo>
                    <a:pt x="500514" y="113178"/>
                    <a:pt x="520751" y="53721"/>
                    <a:pt x="514369" y="37089"/>
                  </a:cubicBezTo>
                  <a:cubicBezTo>
                    <a:pt x="504304" y="10860"/>
                    <a:pt x="463873" y="0"/>
                    <a:pt x="452644" y="20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 descr="地图&#10;&#10;描述已自动生成">
              <a:extLst>
                <a:ext uri="{FF2B5EF4-FFF2-40B4-BE49-F238E27FC236}">
                  <a16:creationId xmlns:a16="http://schemas.microsoft.com/office/drawing/2014/main" id="{C95F03D4-449C-9716-8350-ED32CF69C4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21570" y="5127456"/>
              <a:ext cx="1813094" cy="1730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064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9E71C9C6-CBFB-432D-C70E-DE6CD211BB5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6CA89B2-F4D4-15D5-5418-F1F2D973B094}"/>
              </a:ext>
            </a:extLst>
          </p:cNvPr>
          <p:cNvSpPr/>
          <p:nvPr/>
        </p:nvSpPr>
        <p:spPr>
          <a:xfrm>
            <a:off x="6096000" y="923925"/>
            <a:ext cx="5054600" cy="5010150"/>
          </a:xfrm>
          <a:prstGeom prst="rect">
            <a:avLst/>
          </a:prstGeom>
          <a:solidFill>
            <a:srgbClr val="FFC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9755C26-9539-1A03-5636-B2715CA23D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1399" y="923925"/>
            <a:ext cx="5054598" cy="5010150"/>
          </a:xfrm>
          <a:custGeom>
            <a:avLst/>
            <a:gdLst>
              <a:gd name="connsiteX0" fmla="*/ 0 w 5054598"/>
              <a:gd name="connsiteY0" fmla="*/ 0 h 5010150"/>
              <a:gd name="connsiteX1" fmla="*/ 5054598 w 5054598"/>
              <a:gd name="connsiteY1" fmla="*/ 0 h 5010150"/>
              <a:gd name="connsiteX2" fmla="*/ 5054598 w 5054598"/>
              <a:gd name="connsiteY2" fmla="*/ 5010150 h 5010150"/>
              <a:gd name="connsiteX3" fmla="*/ 0 w 5054598"/>
              <a:gd name="connsiteY3" fmla="*/ 501015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4598" h="5010150">
                <a:moveTo>
                  <a:pt x="0" y="0"/>
                </a:moveTo>
                <a:lnTo>
                  <a:pt x="5054598" y="0"/>
                </a:lnTo>
                <a:lnTo>
                  <a:pt x="5054598" y="5010150"/>
                </a:lnTo>
                <a:lnTo>
                  <a:pt x="0" y="5010150"/>
                </a:lnTo>
                <a:close/>
              </a:path>
            </a:pathLst>
          </a:cu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06DDAB-3D96-1DC3-41FA-DD7C325DB7D7}"/>
              </a:ext>
            </a:extLst>
          </p:cNvPr>
          <p:cNvGrpSpPr/>
          <p:nvPr/>
        </p:nvGrpSpPr>
        <p:grpSpPr>
          <a:xfrm>
            <a:off x="7049820" y="1202377"/>
            <a:ext cx="3146961" cy="4453247"/>
            <a:chOff x="2061232" y="1202377"/>
            <a:chExt cx="3146961" cy="445324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D612276-2C27-7A94-C1B4-F4978EDB3858}"/>
                </a:ext>
              </a:extLst>
            </p:cNvPr>
            <p:cNvSpPr/>
            <p:nvPr/>
          </p:nvSpPr>
          <p:spPr>
            <a:xfrm>
              <a:off x="2061232" y="1202377"/>
              <a:ext cx="3146961" cy="44532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114300" dir="4800000" algn="tl" rotWithShape="0">
                <a:srgbClr val="B05D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1EBC32-397B-5E20-B832-3A69EE310EAE}"/>
                </a:ext>
              </a:extLst>
            </p:cNvPr>
            <p:cNvSpPr/>
            <p:nvPr/>
          </p:nvSpPr>
          <p:spPr>
            <a:xfrm>
              <a:off x="3586790" y="2008280"/>
              <a:ext cx="1269736" cy="1277008"/>
            </a:xfrm>
            <a:prstGeom prst="rect">
              <a:avLst/>
            </a:prstGeom>
            <a:solidFill>
              <a:srgbClr val="FFC655"/>
            </a:solidFill>
            <a:ln>
              <a:noFill/>
            </a:ln>
            <a:effectLst>
              <a:outerShdw blurRad="25400" dist="25400" dir="5400000" algn="t" rotWithShape="0">
                <a:srgbClr val="BE8F7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图片包含 圆圈&#10;&#10;描述已自动生成">
              <a:extLst>
                <a:ext uri="{FF2B5EF4-FFF2-40B4-BE49-F238E27FC236}">
                  <a16:creationId xmlns:a16="http://schemas.microsoft.com/office/drawing/2014/main" id="{603E9770-92EC-3571-12E6-81AEF6DFE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80000">
              <a:off x="4014246" y="1735487"/>
              <a:ext cx="806518" cy="545587"/>
            </a:xfrm>
            <a:prstGeom prst="rect">
              <a:avLst/>
            </a:prstGeom>
            <a:effectLst>
              <a:outerShdw blurRad="25400" dist="25400" dir="4800000" algn="t" rotWithShape="0">
                <a:srgbClr val="B05D00"/>
              </a:outerShdw>
            </a:effectLst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02A1B46-9371-774F-8C4A-F5C76E5D0FB1}"/>
                </a:ext>
              </a:extLst>
            </p:cNvPr>
            <p:cNvSpPr txBox="1"/>
            <p:nvPr/>
          </p:nvSpPr>
          <p:spPr>
            <a:xfrm>
              <a:off x="3673340" y="2323618"/>
              <a:ext cx="1096636" cy="859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700"/>
                <a:t>pellentesque habitant morbi tristique senectus et netus et malesuada fames ac turpis egestas</a:t>
              </a:r>
            </a:p>
            <a:p>
              <a:pPr algn="ctr">
                <a:lnSpc>
                  <a:spcPct val="120000"/>
                </a:lnSpc>
              </a:pPr>
              <a:r>
                <a:rPr lang="fr-FR" altLang="zh-CN" sz="700"/>
                <a:t>et netus et</a:t>
              </a:r>
              <a:endParaRPr lang="zh-CN" altLang="en-US" sz="70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67A749A-DD9E-3C4A-57AB-771D6BA09D90}"/>
                </a:ext>
              </a:extLst>
            </p:cNvPr>
            <p:cNvSpPr txBox="1"/>
            <p:nvPr/>
          </p:nvSpPr>
          <p:spPr>
            <a:xfrm>
              <a:off x="2302221" y="3915560"/>
              <a:ext cx="1656559" cy="1109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b="1"/>
                <a:t>Pellentesque Habitant Morbi Tristique Senectus Et Netus Et</a:t>
              </a:r>
              <a:endParaRPr lang="zh-CN" altLang="en-US" sz="1400" b="1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EFE3D2D-EF99-98CA-7953-6BCEF34936A2}"/>
                </a:ext>
              </a:extLst>
            </p:cNvPr>
            <p:cNvSpPr txBox="1"/>
            <p:nvPr/>
          </p:nvSpPr>
          <p:spPr>
            <a:xfrm>
              <a:off x="2302221" y="5025351"/>
              <a:ext cx="1464252" cy="471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7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senectus et netus et malesuada fames ac turpis egestas</a:t>
              </a:r>
            </a:p>
            <a:p>
              <a:pPr>
                <a:lnSpc>
                  <a:spcPct val="120000"/>
                </a:lnSpc>
              </a:pPr>
              <a:r>
                <a:rPr lang="fr-FR" altLang="zh-CN" sz="7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et netus et</a:t>
              </a:r>
              <a:endPara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BB8EA11-4348-BA37-CFEB-C67B6A4DC38C}"/>
                </a:ext>
              </a:extLst>
            </p:cNvPr>
            <p:cNvSpPr txBox="1"/>
            <p:nvPr/>
          </p:nvSpPr>
          <p:spPr>
            <a:xfrm>
              <a:off x="4295739" y="1882280"/>
              <a:ext cx="252000" cy="25200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>
                  <a:gd name="adj" fmla="val 4949"/>
                </a:avLst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fr-FR" altLang="zh-CN" sz="600" b="1">
                  <a:solidFill>
                    <a:srgbClr val="FFC655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POWERPOINT TEMPLET</a:t>
              </a:r>
              <a:endParaRPr lang="zh-CN" altLang="en-US" sz="600" b="1">
                <a:solidFill>
                  <a:srgbClr val="FFC655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A38F5B1-1C69-3BB5-B0C6-6FB3A6D70DF7}"/>
                </a:ext>
              </a:extLst>
            </p:cNvPr>
            <p:cNvSpPr txBox="1"/>
            <p:nvPr/>
          </p:nvSpPr>
          <p:spPr>
            <a:xfrm>
              <a:off x="2302221" y="2292841"/>
              <a:ext cx="10735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2000" b="1">
                  <a:latin typeface="Copperplate Gothic Light" panose="020E0507020206020404" pitchFamily="34" charset="0"/>
                </a:rPr>
                <a:t>Note</a:t>
              </a:r>
            </a:p>
            <a:p>
              <a:r>
                <a:rPr lang="fr-FR" altLang="zh-CN" sz="2000" b="1">
                  <a:latin typeface="Copperplate Gothic Light" panose="020E0507020206020404" pitchFamily="34" charset="0"/>
                </a:rPr>
                <a:t>Book</a:t>
              </a:r>
              <a:endParaRPr lang="zh-CN" altLang="en-US" sz="2000" b="1">
                <a:latin typeface="Copperplate Gothic Light" panose="020E05070202060204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CDA9CFC2-A0F6-DCE1-5255-BB9099187E43}"/>
              </a:ext>
            </a:extLst>
          </p:cNvPr>
          <p:cNvSpPr txBox="1"/>
          <p:nvPr/>
        </p:nvSpPr>
        <p:spPr>
          <a:xfrm rot="20915681">
            <a:off x="1899409" y="1905506"/>
            <a:ext cx="33385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Vivamus a tellus. Pellentesque habitant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morbi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tristique senectus et  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netus et malesuada fames ac turpis egestas.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Proin pharetra   </a:t>
            </a:r>
          </a:p>
          <a:p>
            <a:r>
              <a:rPr lang="en-US" altLang="zh-CN" sz="240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nonummy pede. </a:t>
            </a:r>
            <a:endParaRPr lang="zh-CN" altLang="en-US" sz="2400"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8" name="墨迹 17">
                <a:extLst>
                  <a:ext uri="{FF2B5EF4-FFF2-40B4-BE49-F238E27FC236}">
                    <a16:creationId xmlns:a16="http://schemas.microsoft.com/office/drawing/2014/main" id="{0E5DBA24-43D7-6EF1-885B-8ECE11578D69}"/>
                  </a:ext>
                </a:extLst>
              </p14:cNvPr>
              <p14:cNvContentPartPr/>
              <p14:nvPr/>
            </p14:nvContentPartPr>
            <p14:xfrm rot="21123958">
              <a:off x="1572412" y="1992749"/>
              <a:ext cx="2836382" cy="819025"/>
            </p14:xfrm>
          </p:contentPart>
        </mc:Choice>
        <mc:Fallback xmlns="">
          <p:pic>
            <p:nvPicPr>
              <p:cNvPr id="18" name="墨迹 17">
                <a:extLst>
                  <a:ext uri="{FF2B5EF4-FFF2-40B4-BE49-F238E27FC236}">
                    <a16:creationId xmlns:a16="http://schemas.microsoft.com/office/drawing/2014/main" id="{0E5DBA24-43D7-6EF1-885B-8ECE11578D6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rot="21123958">
                <a:off x="1556570" y="1976909"/>
                <a:ext cx="2867705" cy="8503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" name="墨迹 18">
                <a:extLst>
                  <a:ext uri="{FF2B5EF4-FFF2-40B4-BE49-F238E27FC236}">
                    <a16:creationId xmlns:a16="http://schemas.microsoft.com/office/drawing/2014/main" id="{947082ED-8A76-3B78-6635-B318597049F4}"/>
                  </a:ext>
                </a:extLst>
              </p14:cNvPr>
              <p14:cNvContentPartPr/>
              <p14:nvPr/>
            </p14:nvContentPartPr>
            <p14:xfrm rot="-60000">
              <a:off x="2295325" y="4671460"/>
              <a:ext cx="2842142" cy="565031"/>
            </p14:xfrm>
          </p:contentPart>
        </mc:Choice>
        <mc:Fallback xmlns="">
          <p:pic>
            <p:nvPicPr>
              <p:cNvPr id="19" name="墨迹 18">
                <a:extLst>
                  <a:ext uri="{FF2B5EF4-FFF2-40B4-BE49-F238E27FC236}">
                    <a16:creationId xmlns:a16="http://schemas.microsoft.com/office/drawing/2014/main" id="{947082ED-8A76-3B78-6635-B318597049F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 rot="-60000">
                <a:off x="2279481" y="4655584"/>
                <a:ext cx="2873469" cy="59678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8798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654</Words>
  <Application>Microsoft Office PowerPoint</Application>
  <PresentationFormat>宽屏</PresentationFormat>
  <Paragraphs>125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阿里巴巴普惠体 2.0 115 Black</vt:lpstr>
      <vt:lpstr>..黑体UI-韩语</vt:lpstr>
      <vt:lpstr>MiSans Heavy</vt:lpstr>
      <vt:lpstr>等线</vt:lpstr>
      <vt:lpstr>Arial</vt:lpstr>
      <vt:lpstr>Dreaming Outloud Pro</vt:lpstr>
      <vt:lpstr>Copperplate Gothic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极简风格NoteBook ppt模板</dc:title>
  <dc:creator>yvonne 忘吃药的晓公子</dc:creator>
  <cp:keywords>51PPT模板网</cp:keywords>
  <dc:description>51PPT模板网 官方唯一网址：www.51pptmoban.com</dc:description>
  <cp:lastModifiedBy>Power user</cp:lastModifiedBy>
  <cp:revision>14</cp:revision>
  <dcterms:created xsi:type="dcterms:W3CDTF">2023-03-01T23:21:44Z</dcterms:created>
  <dcterms:modified xsi:type="dcterms:W3CDTF">2023-03-05T14:42:45Z</dcterms:modified>
</cp:coreProperties>
</file>